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62" r:id="rId10"/>
    <p:sldId id="271" r:id="rId11"/>
    <p:sldId id="263" r:id="rId12"/>
    <p:sldId id="264" r:id="rId13"/>
    <p:sldId id="272" r:id="rId14"/>
    <p:sldId id="265" r:id="rId15"/>
    <p:sldId id="266" r:id="rId16"/>
    <p:sldId id="273" r:id="rId17"/>
    <p:sldId id="267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3945" autoAdjust="0"/>
  </p:normalViewPr>
  <p:slideViewPr>
    <p:cSldViewPr snapToGrid="0">
      <p:cViewPr varScale="1">
        <p:scale>
          <a:sx n="69" d="100"/>
          <a:sy n="69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9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69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7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39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8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47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9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CF5FD1-FB6A-4336-930E-9C766918DB24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907EF7-10F6-4C2F-8806-42AE0555AA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8.xlsx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7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10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60761-E403-B737-8975-E9E147E7E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Exercícios de Banco de Dados – Wesley Matheus da silva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BAA8E-7911-AC67-1051-070F266CB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: Daniel </a:t>
            </a:r>
            <a:r>
              <a:rPr lang="pt-BR" dirty="0" err="1"/>
              <a:t>Ohata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24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923D3-EC79-7406-6ECF-89A47E3B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 - BIBLIOTECA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AF5585A-0871-CC35-2286-EA08FD52E15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926271"/>
              </p:ext>
            </p:extLst>
          </p:nvPr>
        </p:nvGraphicFramePr>
        <p:xfrm>
          <a:off x="3024475" y="2051545"/>
          <a:ext cx="6204006" cy="197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29240" imgH="1914674" progId="Excel.Sheet.12">
                  <p:embed/>
                </p:oleObj>
              </mc:Choice>
              <mc:Fallback>
                <p:oleObj name="Worksheet" r:id="rId2" imgW="6029240" imgH="19146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4475" y="2051545"/>
                        <a:ext cx="6204006" cy="1970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8542091-9E0F-E57B-8474-853344105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68951"/>
              </p:ext>
            </p:extLst>
          </p:nvPr>
        </p:nvGraphicFramePr>
        <p:xfrm>
          <a:off x="3274893" y="4017966"/>
          <a:ext cx="6486943" cy="2144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791231" imgH="1914674" progId="Excel.Sheet.12">
                  <p:embed/>
                </p:oleObj>
              </mc:Choice>
              <mc:Fallback>
                <p:oleObj name="Worksheet" r:id="rId4" imgW="5791231" imgH="19146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4893" y="4017966"/>
                        <a:ext cx="6486943" cy="2144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43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C3BDD-2AEB-96DA-AD12-EC7A51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 (QUESTÃO 4 – LOCADORA)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557F9-73AD-5164-4F71-31133415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Automóveis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representa o item a ser registrado na locadora;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Atributos : Placa do automóvel, modelo, ano, nome da montadora, site da montadora e logotipo da montadora.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95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E126A-C9C3-CF20-E650-AD0C778D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26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DER (QUESTÃO 4 – LOCADORA)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2516C76-D90C-C9C8-AD32-2E33676C6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923" y="2090491"/>
            <a:ext cx="4334480" cy="3534268"/>
          </a:xfrm>
        </p:spPr>
      </p:pic>
    </p:spTree>
    <p:extLst>
      <p:ext uri="{BB962C8B-B14F-4D97-AF65-F5344CB8AC3E}">
        <p14:creationId xmlns:p14="http://schemas.microsoft.com/office/powerpoint/2010/main" val="277689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31633-07F5-1B8C-DEB4-0E2BA141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TABELA-LOCADORA- automóveis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A420409-4B55-CA67-E343-AC12C839D73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071742"/>
              </p:ext>
            </p:extLst>
          </p:nvPr>
        </p:nvGraphicFramePr>
        <p:xfrm>
          <a:off x="1097280" y="2679700"/>
          <a:ext cx="10329543" cy="244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229666" imgH="2181202" progId="Excel.Sheet.12">
                  <p:embed/>
                </p:oleObj>
              </mc:Choice>
              <mc:Fallback>
                <p:oleObj name="Worksheet" r:id="rId2" imgW="9229666" imgH="21812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7280" y="2679700"/>
                        <a:ext cx="10329543" cy="2440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66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78AF0-4A59-8139-37E7-7C477DD7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 (QUESTÃO 5 -  SUPERMERCADO)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E4E55-3868-A017-8EBC-8474F4BD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Produto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 representa o registro do produto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Atributos : Nome, preço, quantidade em estoque, nome da marca, Sac. da marca, nacionalidade da marca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30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815A7-29EE-A6AF-4D7C-4E0A00C2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 QUESTÃO 5 - SUPERMERCADO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547689B-72EA-43CA-33A1-EE4F5647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665" y="2069511"/>
            <a:ext cx="4915055" cy="3843270"/>
          </a:xfrm>
        </p:spPr>
      </p:pic>
    </p:spTree>
    <p:extLst>
      <p:ext uri="{BB962C8B-B14F-4D97-AF65-F5344CB8AC3E}">
        <p14:creationId xmlns:p14="http://schemas.microsoft.com/office/powerpoint/2010/main" val="163604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10D8B-1042-71D4-83C2-48831A16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 -  SUPERMERCADO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E1C94FF-2F61-95C6-1250-34DE5B98641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333570"/>
              </p:ext>
            </p:extLst>
          </p:nvPr>
        </p:nvGraphicFramePr>
        <p:xfrm>
          <a:off x="868363" y="2047875"/>
          <a:ext cx="105156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19620" imgH="1914674" progId="Excel.Sheet.12">
                  <p:embed/>
                </p:oleObj>
              </mc:Choice>
              <mc:Fallback>
                <p:oleObj name="Worksheet" r:id="rId2" imgW="5419620" imgH="19146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8363" y="2047875"/>
                        <a:ext cx="10515600" cy="37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07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9D00A-585A-718D-1EB1-F04D4FD3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 (QUESTÃO 6 – VIDEOTECA)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EE915-128A-F638-1BBE-5D5C3C60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Filme: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Representa os filmes registrados 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Atributos: título, duração, idioma original, preço;</a:t>
            </a:r>
          </a:p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Elenco: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Representa os atores envolvidos na produção.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Atributos: nome, data de nascimento, nacionalidade de cada ator/atriz;</a:t>
            </a:r>
          </a:p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Diretor: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Representa os diretores responsáveis pela produção do filme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Atributos: Nome, nacionalidade, tempo de carreira;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Relacionamentos: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 filme possui um elenco.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 filme possui um diretor para de ser realizado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 Diretor pode dirigir diferentes filmes </a:t>
            </a:r>
          </a:p>
        </p:txBody>
      </p:sp>
    </p:spTree>
    <p:extLst>
      <p:ext uri="{BB962C8B-B14F-4D97-AF65-F5344CB8AC3E}">
        <p14:creationId xmlns:p14="http://schemas.microsoft.com/office/powerpoint/2010/main" val="420384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6197-E7EC-7749-D393-810BE6CE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DER (QUESTÃO 6 – VIDEOTECA)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72FA98-26AE-695A-8CE2-B293621CD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473" y="1899694"/>
            <a:ext cx="6115904" cy="4134427"/>
          </a:xfrm>
        </p:spPr>
      </p:pic>
    </p:spTree>
    <p:extLst>
      <p:ext uri="{BB962C8B-B14F-4D97-AF65-F5344CB8AC3E}">
        <p14:creationId xmlns:p14="http://schemas.microsoft.com/office/powerpoint/2010/main" val="208104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64501-3C09-EA5E-6AED-D03BD752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32646"/>
          </a:xfrm>
        </p:spPr>
        <p:txBody>
          <a:bodyPr/>
          <a:lstStyle/>
          <a:p>
            <a:pPr algn="ctr"/>
            <a:r>
              <a:rPr lang="pt-BR" dirty="0"/>
              <a:t>TABELA - VIDEOTECA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D938CA8-D5A1-C3BF-0139-89226F12C2C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683465"/>
              </p:ext>
            </p:extLst>
          </p:nvPr>
        </p:nvGraphicFramePr>
        <p:xfrm>
          <a:off x="1439184" y="1842265"/>
          <a:ext cx="4127863" cy="249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76516" imgH="2104869" progId="Excel.Sheet.12">
                  <p:embed/>
                </p:oleObj>
              </mc:Choice>
              <mc:Fallback>
                <p:oleObj name="Worksheet" r:id="rId2" imgW="3476516" imgH="21048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9184" y="1842265"/>
                        <a:ext cx="4127863" cy="2498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E465B90-5F32-D491-39A4-670F222FD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978965"/>
              </p:ext>
            </p:extLst>
          </p:nvPr>
        </p:nvGraphicFramePr>
        <p:xfrm>
          <a:off x="6624954" y="1842265"/>
          <a:ext cx="506412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133738" imgH="1724161" progId="Excel.Sheet.12">
                  <p:embed/>
                </p:oleObj>
              </mc:Choice>
              <mc:Fallback>
                <p:oleObj name="Worksheet" r:id="rId4" imgW="4133738" imgH="17241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4954" y="1842265"/>
                        <a:ext cx="506412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B99A484-1149-217B-3A1B-6C6C0EBBD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73064"/>
              </p:ext>
            </p:extLst>
          </p:nvPr>
        </p:nvGraphicFramePr>
        <p:xfrm>
          <a:off x="3095942" y="3844783"/>
          <a:ext cx="6061075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238779" imgH="1724161" progId="Excel.Sheet.12">
                  <p:embed/>
                </p:oleObj>
              </mc:Choice>
              <mc:Fallback>
                <p:oleObj name="Worksheet" r:id="rId6" imgW="4238779" imgH="17241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5942" y="3844783"/>
                        <a:ext cx="6061075" cy="246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46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395BF-B8CB-37EA-8E6A-C7EABAF4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 ( questão 1 - PETSHOP)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23063-8E84-254C-16D9-34ED04F1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Dono do pet: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representa os clientes do petshop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Atributos :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Nome, CPF, e-mail para contato e telefone celular para contato do cliente.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representa os dados do Pet do cliente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Atributos : 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Nome; raça e data de nascimento do pet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Relacionamento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cliente pode possuir mais de um pet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pet </a:t>
            </a:r>
          </a:p>
        </p:txBody>
      </p:sp>
    </p:spTree>
    <p:extLst>
      <p:ext uri="{BB962C8B-B14F-4D97-AF65-F5344CB8AC3E}">
        <p14:creationId xmlns:p14="http://schemas.microsoft.com/office/powerpoint/2010/main" val="3693600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48262-F5FB-C009-5A05-6FCF4734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 - ALUNOS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2FAD5-81D9-DEA0-7242-2DF4521A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Aluno – representa a entidade aluno.</a:t>
            </a:r>
          </a:p>
          <a:p>
            <a:r>
              <a:rPr lang="pt-BR" dirty="0"/>
              <a:t>Atributos  : Nome, Ra, data de nascimento, e-mail e endereço.</a:t>
            </a:r>
          </a:p>
        </p:txBody>
      </p:sp>
    </p:spTree>
    <p:extLst>
      <p:ext uri="{BB962C8B-B14F-4D97-AF65-F5344CB8AC3E}">
        <p14:creationId xmlns:p14="http://schemas.microsoft.com/office/powerpoint/2010/main" val="203701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D3D21-456A-3377-EB2C-B1B40F13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DER-ALUNOS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798CB02-85EF-CB36-CB0A-B2786EDF2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896" y="1846263"/>
            <a:ext cx="6812534" cy="4022725"/>
          </a:xfrm>
        </p:spPr>
      </p:pic>
    </p:spTree>
    <p:extLst>
      <p:ext uri="{BB962C8B-B14F-4D97-AF65-F5344CB8AC3E}">
        <p14:creationId xmlns:p14="http://schemas.microsoft.com/office/powerpoint/2010/main" val="138458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5EA2-EDF2-7EB8-1C8E-D1B91973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 - ALUNOS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C80F99F-6C50-31D7-C0C7-4EBCAA0243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015867"/>
              </p:ext>
            </p:extLst>
          </p:nvPr>
        </p:nvGraphicFramePr>
        <p:xfrm>
          <a:off x="1150938" y="2252663"/>
          <a:ext cx="9694427" cy="266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972390" imgH="1914674" progId="Excel.Sheet.12">
                  <p:embed/>
                </p:oleObj>
              </mc:Choice>
              <mc:Fallback>
                <p:oleObj name="Worksheet" r:id="rId2" imgW="6972390" imgH="19146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0938" y="2252663"/>
                        <a:ext cx="9694427" cy="266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5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E80DA-6FBF-991E-0683-A9871843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 -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D586E3-D0B9-72AF-19A0-E92D0F8D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Colaborador – representa  a entidade colaborador da empresa.</a:t>
            </a:r>
          </a:p>
          <a:p>
            <a:r>
              <a:rPr lang="pt-BR" dirty="0"/>
              <a:t>Atributos : (ID), nome, CPF, cargo e salario.</a:t>
            </a:r>
          </a:p>
        </p:txBody>
      </p:sp>
    </p:spTree>
    <p:extLst>
      <p:ext uri="{BB962C8B-B14F-4D97-AF65-F5344CB8AC3E}">
        <p14:creationId xmlns:p14="http://schemas.microsoft.com/office/powerpoint/2010/main" val="1905273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0DB14-F135-1E2F-B967-25D17212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DER - EMPRESA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65E6C5F-549F-E4EC-A6FA-A43CB7E52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239" y="2104781"/>
            <a:ext cx="4105848" cy="3505689"/>
          </a:xfrm>
        </p:spPr>
      </p:pic>
    </p:spTree>
    <p:extLst>
      <p:ext uri="{BB962C8B-B14F-4D97-AF65-F5344CB8AC3E}">
        <p14:creationId xmlns:p14="http://schemas.microsoft.com/office/powerpoint/2010/main" val="66890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2D2B1-EDC1-D881-C505-23927E0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 -  EMPRESA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D2AC12C-C570-79F3-E567-83B6ACE495F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707087"/>
              </p:ext>
            </p:extLst>
          </p:nvPr>
        </p:nvGraphicFramePr>
        <p:xfrm>
          <a:off x="1500412" y="2443835"/>
          <a:ext cx="9191175" cy="269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229213" imgH="1533648" progId="Excel.Sheet.12">
                  <p:embed/>
                </p:oleObj>
              </mc:Choice>
              <mc:Fallback>
                <p:oleObj name="Worksheet" r:id="rId2" imgW="5229213" imgH="15336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0412" y="2443835"/>
                        <a:ext cx="9191175" cy="2694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98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2E33-9FC8-53D8-AEDF-79C08581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DER ( questão 1 – PETSHOP)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5F9473A-0BB1-6590-168F-CFC31E018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262" y="2133360"/>
            <a:ext cx="7887801" cy="3448531"/>
          </a:xfrm>
        </p:spPr>
      </p:pic>
    </p:spTree>
    <p:extLst>
      <p:ext uri="{BB962C8B-B14F-4D97-AF65-F5344CB8AC3E}">
        <p14:creationId xmlns:p14="http://schemas.microsoft.com/office/powerpoint/2010/main" val="8409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EFE09-F57F-679A-7427-FEEF4BF4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 - PETSHOP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CEF60F5-FD82-67FC-D531-D5FF053994F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478107"/>
              </p:ext>
            </p:extLst>
          </p:nvPr>
        </p:nvGraphicFramePr>
        <p:xfrm>
          <a:off x="1001713" y="2082800"/>
          <a:ext cx="10126662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58073" imgH="1533648" progId="Excel.Sheet.12">
                  <p:embed/>
                </p:oleObj>
              </mc:Choice>
              <mc:Fallback>
                <p:oleObj name="Worksheet" r:id="rId2" imgW="7058073" imgH="15336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1713" y="2082800"/>
                        <a:ext cx="10126662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30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26B60-07E4-9B21-9BB6-19B324A9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 – (questão 2 - PROJETO)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C0B8B-4058-0A74-3DDB-FD441FCD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Desenvolvedores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 responsável por estar realizando um projeto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Atributos : Nome, CPF e Data de nascimento do desenvolvedor.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Projeto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desenvolvido por um desenvolvedor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atributos : Nome, gênero, faixa etária e data do lançamento.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Relacionamentos: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desenvolvedor dev</a:t>
            </a:r>
            <a:r>
              <a:rPr lang="pt-BR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estar trabalhando  em apenas um projeto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Projeto pode estar sendo trabalhado por um ou mais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5392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0E37-CE92-9328-2DA9-0C760947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DER ( questão 2 – PROJETO)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4376992-4FA5-D603-C9B1-EB968757A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196" y="2235200"/>
            <a:ext cx="7003608" cy="3314112"/>
          </a:xfrm>
        </p:spPr>
      </p:pic>
    </p:spTree>
    <p:extLst>
      <p:ext uri="{BB962C8B-B14F-4D97-AF65-F5344CB8AC3E}">
        <p14:creationId xmlns:p14="http://schemas.microsoft.com/office/powerpoint/2010/main" val="326085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8AD6-8F69-81D4-190E-43384554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TABELA- PROJETO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C8EE451-9B49-C064-377D-5764E9FF7B3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80419"/>
              </p:ext>
            </p:extLst>
          </p:nvPr>
        </p:nvGraphicFramePr>
        <p:xfrm>
          <a:off x="730384" y="2329209"/>
          <a:ext cx="10731232" cy="219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410598" imgH="1724161" progId="Excel.Sheet.12">
                  <p:embed/>
                </p:oleObj>
              </mc:Choice>
              <mc:Fallback>
                <p:oleObj name="Worksheet" r:id="rId2" imgW="8410598" imgH="17241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384" y="2329209"/>
                        <a:ext cx="10731232" cy="219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52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7504E-C6F7-82E6-74C2-10C99F5E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 ( QUESTÃO 3 - BIBLIOTECA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4D8E7-D80C-B0B8-FD84-7BE7D623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Livro: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Representa os livros disponíveis na biblioteca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Atributos : 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Título, quantidade de páginas, acabamento e editora.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Autores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representa as informações pessoais dos autores dos livros contidos na biblioteca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Atributos Nome, E-mail,  Nacionalidade e Data de nascimento do autor;</a:t>
            </a:r>
          </a:p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Relacionamentos :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 livro pode ser escrito por um ou mais autores.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 autor pode escrever mais de um livro </a:t>
            </a:r>
          </a:p>
        </p:txBody>
      </p:sp>
    </p:spTree>
    <p:extLst>
      <p:ext uri="{BB962C8B-B14F-4D97-AF65-F5344CB8AC3E}">
        <p14:creationId xmlns:p14="http://schemas.microsoft.com/office/powerpoint/2010/main" val="142335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6D9B8-05B8-B2E0-FB58-AA706C94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DER (QUESTÃO 3 – BIBLIOTECA)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E2AE457-905A-CB79-076D-28F1EF703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342" y="2376281"/>
            <a:ext cx="7287642" cy="2962688"/>
          </a:xfrm>
        </p:spPr>
      </p:pic>
    </p:spTree>
    <p:extLst>
      <p:ext uri="{BB962C8B-B14F-4D97-AF65-F5344CB8AC3E}">
        <p14:creationId xmlns:p14="http://schemas.microsoft.com/office/powerpoint/2010/main" val="33146216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5091</TotalTime>
  <Words>506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Retrospectiva</vt:lpstr>
      <vt:lpstr>Worksheet</vt:lpstr>
      <vt:lpstr>Exercícios de Banco de Dados – Wesley Matheus da silva</vt:lpstr>
      <vt:lpstr>MER ( questão 1 - PETSHOP) </vt:lpstr>
      <vt:lpstr>DER ( questão 1 – PETSHOP)</vt:lpstr>
      <vt:lpstr>Tabela - PETSHOP</vt:lpstr>
      <vt:lpstr>MER – (questão 2 - PROJETO) </vt:lpstr>
      <vt:lpstr>DER ( questão 2 – PROJETO)</vt:lpstr>
      <vt:lpstr>TABELA- PROJETO</vt:lpstr>
      <vt:lpstr>MER ( QUESTÃO 3 - BIBLIOTECA</vt:lpstr>
      <vt:lpstr>DER (QUESTÃO 3 – BIBLIOTECA)</vt:lpstr>
      <vt:lpstr>TABELA - BIBLIOTECA</vt:lpstr>
      <vt:lpstr>MER (QUESTÃO 4 – LOCADORA)</vt:lpstr>
      <vt:lpstr>DER (QUESTÃO 4 – LOCADORA)</vt:lpstr>
      <vt:lpstr>TABELA-LOCADORA- automóveis</vt:lpstr>
      <vt:lpstr>MER (QUESTÃO 5 -  SUPERMERCADO)</vt:lpstr>
      <vt:lpstr>DER QUESTÃO 5 - SUPERMERCADO</vt:lpstr>
      <vt:lpstr>TABELA -  SUPERMERCADO</vt:lpstr>
      <vt:lpstr>MER (QUESTÃO 6 – VIDEOTECA)</vt:lpstr>
      <vt:lpstr>DER (QUESTÃO 6 – VIDEOTECA)</vt:lpstr>
      <vt:lpstr>TABELA - VIDEOTECA</vt:lpstr>
      <vt:lpstr>Mer - ALUNOS</vt:lpstr>
      <vt:lpstr>DER-ALUNOS</vt:lpstr>
      <vt:lpstr>TABELA - ALUNOS</vt:lpstr>
      <vt:lpstr>MER - EMPRESA</vt:lpstr>
      <vt:lpstr>DER - EMPRESA</vt:lpstr>
      <vt:lpstr>TABELA -  EMPRESA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banco de Dados – Wesley Matheus da silva</dc:title>
  <dc:creator>WESLEY MATHEUS DA SILVA</dc:creator>
  <cp:lastModifiedBy>WESLEY MATHEUS DA SILVA</cp:lastModifiedBy>
  <cp:revision>8</cp:revision>
  <dcterms:created xsi:type="dcterms:W3CDTF">2024-02-28T18:57:16Z</dcterms:created>
  <dcterms:modified xsi:type="dcterms:W3CDTF">2024-04-01T21:20:00Z</dcterms:modified>
</cp:coreProperties>
</file>