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371207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228339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55EDF9-00A3-C943-B6A9-BBC94AB3AC01}" type="slidenum">
              <a:rPr lang="" smtClean="0"/>
              <a:t>‹#›</a:t>
            </a:fld>
            <a:endParaRPr lang=""/>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6634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B59F28F-B419-484E-B0D7-AEF005EB277A}" type="datetimeFigureOut">
              <a:rPr lang="" smtClean="0"/>
              <a:t>06/19/2025</a:t>
            </a:fld>
            <a:endParaRPr lang=""/>
          </a:p>
        </p:txBody>
      </p:sp>
      <p:sp>
        <p:nvSpPr>
          <p:cNvPr id="6" name="Footer Placeholder 5"/>
          <p:cNvSpPr>
            <a:spLocks noGrp="1"/>
          </p:cNvSpPr>
          <p:nvPr>
            <p:ph type="ftr" sz="quarter" idx="11"/>
          </p:nvPr>
        </p:nvSpPr>
        <p:spPr/>
        <p:txBody>
          <a:bodyPr/>
          <a:lstStyle/>
          <a:p>
            <a:endParaRPr la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346157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B59F28F-B419-484E-B0D7-AEF005EB277A}" type="datetimeFigureOut">
              <a:rPr lang="" smtClean="0"/>
              <a:t>06/19/2025</a:t>
            </a:fld>
            <a:endParaRPr lang=""/>
          </a:p>
        </p:txBody>
      </p:sp>
      <p:sp>
        <p:nvSpPr>
          <p:cNvPr id="6" name="Footer Placeholder 5"/>
          <p:cNvSpPr>
            <a:spLocks noGrp="1"/>
          </p:cNvSpPr>
          <p:nvPr>
            <p:ph type="ftr" sz="quarter" idx="11"/>
          </p:nvPr>
        </p:nvSpPr>
        <p:spPr/>
        <p:txBody>
          <a:bodyPr/>
          <a:lstStyle/>
          <a:p>
            <a:endParaRPr lang=""/>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55EDF9-00A3-C943-B6A9-BBC94AB3AC01}" type="slidenum">
              <a:rPr lang="" smtClean="0"/>
              <a:t>‹#›</a:t>
            </a:fld>
            <a:endParaRPr lang=""/>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3899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B59F28F-B419-484E-B0D7-AEF005EB277A}" type="datetimeFigureOut">
              <a:rPr lang="" smtClean="0"/>
              <a:t>06/19/2025</a:t>
            </a:fld>
            <a:endParaRPr lang=""/>
          </a:p>
        </p:txBody>
      </p:sp>
      <p:sp>
        <p:nvSpPr>
          <p:cNvPr id="6" name="Footer Placeholder 5"/>
          <p:cNvSpPr>
            <a:spLocks noGrp="1"/>
          </p:cNvSpPr>
          <p:nvPr>
            <p:ph type="ftr" sz="quarter" idx="11"/>
          </p:nvPr>
        </p:nvSpPr>
        <p:spPr/>
        <p:txBody>
          <a:bodyPr/>
          <a:lstStyle/>
          <a:p>
            <a:endParaRPr la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2824273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480561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10065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193894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59F28F-B419-484E-B0D7-AEF005EB277A}" type="datetimeFigureOut">
              <a:rPr lang="" smtClean="0"/>
              <a:t>06/19/2025</a:t>
            </a:fld>
            <a:endParaRPr lang=""/>
          </a:p>
        </p:txBody>
      </p:sp>
      <p:sp>
        <p:nvSpPr>
          <p:cNvPr id="5" name="Footer Placeholder 4"/>
          <p:cNvSpPr>
            <a:spLocks noGrp="1"/>
          </p:cNvSpPr>
          <p:nvPr>
            <p:ph type="ftr" sz="quarter" idx="11"/>
          </p:nvPr>
        </p:nvSpPr>
        <p:spPr/>
        <p:txBody>
          <a:bodyPr/>
          <a:lstStyle/>
          <a:p>
            <a:endParaRPr lang=""/>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141461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59F28F-B419-484E-B0D7-AEF005EB277A}" type="datetimeFigureOut">
              <a:rPr lang="" smtClean="0"/>
              <a:t>06/19/2025</a:t>
            </a:fld>
            <a:endParaRPr lang=""/>
          </a:p>
        </p:txBody>
      </p:sp>
      <p:sp>
        <p:nvSpPr>
          <p:cNvPr id="6" name="Footer Placeholder 5"/>
          <p:cNvSpPr>
            <a:spLocks noGrp="1"/>
          </p:cNvSpPr>
          <p:nvPr>
            <p:ph type="ftr" sz="quarter" idx="11"/>
          </p:nvPr>
        </p:nvSpPr>
        <p:spPr/>
        <p:txBody>
          <a:bodyPr/>
          <a:lstStyle/>
          <a:p>
            <a:endParaRPr lang=""/>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333886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59F28F-B419-484E-B0D7-AEF005EB277A}" type="datetimeFigureOut">
              <a:rPr lang="" smtClean="0"/>
              <a:t>06/19/2025</a:t>
            </a:fld>
            <a:endParaRPr lang=""/>
          </a:p>
        </p:txBody>
      </p:sp>
      <p:sp>
        <p:nvSpPr>
          <p:cNvPr id="8" name="Footer Placeholder 7"/>
          <p:cNvSpPr>
            <a:spLocks noGrp="1"/>
          </p:cNvSpPr>
          <p:nvPr>
            <p:ph type="ftr" sz="quarter" idx="11"/>
          </p:nvPr>
        </p:nvSpPr>
        <p:spPr/>
        <p:txBody>
          <a:bodyPr/>
          <a:lstStyle/>
          <a:p>
            <a:endParaRPr lang=""/>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220242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9F28F-B419-484E-B0D7-AEF005EB277A}" type="datetimeFigureOut">
              <a:rPr lang="" smtClean="0"/>
              <a:t>06/19/2025</a:t>
            </a:fld>
            <a:endParaRPr lang=""/>
          </a:p>
        </p:txBody>
      </p:sp>
      <p:sp>
        <p:nvSpPr>
          <p:cNvPr id="4" name="Footer Placeholder 3"/>
          <p:cNvSpPr>
            <a:spLocks noGrp="1"/>
          </p:cNvSpPr>
          <p:nvPr>
            <p:ph type="ftr" sz="quarter" idx="11"/>
          </p:nvPr>
        </p:nvSpPr>
        <p:spPr/>
        <p:txBody>
          <a:bodyPr/>
          <a:lstStyle/>
          <a:p>
            <a:endParaRPr lang=""/>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318892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9F28F-B419-484E-B0D7-AEF005EB277A}" type="datetimeFigureOut">
              <a:rPr lang="" smtClean="0"/>
              <a:t>06/19/2025</a:t>
            </a:fld>
            <a:endParaRPr lang=""/>
          </a:p>
        </p:txBody>
      </p:sp>
      <p:sp>
        <p:nvSpPr>
          <p:cNvPr id="3" name="Footer Placeholder 2"/>
          <p:cNvSpPr>
            <a:spLocks noGrp="1"/>
          </p:cNvSpPr>
          <p:nvPr>
            <p:ph type="ftr" sz="quarter" idx="11"/>
          </p:nvPr>
        </p:nvSpPr>
        <p:spPr/>
        <p:txBody>
          <a:bodyPr/>
          <a:lstStyle/>
          <a:p>
            <a:endParaRPr lang=""/>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4060125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59F28F-B419-484E-B0D7-AEF005EB277A}" type="datetimeFigureOut">
              <a:rPr lang="" smtClean="0"/>
              <a:t>06/19/2025</a:t>
            </a:fld>
            <a:endParaRPr lang=""/>
          </a:p>
        </p:txBody>
      </p:sp>
      <p:sp>
        <p:nvSpPr>
          <p:cNvPr id="6" name="Footer Placeholder 5"/>
          <p:cNvSpPr>
            <a:spLocks noGrp="1"/>
          </p:cNvSpPr>
          <p:nvPr>
            <p:ph type="ftr" sz="quarter" idx="11"/>
          </p:nvPr>
        </p:nvSpPr>
        <p:spPr/>
        <p:txBody>
          <a:bodyPr/>
          <a:lstStyle/>
          <a:p>
            <a:endParaRPr lang=""/>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370937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B59F28F-B419-484E-B0D7-AEF005EB277A}" type="datetimeFigureOut">
              <a:rPr lang="" smtClean="0"/>
              <a:t>06/19/2025</a:t>
            </a:fld>
            <a:endParaRPr lang=""/>
          </a:p>
        </p:txBody>
      </p:sp>
      <p:sp>
        <p:nvSpPr>
          <p:cNvPr id="6" name="Footer Placeholder 5"/>
          <p:cNvSpPr>
            <a:spLocks noGrp="1"/>
          </p:cNvSpPr>
          <p:nvPr>
            <p:ph type="ftr" sz="quarter" idx="11"/>
          </p:nvPr>
        </p:nvSpPr>
        <p:spPr/>
        <p:txBody>
          <a:bodyPr/>
          <a:lstStyle/>
          <a:p>
            <a:endParaRPr lang=""/>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55EDF9-00A3-C943-B6A9-BBC94AB3AC01}" type="slidenum">
              <a:rPr lang="" smtClean="0"/>
              <a:t>‹#›</a:t>
            </a:fld>
            <a:endParaRPr lang=""/>
          </a:p>
        </p:txBody>
      </p:sp>
    </p:spTree>
    <p:extLst>
      <p:ext uri="{BB962C8B-B14F-4D97-AF65-F5344CB8AC3E}">
        <p14:creationId xmlns:p14="http://schemas.microsoft.com/office/powerpoint/2010/main" val="280014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B59F28F-B419-484E-B0D7-AEF005EB277A}" type="datetimeFigureOut">
              <a:rPr lang="" smtClean="0"/>
              <a:t>06/19/2025</a:t>
            </a:fld>
            <a:endParaRPr lang=""/>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55EDF9-00A3-C943-B6A9-BBC94AB3AC01}" type="slidenum">
              <a:rPr lang="" smtClean="0"/>
              <a:t>‹#›</a:t>
            </a:fld>
            <a:endParaRPr lang=""/>
          </a:p>
        </p:txBody>
      </p:sp>
    </p:spTree>
    <p:extLst>
      <p:ext uri="{BB962C8B-B14F-4D97-AF65-F5344CB8AC3E}">
        <p14:creationId xmlns:p14="http://schemas.microsoft.com/office/powerpoint/2010/main" val="2086263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19E5-BE26-4886-79B0-F7BB3890EECD}"/>
              </a:ext>
            </a:extLst>
          </p:cNvPr>
          <p:cNvSpPr>
            <a:spLocks noGrp="1"/>
          </p:cNvSpPr>
          <p:nvPr>
            <p:ph type="ctrTitle"/>
          </p:nvPr>
        </p:nvSpPr>
        <p:spPr/>
        <p:txBody>
          <a:bodyPr/>
          <a:lstStyle/>
          <a:p>
            <a:r>
              <a:rPr lang="en-US" dirty="0"/>
              <a:t>Email Sender Application </a:t>
            </a:r>
            <a:endParaRPr lang="" dirty="0"/>
          </a:p>
        </p:txBody>
      </p:sp>
      <p:sp>
        <p:nvSpPr>
          <p:cNvPr id="3" name="Subtitle 2">
            <a:extLst>
              <a:ext uri="{FF2B5EF4-FFF2-40B4-BE49-F238E27FC236}">
                <a16:creationId xmlns:a16="http://schemas.microsoft.com/office/drawing/2014/main" id="{BC707819-8A62-85CD-BF43-24D20BB39AFC}"/>
              </a:ext>
            </a:extLst>
          </p:cNvPr>
          <p:cNvSpPr>
            <a:spLocks noGrp="1"/>
          </p:cNvSpPr>
          <p:nvPr>
            <p:ph type="subTitle" idx="1"/>
          </p:nvPr>
        </p:nvSpPr>
        <p:spPr/>
        <p:txBody>
          <a:bodyPr/>
          <a:lstStyle/>
          <a:p>
            <a:r>
              <a:rPr lang="en-US" dirty="0"/>
              <a:t>Gmail</a:t>
            </a:r>
          </a:p>
          <a:p>
            <a:r>
              <a:rPr lang="en-US" dirty="0"/>
              <a:t>By WESLEY MBEWE </a:t>
            </a:r>
            <a:endParaRPr lang="" dirty="0"/>
          </a:p>
        </p:txBody>
      </p:sp>
    </p:spTree>
    <p:extLst>
      <p:ext uri="{BB962C8B-B14F-4D97-AF65-F5344CB8AC3E}">
        <p14:creationId xmlns:p14="http://schemas.microsoft.com/office/powerpoint/2010/main" val="123687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C3AD-1C13-4882-EC2D-ACF7B04F6298}"/>
              </a:ext>
            </a:extLst>
          </p:cNvPr>
          <p:cNvSpPr>
            <a:spLocks noGrp="1"/>
          </p:cNvSpPr>
          <p:nvPr>
            <p:ph type="title"/>
          </p:nvPr>
        </p:nvSpPr>
        <p:spPr/>
        <p:txBody>
          <a:bodyPr/>
          <a:lstStyle/>
          <a:p>
            <a:r>
              <a:rPr lang="en-US" dirty="0"/>
              <a:t>conclusion </a:t>
            </a:r>
            <a:endParaRPr lang="" dirty="0"/>
          </a:p>
        </p:txBody>
      </p:sp>
      <p:sp>
        <p:nvSpPr>
          <p:cNvPr id="3" name="Content Placeholder 2">
            <a:extLst>
              <a:ext uri="{FF2B5EF4-FFF2-40B4-BE49-F238E27FC236}">
                <a16:creationId xmlns:a16="http://schemas.microsoft.com/office/drawing/2014/main" id="{64D53349-B8F4-4894-F450-9BA9DE8F1F5F}"/>
              </a:ext>
            </a:extLst>
          </p:cNvPr>
          <p:cNvSpPr>
            <a:spLocks noGrp="1"/>
          </p:cNvSpPr>
          <p:nvPr>
            <p:ph idx="1"/>
          </p:nvPr>
        </p:nvSpPr>
        <p:spPr/>
        <p:txBody>
          <a:bodyPr/>
          <a:lstStyle/>
          <a:p>
            <a:r>
              <a:rPr lang="en-US" dirty="0"/>
              <a:t>Email Sender Application is also a user friendly application that uses python programming language Which uses SMTP protocol and working together with a graphical user interface to send emails.</a:t>
            </a:r>
          </a:p>
          <a:p>
            <a:r>
              <a:rPr lang="en-US" dirty="0"/>
              <a:t>It uses a SQLite as a database to store history of emails sent together with time and date and then they can be viewed later.</a:t>
            </a:r>
            <a:endParaRPr lang="" dirty="0"/>
          </a:p>
        </p:txBody>
      </p:sp>
    </p:spTree>
    <p:extLst>
      <p:ext uri="{BB962C8B-B14F-4D97-AF65-F5344CB8AC3E}">
        <p14:creationId xmlns:p14="http://schemas.microsoft.com/office/powerpoint/2010/main" val="200874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1E942D-791A-C94C-2ED2-BC1D41E0CE2E}"/>
              </a:ext>
            </a:extLst>
          </p:cNvPr>
          <p:cNvSpPr>
            <a:spLocks noGrp="1"/>
          </p:cNvSpPr>
          <p:nvPr>
            <p:ph type="ctrTitle"/>
          </p:nvPr>
        </p:nvSpPr>
        <p:spPr/>
        <p:txBody>
          <a:bodyPr/>
          <a:lstStyle/>
          <a:p>
            <a:r>
              <a:rPr lang="en-US" dirty="0"/>
              <a:t>THE END </a:t>
            </a:r>
            <a:endParaRPr lang="" dirty="0"/>
          </a:p>
        </p:txBody>
      </p:sp>
      <p:sp>
        <p:nvSpPr>
          <p:cNvPr id="5" name="Subtitle 4">
            <a:extLst>
              <a:ext uri="{FF2B5EF4-FFF2-40B4-BE49-F238E27FC236}">
                <a16:creationId xmlns:a16="http://schemas.microsoft.com/office/drawing/2014/main" id="{3ED0759E-D735-33DB-5324-EA56E23587E2}"/>
              </a:ext>
            </a:extLst>
          </p:cNvPr>
          <p:cNvSpPr>
            <a:spLocks noGrp="1"/>
          </p:cNvSpPr>
          <p:nvPr>
            <p:ph type="subTitle" idx="1"/>
          </p:nvPr>
        </p:nvSpPr>
        <p:spPr/>
        <p:txBody>
          <a:bodyPr/>
          <a:lstStyle/>
          <a:p>
            <a:r>
              <a:rPr lang="en-US" dirty="0"/>
              <a:t>Thank you for your attention </a:t>
            </a:r>
            <a:endParaRPr lang="" dirty="0"/>
          </a:p>
        </p:txBody>
      </p:sp>
    </p:spTree>
    <p:extLst>
      <p:ext uri="{BB962C8B-B14F-4D97-AF65-F5344CB8AC3E}">
        <p14:creationId xmlns:p14="http://schemas.microsoft.com/office/powerpoint/2010/main" val="40006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07A2-A908-05C5-F2FA-924AC8BF654F}"/>
              </a:ext>
            </a:extLst>
          </p:cNvPr>
          <p:cNvSpPr>
            <a:spLocks noGrp="1"/>
          </p:cNvSpPr>
          <p:nvPr>
            <p:ph type="title"/>
          </p:nvPr>
        </p:nvSpPr>
        <p:spPr/>
        <p:txBody>
          <a:bodyPr/>
          <a:lstStyle/>
          <a:p>
            <a:r>
              <a:rPr lang="en-US" dirty="0"/>
              <a:t>Outline </a:t>
            </a:r>
            <a:endParaRPr lang="" dirty="0"/>
          </a:p>
        </p:txBody>
      </p:sp>
      <p:sp>
        <p:nvSpPr>
          <p:cNvPr id="3" name="Content Placeholder 2">
            <a:extLst>
              <a:ext uri="{FF2B5EF4-FFF2-40B4-BE49-F238E27FC236}">
                <a16:creationId xmlns:a16="http://schemas.microsoft.com/office/drawing/2014/main" id="{5A44FC7E-9F47-4DD1-EFAE-E4BE998CE30B}"/>
              </a:ext>
            </a:extLst>
          </p:cNvPr>
          <p:cNvSpPr>
            <a:spLocks noGrp="1"/>
          </p:cNvSpPr>
          <p:nvPr>
            <p:ph idx="1"/>
          </p:nvPr>
        </p:nvSpPr>
        <p:spPr/>
        <p:txBody>
          <a:bodyPr/>
          <a:lstStyle/>
          <a:p>
            <a:r>
              <a:rPr lang="en-US" dirty="0"/>
              <a:t>Introduction </a:t>
            </a:r>
          </a:p>
          <a:p>
            <a:r>
              <a:rPr lang="en-US" dirty="0"/>
              <a:t>Code Structure and Key Features </a:t>
            </a:r>
          </a:p>
          <a:p>
            <a:r>
              <a:rPr lang="en-US" dirty="0"/>
              <a:t>Technical Requirements </a:t>
            </a:r>
          </a:p>
          <a:p>
            <a:r>
              <a:rPr lang="en-US" dirty="0"/>
              <a:t>Error handling </a:t>
            </a:r>
          </a:p>
          <a:p>
            <a:r>
              <a:rPr lang="en-US" dirty="0"/>
              <a:t>Conclusion </a:t>
            </a:r>
            <a:endParaRPr lang="" dirty="0"/>
          </a:p>
        </p:txBody>
      </p:sp>
    </p:spTree>
    <p:extLst>
      <p:ext uri="{BB962C8B-B14F-4D97-AF65-F5344CB8AC3E}">
        <p14:creationId xmlns:p14="http://schemas.microsoft.com/office/powerpoint/2010/main" val="118902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C587D-C670-F1CF-1410-4D2C7BF7A1B1}"/>
              </a:ext>
            </a:extLst>
          </p:cNvPr>
          <p:cNvSpPr>
            <a:spLocks noGrp="1"/>
          </p:cNvSpPr>
          <p:nvPr>
            <p:ph type="title"/>
          </p:nvPr>
        </p:nvSpPr>
        <p:spPr/>
        <p:txBody>
          <a:bodyPr/>
          <a:lstStyle/>
          <a:p>
            <a:r>
              <a:rPr lang="en-US" dirty="0"/>
              <a:t>Introduction </a:t>
            </a:r>
            <a:endParaRPr lang="" dirty="0"/>
          </a:p>
        </p:txBody>
      </p:sp>
      <p:sp>
        <p:nvSpPr>
          <p:cNvPr id="3" name="Content Placeholder 2">
            <a:extLst>
              <a:ext uri="{FF2B5EF4-FFF2-40B4-BE49-F238E27FC236}">
                <a16:creationId xmlns:a16="http://schemas.microsoft.com/office/drawing/2014/main" id="{3053B31E-0702-CC38-E407-D57D4A881F2B}"/>
              </a:ext>
            </a:extLst>
          </p:cNvPr>
          <p:cNvSpPr>
            <a:spLocks noGrp="1"/>
          </p:cNvSpPr>
          <p:nvPr>
            <p:ph idx="1"/>
          </p:nvPr>
        </p:nvSpPr>
        <p:spPr/>
        <p:txBody>
          <a:bodyPr>
            <a:normAutofit/>
          </a:bodyPr>
          <a:lstStyle/>
          <a:p>
            <a:r>
              <a:rPr lang="en-US" dirty="0"/>
              <a:t>This is an email Sender Application that uses SMTP protocol to send email to other users. The Application connects to the Gmail server to send the email with the help of a app-password.</a:t>
            </a:r>
          </a:p>
          <a:p>
            <a:r>
              <a:rPr lang="en-US" dirty="0"/>
              <a:t>Here you’ll be able to send, close , view logs(history) ,  place the dark mode effect to our window. </a:t>
            </a:r>
          </a:p>
          <a:p>
            <a:r>
              <a:rPr lang="en-US" dirty="0"/>
              <a:t>The window opens with the title “internet messaging” . When saving your file make sure it has the same name as the one you placed at Gmail setting for authentication.</a:t>
            </a:r>
            <a:endParaRPr lang="" dirty="0"/>
          </a:p>
        </p:txBody>
      </p:sp>
    </p:spTree>
    <p:extLst>
      <p:ext uri="{BB962C8B-B14F-4D97-AF65-F5344CB8AC3E}">
        <p14:creationId xmlns:p14="http://schemas.microsoft.com/office/powerpoint/2010/main" val="25000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B269-0906-2953-7C4B-5BCD7BD92611}"/>
              </a:ext>
            </a:extLst>
          </p:cNvPr>
          <p:cNvSpPr>
            <a:spLocks noGrp="1"/>
          </p:cNvSpPr>
          <p:nvPr>
            <p:ph type="title"/>
          </p:nvPr>
        </p:nvSpPr>
        <p:spPr/>
        <p:txBody>
          <a:bodyPr/>
          <a:lstStyle/>
          <a:p>
            <a:r>
              <a:rPr lang="en-US" dirty="0"/>
              <a:t>Code structure </a:t>
            </a:r>
            <a:endParaRPr lang="" dirty="0"/>
          </a:p>
        </p:txBody>
      </p:sp>
      <p:sp>
        <p:nvSpPr>
          <p:cNvPr id="3" name="Content Placeholder 2">
            <a:extLst>
              <a:ext uri="{FF2B5EF4-FFF2-40B4-BE49-F238E27FC236}">
                <a16:creationId xmlns:a16="http://schemas.microsoft.com/office/drawing/2014/main" id="{016502E7-6F58-54CD-A0A5-478ABA4FF96A}"/>
              </a:ext>
            </a:extLst>
          </p:cNvPr>
          <p:cNvSpPr>
            <a:spLocks noGrp="1"/>
          </p:cNvSpPr>
          <p:nvPr>
            <p:ph idx="1"/>
          </p:nvPr>
        </p:nvSpPr>
        <p:spPr/>
        <p:txBody>
          <a:bodyPr>
            <a:normAutofit/>
          </a:bodyPr>
          <a:lstStyle/>
          <a:p>
            <a:r>
              <a:rPr lang="en-US" dirty="0"/>
              <a:t>Entry Field- here is where one will put the necessary information that will be needed to send the email to the right recipient. These are made using </a:t>
            </a:r>
            <a:r>
              <a:rPr lang="en-US" dirty="0" err="1"/>
              <a:t>Tkinter</a:t>
            </a:r>
            <a:r>
              <a:rPr lang="en-US" dirty="0"/>
              <a:t> which is used to make graphical user interface.</a:t>
            </a:r>
          </a:p>
          <a:p>
            <a:r>
              <a:rPr lang="en-US" dirty="0"/>
              <a:t>Database- Is where the logs(history) of our application will be kept at we send and keeps it together with time stamps and date. The database used in this application is SQLite.</a:t>
            </a:r>
          </a:p>
          <a:p>
            <a:r>
              <a:rPr lang="en-US" dirty="0"/>
              <a:t>Viewing From the database- After sending the data is stored ND can be viewed by going to the menu -&gt; tool.</a:t>
            </a:r>
          </a:p>
          <a:p>
            <a:r>
              <a:rPr lang="en-US" dirty="0"/>
              <a:t>Manu-Here one can access a number of instructions And tools like file, tool and help.</a:t>
            </a:r>
          </a:p>
        </p:txBody>
      </p:sp>
    </p:spTree>
    <p:extLst>
      <p:ext uri="{BB962C8B-B14F-4D97-AF65-F5344CB8AC3E}">
        <p14:creationId xmlns:p14="http://schemas.microsoft.com/office/powerpoint/2010/main" val="380645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1AC0E-A6CA-CDCA-AC28-3F82D04F6498}"/>
              </a:ext>
            </a:extLst>
          </p:cNvPr>
          <p:cNvSpPr>
            <a:spLocks noGrp="1"/>
          </p:cNvSpPr>
          <p:nvPr>
            <p:ph type="title"/>
          </p:nvPr>
        </p:nvSpPr>
        <p:spPr/>
        <p:txBody>
          <a:bodyPr/>
          <a:lstStyle/>
          <a:p>
            <a:r>
              <a:rPr lang="en-US" dirty="0" err="1"/>
              <a:t>Cont</a:t>
            </a:r>
            <a:r>
              <a:rPr lang="en-US" dirty="0"/>
              <a:t>…</a:t>
            </a:r>
            <a:endParaRPr lang="" dirty="0"/>
          </a:p>
        </p:txBody>
      </p:sp>
      <p:sp>
        <p:nvSpPr>
          <p:cNvPr id="3" name="Content Placeholder 2">
            <a:extLst>
              <a:ext uri="{FF2B5EF4-FFF2-40B4-BE49-F238E27FC236}">
                <a16:creationId xmlns:a16="http://schemas.microsoft.com/office/drawing/2014/main" id="{4286D26F-1076-2571-7B23-1B1C20C10E44}"/>
              </a:ext>
            </a:extLst>
          </p:cNvPr>
          <p:cNvSpPr>
            <a:spLocks noGrp="1"/>
          </p:cNvSpPr>
          <p:nvPr>
            <p:ph idx="1"/>
          </p:nvPr>
        </p:nvSpPr>
        <p:spPr/>
        <p:txBody>
          <a:bodyPr/>
          <a:lstStyle/>
          <a:p>
            <a:r>
              <a:rPr lang="en-US" dirty="0"/>
              <a:t>Checkbox for background colors change- here we use a checkbox to change the color of the Background once click the Background changes to light gray.</a:t>
            </a:r>
          </a:p>
          <a:p>
            <a:endParaRPr lang="" dirty="0"/>
          </a:p>
        </p:txBody>
      </p:sp>
    </p:spTree>
    <p:extLst>
      <p:ext uri="{BB962C8B-B14F-4D97-AF65-F5344CB8AC3E}">
        <p14:creationId xmlns:p14="http://schemas.microsoft.com/office/powerpoint/2010/main" val="185057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D12-4B0B-D4CB-5292-FB5455B8AA94}"/>
              </a:ext>
            </a:extLst>
          </p:cNvPr>
          <p:cNvSpPr>
            <a:spLocks noGrp="1"/>
          </p:cNvSpPr>
          <p:nvPr>
            <p:ph type="title"/>
          </p:nvPr>
        </p:nvSpPr>
        <p:spPr/>
        <p:txBody>
          <a:bodyPr/>
          <a:lstStyle/>
          <a:p>
            <a:r>
              <a:rPr lang="en-US" dirty="0" err="1"/>
              <a:t>Cont</a:t>
            </a:r>
            <a:r>
              <a:rPr lang="en-US" dirty="0"/>
              <a:t>…</a:t>
            </a:r>
            <a:endParaRPr lang="" dirty="0"/>
          </a:p>
        </p:txBody>
      </p:sp>
      <p:sp>
        <p:nvSpPr>
          <p:cNvPr id="5" name="Text Placeholder 4">
            <a:extLst>
              <a:ext uri="{FF2B5EF4-FFF2-40B4-BE49-F238E27FC236}">
                <a16:creationId xmlns:a16="http://schemas.microsoft.com/office/drawing/2014/main" id="{0CDE344A-782F-A410-E74D-BDB14BAA1C77}"/>
              </a:ext>
            </a:extLst>
          </p:cNvPr>
          <p:cNvSpPr>
            <a:spLocks noGrp="1"/>
          </p:cNvSpPr>
          <p:nvPr>
            <p:ph type="body" idx="1"/>
          </p:nvPr>
        </p:nvSpPr>
        <p:spPr>
          <a:xfrm>
            <a:off x="839788" y="1681163"/>
            <a:ext cx="3393545" cy="713694"/>
          </a:xfrm>
        </p:spPr>
        <p:txBody>
          <a:bodyPr/>
          <a:lstStyle/>
          <a:p>
            <a:r>
              <a:rPr lang="en-US" dirty="0"/>
              <a:t>Application GUI</a:t>
            </a:r>
            <a:endParaRPr lang="" dirty="0"/>
          </a:p>
        </p:txBody>
      </p:sp>
      <p:pic>
        <p:nvPicPr>
          <p:cNvPr id="8" name="Content Placeholder 7">
            <a:extLst>
              <a:ext uri="{FF2B5EF4-FFF2-40B4-BE49-F238E27FC236}">
                <a16:creationId xmlns:a16="http://schemas.microsoft.com/office/drawing/2014/main" id="{73B2ADA3-E3F2-2D37-F726-9C73E86E156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622" y="2505074"/>
            <a:ext cx="4747239" cy="3684711"/>
          </a:xfrm>
        </p:spPr>
      </p:pic>
      <p:sp>
        <p:nvSpPr>
          <p:cNvPr id="6" name="Text Placeholder 5">
            <a:extLst>
              <a:ext uri="{FF2B5EF4-FFF2-40B4-BE49-F238E27FC236}">
                <a16:creationId xmlns:a16="http://schemas.microsoft.com/office/drawing/2014/main" id="{57AA890B-75B2-E3EC-2875-88F2557D608B}"/>
              </a:ext>
            </a:extLst>
          </p:cNvPr>
          <p:cNvSpPr>
            <a:spLocks noGrp="1"/>
          </p:cNvSpPr>
          <p:nvPr>
            <p:ph type="body" sz="quarter" idx="3"/>
          </p:nvPr>
        </p:nvSpPr>
        <p:spPr/>
        <p:txBody>
          <a:bodyPr/>
          <a:lstStyle/>
          <a:p>
            <a:r>
              <a:rPr lang="en-US" dirty="0"/>
              <a:t>Viewing sent emails</a:t>
            </a:r>
            <a:endParaRPr lang="" dirty="0"/>
          </a:p>
        </p:txBody>
      </p:sp>
      <p:pic>
        <p:nvPicPr>
          <p:cNvPr id="9" name="Content Placeholder 8">
            <a:extLst>
              <a:ext uri="{FF2B5EF4-FFF2-40B4-BE49-F238E27FC236}">
                <a16:creationId xmlns:a16="http://schemas.microsoft.com/office/drawing/2014/main" id="{D4564EF8-9E73-B73C-C426-A767802488B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47519" y="2610212"/>
            <a:ext cx="5457092" cy="3579573"/>
          </a:xfrm>
        </p:spPr>
      </p:pic>
    </p:spTree>
    <p:extLst>
      <p:ext uri="{BB962C8B-B14F-4D97-AF65-F5344CB8AC3E}">
        <p14:creationId xmlns:p14="http://schemas.microsoft.com/office/powerpoint/2010/main" val="127984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824C-A4F0-54FA-B88F-1532F6461278}"/>
              </a:ext>
            </a:extLst>
          </p:cNvPr>
          <p:cNvSpPr>
            <a:spLocks noGrp="1"/>
          </p:cNvSpPr>
          <p:nvPr>
            <p:ph type="title"/>
          </p:nvPr>
        </p:nvSpPr>
        <p:spPr/>
        <p:txBody>
          <a:bodyPr/>
          <a:lstStyle/>
          <a:p>
            <a:r>
              <a:rPr lang="en-US" dirty="0"/>
              <a:t>Technical Requirements </a:t>
            </a:r>
            <a:endParaRPr lang="" dirty="0"/>
          </a:p>
        </p:txBody>
      </p:sp>
      <p:sp>
        <p:nvSpPr>
          <p:cNvPr id="4" name="Content Placeholder 3">
            <a:extLst>
              <a:ext uri="{FF2B5EF4-FFF2-40B4-BE49-F238E27FC236}">
                <a16:creationId xmlns:a16="http://schemas.microsoft.com/office/drawing/2014/main" id="{9F568583-D5A8-E6B3-266D-90B38D38D6D6}"/>
              </a:ext>
            </a:extLst>
          </p:cNvPr>
          <p:cNvSpPr>
            <a:spLocks noGrp="1"/>
          </p:cNvSpPr>
          <p:nvPr>
            <p:ph idx="1"/>
          </p:nvPr>
        </p:nvSpPr>
        <p:spPr>
          <a:xfrm>
            <a:off x="838200" y="1417662"/>
            <a:ext cx="10515600" cy="4351338"/>
          </a:xfrm>
        </p:spPr>
        <p:txBody>
          <a:bodyPr>
            <a:normAutofit/>
          </a:bodyPr>
          <a:lstStyle/>
          <a:p>
            <a:r>
              <a:rPr lang="en-US" dirty="0"/>
              <a:t>Programming language- The program Uses a python programming language to create the application and run them on a compiler like vs code and </a:t>
            </a:r>
            <a:r>
              <a:rPr lang="en-US" dirty="0" err="1"/>
              <a:t>pycham</a:t>
            </a:r>
            <a:endParaRPr lang="en-US" dirty="0"/>
          </a:p>
          <a:p>
            <a:r>
              <a:rPr lang="en-US" dirty="0"/>
              <a:t>Graphical user interface- to interact with the user the application needs a graphical user interface like </a:t>
            </a:r>
            <a:r>
              <a:rPr lang="en-US" dirty="0" err="1"/>
              <a:t>tkinter</a:t>
            </a:r>
            <a:r>
              <a:rPr lang="en-US" dirty="0"/>
              <a:t> for easy entry of data and understanding. </a:t>
            </a:r>
          </a:p>
          <a:p>
            <a:r>
              <a:rPr lang="en-US" dirty="0"/>
              <a:t>Database- use database to store the data of logs which shows messages sent already.</a:t>
            </a:r>
          </a:p>
          <a:p>
            <a:r>
              <a:rPr lang="en-US" dirty="0"/>
              <a:t> code structuring and organization –the structure and organization of the program has been done with functions to easily apply methods and attributes. </a:t>
            </a:r>
            <a:endParaRPr lang="" dirty="0"/>
          </a:p>
        </p:txBody>
      </p:sp>
    </p:spTree>
    <p:extLst>
      <p:ext uri="{BB962C8B-B14F-4D97-AF65-F5344CB8AC3E}">
        <p14:creationId xmlns:p14="http://schemas.microsoft.com/office/powerpoint/2010/main" val="101518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21E6-745D-2549-2043-BDEA8B4FBCAA}"/>
              </a:ext>
            </a:extLst>
          </p:cNvPr>
          <p:cNvSpPr>
            <a:spLocks noGrp="1"/>
          </p:cNvSpPr>
          <p:nvPr>
            <p:ph type="title"/>
          </p:nvPr>
        </p:nvSpPr>
        <p:spPr/>
        <p:txBody>
          <a:bodyPr/>
          <a:lstStyle/>
          <a:p>
            <a:r>
              <a:rPr lang="en-US" dirty="0" err="1"/>
              <a:t>Cont</a:t>
            </a:r>
            <a:r>
              <a:rPr lang="en-US" dirty="0"/>
              <a:t>…</a:t>
            </a:r>
            <a:endParaRPr lang="" dirty="0"/>
          </a:p>
        </p:txBody>
      </p:sp>
      <p:pic>
        <p:nvPicPr>
          <p:cNvPr id="7" name="Content Placeholder 6">
            <a:extLst>
              <a:ext uri="{FF2B5EF4-FFF2-40B4-BE49-F238E27FC236}">
                <a16:creationId xmlns:a16="http://schemas.microsoft.com/office/drawing/2014/main" id="{09D92296-8D3A-EC7D-B73D-63B61F29E0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621279"/>
            <a:ext cx="5181600" cy="3064580"/>
          </a:xfrm>
        </p:spPr>
      </p:pic>
      <p:sp>
        <p:nvSpPr>
          <p:cNvPr id="4" name="Text Placeholder 3">
            <a:extLst>
              <a:ext uri="{FF2B5EF4-FFF2-40B4-BE49-F238E27FC236}">
                <a16:creationId xmlns:a16="http://schemas.microsoft.com/office/drawing/2014/main" id="{FCC31DAE-4B6A-0381-1B88-CEDC7A762BB9}"/>
              </a:ext>
            </a:extLst>
          </p:cNvPr>
          <p:cNvSpPr>
            <a:spLocks noGrp="1"/>
          </p:cNvSpPr>
          <p:nvPr>
            <p:ph type="body" sz="half" idx="2"/>
          </p:nvPr>
        </p:nvSpPr>
        <p:spPr/>
        <p:txBody>
          <a:bodyPr>
            <a:normAutofit/>
          </a:bodyPr>
          <a:lstStyle/>
          <a:p>
            <a:r>
              <a:rPr lang="en-US" sz="2000" dirty="0"/>
              <a:t>Library are also uses for easy execution.  These libraries are </a:t>
            </a:r>
            <a:r>
              <a:rPr lang="en-US" sz="2000" dirty="0" err="1"/>
              <a:t>tkinter</a:t>
            </a:r>
            <a:r>
              <a:rPr lang="en-US" sz="2000" dirty="0"/>
              <a:t>, email and SQLite.</a:t>
            </a:r>
            <a:endParaRPr lang="" sz="2000" dirty="0"/>
          </a:p>
        </p:txBody>
      </p:sp>
    </p:spTree>
    <p:extLst>
      <p:ext uri="{BB962C8B-B14F-4D97-AF65-F5344CB8AC3E}">
        <p14:creationId xmlns:p14="http://schemas.microsoft.com/office/powerpoint/2010/main" val="205755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90EA4-C9A1-B9AF-CA69-C7F44958BE3F}"/>
              </a:ext>
            </a:extLst>
          </p:cNvPr>
          <p:cNvSpPr>
            <a:spLocks noGrp="1"/>
          </p:cNvSpPr>
          <p:nvPr>
            <p:ph type="title"/>
          </p:nvPr>
        </p:nvSpPr>
        <p:spPr/>
        <p:txBody>
          <a:bodyPr/>
          <a:lstStyle/>
          <a:p>
            <a:r>
              <a:rPr lang="en-US" dirty="0"/>
              <a:t>Error handling </a:t>
            </a:r>
            <a:endParaRPr lang="" dirty="0"/>
          </a:p>
        </p:txBody>
      </p:sp>
      <p:pic>
        <p:nvPicPr>
          <p:cNvPr id="5" name="Content Placeholder 4">
            <a:extLst>
              <a:ext uri="{FF2B5EF4-FFF2-40B4-BE49-F238E27FC236}">
                <a16:creationId xmlns:a16="http://schemas.microsoft.com/office/drawing/2014/main" id="{0DDDACC7-10D2-3443-16DB-E8E3F4C6D3C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713" t="50171"/>
          <a:stretch/>
        </p:blipFill>
        <p:spPr>
          <a:xfrm>
            <a:off x="6072815" y="1598613"/>
            <a:ext cx="6119185" cy="3235476"/>
          </a:xfrm>
        </p:spPr>
      </p:pic>
      <p:sp>
        <p:nvSpPr>
          <p:cNvPr id="4" name="Text Placeholder 3">
            <a:extLst>
              <a:ext uri="{FF2B5EF4-FFF2-40B4-BE49-F238E27FC236}">
                <a16:creationId xmlns:a16="http://schemas.microsoft.com/office/drawing/2014/main" id="{588007D9-CDE5-27D3-3C4A-D9DB2394F252}"/>
              </a:ext>
            </a:extLst>
          </p:cNvPr>
          <p:cNvSpPr>
            <a:spLocks noGrp="1"/>
          </p:cNvSpPr>
          <p:nvPr>
            <p:ph type="body" sz="half" idx="2"/>
          </p:nvPr>
        </p:nvSpPr>
        <p:spPr/>
        <p:txBody>
          <a:bodyPr/>
          <a:lstStyle/>
          <a:p>
            <a:r>
              <a:rPr lang="en-US" dirty="0"/>
              <a:t>Here is where our anticipation, detection and response to error that may occur during the time the program. Therefore this program has a number of ways where we have found these errors by displaying an  error message  and when displaying a message that shows successful execution</a:t>
            </a:r>
          </a:p>
          <a:p>
            <a:r>
              <a:rPr lang="en-US" dirty="0"/>
              <a:t>At the right is an example of how our code will handle different scenarios. </a:t>
            </a:r>
            <a:endParaRPr lang="" dirty="0"/>
          </a:p>
        </p:txBody>
      </p:sp>
    </p:spTree>
    <p:extLst>
      <p:ext uri="{BB962C8B-B14F-4D97-AF65-F5344CB8AC3E}">
        <p14:creationId xmlns:p14="http://schemas.microsoft.com/office/powerpoint/2010/main" val="960281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TotalTime>
  <Words>496</Words>
  <Application>Microsoft Office PowerPoint</Application>
  <PresentationFormat>Widescreen</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Email Sender Application </vt:lpstr>
      <vt:lpstr>Outline </vt:lpstr>
      <vt:lpstr>Introduction </vt:lpstr>
      <vt:lpstr>Code structure </vt:lpstr>
      <vt:lpstr>Cont…</vt:lpstr>
      <vt:lpstr>Cont…</vt:lpstr>
      <vt:lpstr>Technical Requirements </vt:lpstr>
      <vt:lpstr>Cont…</vt:lpstr>
      <vt:lpstr>Error handling </vt:lpstr>
      <vt:lpstr>conclusion </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Sender Application </dc:title>
  <dc:creator>mbewewesley37@gmail.com</dc:creator>
  <cp:lastModifiedBy>mbewewesley37@gmail.com</cp:lastModifiedBy>
  <cp:revision>4</cp:revision>
  <dcterms:created xsi:type="dcterms:W3CDTF">2025-06-12T10:32:38Z</dcterms:created>
  <dcterms:modified xsi:type="dcterms:W3CDTF">2025-06-19T11:45:59Z</dcterms:modified>
</cp:coreProperties>
</file>