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E6DB-01B6-4C68-85D3-F9C6AB615B79}" type="datetimeFigureOut">
              <a:rPr lang="en-PH" smtClean="0"/>
              <a:t>08/01/2021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044D-0A14-4587-88C0-73D14697F0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82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E6DB-01B6-4C68-85D3-F9C6AB615B79}" type="datetimeFigureOut">
              <a:rPr lang="en-PH" smtClean="0"/>
              <a:t>08/01/2021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044D-0A14-4587-88C0-73D14697F0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608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E6DB-01B6-4C68-85D3-F9C6AB615B79}" type="datetimeFigureOut">
              <a:rPr lang="en-PH" smtClean="0"/>
              <a:t>08/01/2021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044D-0A14-4587-88C0-73D14697F0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2872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E6DB-01B6-4C68-85D3-F9C6AB615B79}" type="datetimeFigureOut">
              <a:rPr lang="en-PH" smtClean="0"/>
              <a:t>08/01/2021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044D-0A14-4587-88C0-73D14697F0AF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746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E6DB-01B6-4C68-85D3-F9C6AB615B79}" type="datetimeFigureOut">
              <a:rPr lang="en-PH" smtClean="0"/>
              <a:t>08/01/2021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044D-0A14-4587-88C0-73D14697F0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7447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E6DB-01B6-4C68-85D3-F9C6AB615B79}" type="datetimeFigureOut">
              <a:rPr lang="en-PH" smtClean="0"/>
              <a:t>08/01/2021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044D-0A14-4587-88C0-73D14697F0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4471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E6DB-01B6-4C68-85D3-F9C6AB615B79}" type="datetimeFigureOut">
              <a:rPr lang="en-PH" smtClean="0"/>
              <a:t>08/01/2021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044D-0A14-4587-88C0-73D14697F0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022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E6DB-01B6-4C68-85D3-F9C6AB615B79}" type="datetimeFigureOut">
              <a:rPr lang="en-PH" smtClean="0"/>
              <a:t>08/01/2021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044D-0A14-4587-88C0-73D14697F0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7388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E6DB-01B6-4C68-85D3-F9C6AB615B79}" type="datetimeFigureOut">
              <a:rPr lang="en-PH" smtClean="0"/>
              <a:t>08/01/2021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044D-0A14-4587-88C0-73D14697F0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223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E6DB-01B6-4C68-85D3-F9C6AB615B79}" type="datetimeFigureOut">
              <a:rPr lang="en-PH" smtClean="0"/>
              <a:t>08/01/2021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044D-0A14-4587-88C0-73D14697F0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081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E6DB-01B6-4C68-85D3-F9C6AB615B79}" type="datetimeFigureOut">
              <a:rPr lang="en-PH" smtClean="0"/>
              <a:t>08/01/2021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044D-0A14-4587-88C0-73D14697F0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93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E6DB-01B6-4C68-85D3-F9C6AB615B79}" type="datetimeFigureOut">
              <a:rPr lang="en-PH" smtClean="0"/>
              <a:t>08/01/2021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044D-0A14-4587-88C0-73D14697F0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372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E6DB-01B6-4C68-85D3-F9C6AB615B79}" type="datetimeFigureOut">
              <a:rPr lang="en-PH" smtClean="0"/>
              <a:t>08/01/2021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044D-0A14-4587-88C0-73D14697F0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449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E6DB-01B6-4C68-85D3-F9C6AB615B79}" type="datetimeFigureOut">
              <a:rPr lang="en-PH" smtClean="0"/>
              <a:t>08/01/2021</a:t>
            </a:fld>
            <a:endParaRPr lang="en-P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044D-0A14-4587-88C0-73D14697F0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04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E6DB-01B6-4C68-85D3-F9C6AB615B79}" type="datetimeFigureOut">
              <a:rPr lang="en-PH" smtClean="0"/>
              <a:t>08/01/2021</a:t>
            </a:fld>
            <a:endParaRPr lang="en-P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044D-0A14-4587-88C0-73D14697F0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090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E6DB-01B6-4C68-85D3-F9C6AB615B79}" type="datetimeFigureOut">
              <a:rPr lang="en-PH" smtClean="0"/>
              <a:t>08/01/2021</a:t>
            </a:fld>
            <a:endParaRPr lang="en-P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044D-0A14-4587-88C0-73D14697F0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430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E6DB-01B6-4C68-85D3-F9C6AB615B79}" type="datetimeFigureOut">
              <a:rPr lang="en-PH" smtClean="0"/>
              <a:t>08/01/2021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044D-0A14-4587-88C0-73D14697F0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302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C7E6DB-01B6-4C68-85D3-F9C6AB615B79}" type="datetimeFigureOut">
              <a:rPr lang="en-PH" smtClean="0"/>
              <a:t>08/01/2021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1044D-0A14-4587-88C0-73D14697F0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3902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F476-72CC-4BE1-B8FE-89A287A7E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88" y="99419"/>
            <a:ext cx="8825658" cy="3329581"/>
          </a:xfrm>
        </p:spPr>
        <p:txBody>
          <a:bodyPr/>
          <a:lstStyle/>
          <a:p>
            <a:r>
              <a:rPr lang="en-US" dirty="0"/>
              <a:t>Screening App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3F8F1-5762-4E20-85DB-1222E5B84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6623" y="3991767"/>
            <a:ext cx="8825658" cy="2766813"/>
          </a:xfrm>
        </p:spPr>
        <p:txBody>
          <a:bodyPr>
            <a:normAutofit/>
          </a:bodyPr>
          <a:lstStyle/>
          <a:p>
            <a:r>
              <a:rPr lang="en-US" dirty="0"/>
              <a:t>Members:</a:t>
            </a:r>
          </a:p>
          <a:p>
            <a:r>
              <a:rPr lang="en-US" dirty="0"/>
              <a:t>	Kristopher </a:t>
            </a:r>
            <a:r>
              <a:rPr lang="en-US" dirty="0" err="1"/>
              <a:t>Tabayay</a:t>
            </a:r>
            <a:endParaRPr lang="en-US" dirty="0"/>
          </a:p>
          <a:p>
            <a:r>
              <a:rPr lang="en-US" dirty="0"/>
              <a:t>	Mel </a:t>
            </a:r>
            <a:r>
              <a:rPr lang="en-US" dirty="0" err="1"/>
              <a:t>Aungon</a:t>
            </a:r>
            <a:endParaRPr lang="en-US" dirty="0"/>
          </a:p>
          <a:p>
            <a:r>
              <a:rPr lang="en-US" dirty="0"/>
              <a:t>	Joyce </a:t>
            </a:r>
            <a:r>
              <a:rPr lang="en-US" dirty="0" err="1"/>
              <a:t>Cleofe</a:t>
            </a:r>
            <a:r>
              <a:rPr lang="en-US" dirty="0"/>
              <a:t>	</a:t>
            </a:r>
          </a:p>
          <a:p>
            <a:r>
              <a:rPr lang="en-US" dirty="0"/>
              <a:t>	Wesley TJ </a:t>
            </a:r>
            <a:r>
              <a:rPr lang="en-US" dirty="0" err="1"/>
              <a:t>Yango</a:t>
            </a:r>
            <a:endParaRPr lang="en-US" dirty="0"/>
          </a:p>
          <a:p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5947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3843-C019-4D93-BACE-9BA3B766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8AA22-2A26-4780-BE3C-23C37B7D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50" y="2662519"/>
            <a:ext cx="10655099" cy="4195481"/>
          </a:xfrm>
        </p:spPr>
        <p:txBody>
          <a:bodyPr>
            <a:normAutofit/>
          </a:bodyPr>
          <a:lstStyle/>
          <a:p>
            <a:r>
              <a:rPr lang="en-US" sz="3600" dirty="0"/>
              <a:t>Collecting customer information for tracing purposes cause of covid19.</a:t>
            </a:r>
          </a:p>
          <a:p>
            <a:r>
              <a:rPr lang="en-US" sz="3600" dirty="0"/>
              <a:t>Convenient and Advance way of gathering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5069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761B-FD2E-4A08-B40D-6EC4A4CE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Felt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CC6B-2112-4FB6-988B-459B4885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Unorganized Customer Data</a:t>
            </a:r>
          </a:p>
          <a:p>
            <a:r>
              <a:rPr lang="en-PH" sz="3200" dirty="0"/>
              <a:t>Security of Customer Data</a:t>
            </a:r>
          </a:p>
          <a:p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689201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47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Screening App</vt:lpstr>
      <vt:lpstr>Objectives:</vt:lpstr>
      <vt:lpstr>Problem Felt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Screening App</dc:title>
  <dc:creator>lenovo</dc:creator>
  <cp:lastModifiedBy>lenovo</cp:lastModifiedBy>
  <cp:revision>7</cp:revision>
  <dcterms:created xsi:type="dcterms:W3CDTF">2021-01-05T02:46:42Z</dcterms:created>
  <dcterms:modified xsi:type="dcterms:W3CDTF">2021-01-08T09:32:18Z</dcterms:modified>
</cp:coreProperties>
</file>