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_credits_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4924613"/>
            <a:ext cx="2605741" cy="21888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Credits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4924612"/>
            <a:ext cx="2605741" cy="21888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924612"/>
            <a:ext cx="2605741" cy="21888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11892301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869704" y="24765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D086F1-5AB3-4BC0-8550-AE70B8086EF1}" type="slidenum">
              <a:rPr lang="en-GB" sz="1000" smtClean="0">
                <a:latin typeface="+mj-lt"/>
              </a:rPr>
              <a:pPr algn="r"/>
              <a:t>‹#›</a:t>
            </a:fld>
            <a:endParaRPr lang="en-GB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7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976488" y="417688"/>
            <a:ext cx="1439333" cy="72248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976485" y="1615469"/>
            <a:ext cx="1439333" cy="72248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Modal Analysis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976485" y="2813250"/>
            <a:ext cx="1439333" cy="72248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Dynamic Response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76485" y="4011031"/>
            <a:ext cx="1439333" cy="72248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Response Evaluation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080172" y="417687"/>
            <a:ext cx="2367845" cy="72248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Rhino </a:t>
            </a:r>
            <a:endParaRPr lang="en-US" dirty="0"/>
          </a:p>
          <a:p>
            <a:pPr algn="ctr"/>
            <a:r>
              <a:rPr lang="en-US" dirty="0"/>
              <a:t>m</a:t>
            </a:r>
            <a:r>
              <a:rPr lang="en-US" dirty="0" smtClean="0">
                <a:solidFill>
                  <a:schemeClr val="dk1"/>
                </a:solidFill>
              </a:rPr>
              <a:t>odel with </a:t>
            </a:r>
            <a:r>
              <a:rPr lang="en-US" dirty="0" smtClean="0">
                <a:solidFill>
                  <a:schemeClr val="dk1"/>
                </a:solidFill>
              </a:rPr>
              <a:t>different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en-US" dirty="0" smtClean="0">
                <a:solidFill>
                  <a:schemeClr val="dk1"/>
                </a:solidFill>
              </a:rPr>
              <a:t>, l/d, </a:t>
            </a:r>
            <a:r>
              <a:rPr lang="en-US" dirty="0" err="1" smtClean="0">
                <a:solidFill>
                  <a:schemeClr val="dk1"/>
                </a:solidFill>
              </a:rPr>
              <a:t>tv</a:t>
            </a:r>
            <a:r>
              <a:rPr lang="en-US" dirty="0" smtClean="0">
                <a:solidFill>
                  <a:schemeClr val="dk1"/>
                </a:solidFill>
              </a:rPr>
              <a:t>/</a:t>
            </a:r>
            <a:r>
              <a:rPr lang="en-US" dirty="0" err="1" smtClean="0">
                <a:solidFill>
                  <a:schemeClr val="dk1"/>
                </a:solidFill>
              </a:rPr>
              <a:t>tr</a:t>
            </a:r>
            <a:r>
              <a:rPr lang="en-US" dirty="0" smtClean="0">
                <a:solidFill>
                  <a:schemeClr val="dk1"/>
                </a:solidFill>
              </a:rPr>
              <a:t>) combinations 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3062107" y="1615469"/>
            <a:ext cx="2396070" cy="72248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</a:rPr>
              <a:t>Abaqus</a:t>
            </a:r>
            <a:endParaRPr lang="en-US" dirty="0" smtClean="0">
              <a:solidFill>
                <a:schemeClr val="dk1"/>
              </a:solidFill>
            </a:endParaRPr>
          </a:p>
          <a:p>
            <a:pPr algn="ctr"/>
            <a:r>
              <a:rPr lang="en-US" dirty="0" smtClean="0">
                <a:solidFill>
                  <a:schemeClr val="dk1"/>
                </a:solidFill>
              </a:rPr>
              <a:t>extract </a:t>
            </a:r>
            <a:r>
              <a:rPr lang="en-US" dirty="0" err="1" smtClean="0">
                <a:solidFill>
                  <a:schemeClr val="dk1"/>
                </a:solidFill>
              </a:rPr>
              <a:t>eigenfrequency</a:t>
            </a:r>
            <a:r>
              <a:rPr lang="en-US" dirty="0" smtClean="0">
                <a:solidFill>
                  <a:schemeClr val="dk1"/>
                </a:solidFill>
              </a:rPr>
              <a:t>, </a:t>
            </a:r>
          </a:p>
          <a:p>
            <a:pPr algn="ctr"/>
            <a:r>
              <a:rPr lang="en-US" dirty="0" smtClean="0">
                <a:solidFill>
                  <a:schemeClr val="dk1"/>
                </a:solidFill>
              </a:rPr>
              <a:t>modal mass, mode shape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077349" y="2813249"/>
            <a:ext cx="2370668" cy="72248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Python</a:t>
            </a:r>
          </a:p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olve response </a:t>
            </a:r>
            <a:r>
              <a:rPr lang="en-US" altLang="zh-CN" dirty="0" smtClean="0"/>
              <a:t>time history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with </a:t>
            </a:r>
            <a:r>
              <a:rPr lang="en-US" dirty="0" smtClean="0">
                <a:solidFill>
                  <a:schemeClr val="dk1"/>
                </a:solidFill>
              </a:rPr>
              <a:t>modal </a:t>
            </a:r>
            <a:r>
              <a:rPr lang="en-US" dirty="0"/>
              <a:t>s</a:t>
            </a:r>
            <a:r>
              <a:rPr lang="en-US" dirty="0" smtClean="0">
                <a:solidFill>
                  <a:schemeClr val="dk1"/>
                </a:solidFill>
              </a:rPr>
              <a:t>uperposition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080173" y="4006544"/>
            <a:ext cx="2367844" cy="72248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Python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ost-process</a:t>
            </a:r>
            <a:r>
              <a:rPr lang="en-US" dirty="0" smtClean="0">
                <a:solidFill>
                  <a:schemeClr val="dk1"/>
                </a:solidFill>
              </a:rPr>
              <a:t> response based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 smtClean="0">
                <a:solidFill>
                  <a:schemeClr val="dk1"/>
                </a:solidFill>
              </a:rPr>
              <a:t>chosen acceptance </a:t>
            </a:r>
            <a:r>
              <a:rPr lang="en-US" dirty="0" smtClean="0">
                <a:solidFill>
                  <a:schemeClr val="dk1"/>
                </a:solidFill>
              </a:rPr>
              <a:t>criteria 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31" y="156570"/>
            <a:ext cx="1382863" cy="11499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545" y="2696649"/>
            <a:ext cx="2728341" cy="10001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788" y="3947122"/>
            <a:ext cx="1853853" cy="841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036" y="1384409"/>
            <a:ext cx="1434658" cy="1144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304" y="1384408"/>
            <a:ext cx="616273" cy="109329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1696152" y="1140177"/>
            <a:ext cx="3" cy="475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692754" y="2333823"/>
            <a:ext cx="3" cy="475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96148" y="3535738"/>
            <a:ext cx="3" cy="475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2415821" y="778932"/>
            <a:ext cx="6643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401707" y="1972226"/>
            <a:ext cx="6643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412998" y="3170007"/>
            <a:ext cx="6643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15820" y="4367788"/>
            <a:ext cx="6643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</TotalTime>
  <Words>44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1_Custom Design</vt:lpstr>
      <vt:lpstr>PowerPoint Presentation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update1_16.11.2018</dc:title>
  <dc:creator>Matthias Rippmann</dc:creator>
  <dc:description/>
  <cp:lastModifiedBy>Wu Hao</cp:lastModifiedBy>
  <cp:revision>351</cp:revision>
  <dcterms:created xsi:type="dcterms:W3CDTF">2014-03-18T09:21:10Z</dcterms:created>
  <dcterms:modified xsi:type="dcterms:W3CDTF">2019-01-09T12:40:54Z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update1_16.11.2018</vt:lpwstr>
  </property>
  <property fmtid="{D5CDD505-2E9C-101B-9397-08002B2CF9AE}" pid="3" name="SlideDescription">
    <vt:lpwstr/>
  </property>
</Properties>
</file>