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47ec11f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47ec11f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f47ec11f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f47ec11f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f47ec11f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f47ec11f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3e9a07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3e9a07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3e9a07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3e9a07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f47ec11f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f47ec11f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2125" y="1758949"/>
            <a:ext cx="39795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ranklin Gothic Demi" panose="020B0703020102020204" pitchFamily="34" charset="0"/>
              </a:rPr>
              <a:t>Preview Books</a:t>
            </a:r>
            <a:endParaRPr dirty="0">
              <a:solidFill>
                <a:schemeClr val="dk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300" y="0"/>
            <a:ext cx="46185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644200"/>
            <a:ext cx="30474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Demi" panose="020B0703020102020204" pitchFamily="34" charset="0"/>
              </a:rPr>
              <a:t>Book Preview</a:t>
            </a:r>
            <a:endParaRPr dirty="0">
              <a:latin typeface="Franklin Gothic Demi" panose="020B07030201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Demi" panose="020B0703020102020204" pitchFamily="34" charset="0"/>
              </a:rPr>
              <a:t>(Showing More)</a:t>
            </a:r>
            <a:endParaRPr dirty="0">
              <a:latin typeface="Franklin Gothic Demi" panose="020B0703020102020204" pitchFamily="34" charset="0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75" y="0"/>
            <a:ext cx="50794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48975" y="2012600"/>
            <a:ext cx="2982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Demi" panose="020B0703020102020204" pitchFamily="34" charset="0"/>
              </a:rPr>
              <a:t>Book Summary</a:t>
            </a:r>
            <a:endParaRPr dirty="0">
              <a:latin typeface="Franklin Gothic Demi" panose="020B0703020102020204" pitchFamily="34" charset="0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075" y="0"/>
            <a:ext cx="51195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8925" y="1993825"/>
            <a:ext cx="3560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Demi" panose="020B0703020102020204" pitchFamily="34" charset="0"/>
              </a:rPr>
              <a:t>Genres and Authors</a:t>
            </a:r>
            <a:endParaRPr dirty="0">
              <a:latin typeface="Franklin Gothic Demi" panose="020B0703020102020204" pitchFamily="34" charset="0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625" y="0"/>
            <a:ext cx="47978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91175" y="1999050"/>
            <a:ext cx="253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latin typeface="Franklin Gothic Demi" panose="020B0703020102020204" pitchFamily="34" charset="0"/>
              </a:rPr>
              <a:t>Search / Filter</a:t>
            </a:r>
            <a:endParaRPr sz="2820" dirty="0">
              <a:latin typeface="Franklin Gothic Demi" panose="020B0703020102020204" pitchFamily="34" charset="0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0"/>
            <a:ext cx="5286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86200" y="1798775"/>
            <a:ext cx="33798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820" dirty="0">
                <a:latin typeface="Franklin Gothic Demi" panose="020B0703020102020204" pitchFamily="34" charset="0"/>
              </a:rPr>
              <a:t>Search / Filter</a:t>
            </a:r>
            <a:endParaRPr dirty="0">
              <a:latin typeface="Franklin Gothic Demi" panose="020B0703020102020204" pitchFamily="34" charset="0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425" y="0"/>
            <a:ext cx="43255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16700" y="2149200"/>
            <a:ext cx="2860800" cy="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Demi" panose="020B0703020102020204" pitchFamily="34" charset="0"/>
              </a:rPr>
              <a:t>Theme Selection</a:t>
            </a:r>
            <a:endParaRPr dirty="0">
              <a:latin typeface="Franklin Gothic Demi" panose="020B0703020102020204" pitchFamily="34" charset="0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750" y="0"/>
            <a:ext cx="5381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Demi</vt:lpstr>
      <vt:lpstr>Simple Dark</vt:lpstr>
      <vt:lpstr>PowerPoint Presentation</vt:lpstr>
      <vt:lpstr>Book Preview (Showing More)</vt:lpstr>
      <vt:lpstr>Book Summary</vt:lpstr>
      <vt:lpstr>Genres and Authors</vt:lpstr>
      <vt:lpstr>Search / Filter</vt:lpstr>
      <vt:lpstr>Search / Filter</vt:lpstr>
      <vt:lpstr>Theme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kyle songca</cp:lastModifiedBy>
  <cp:revision>1</cp:revision>
  <dcterms:modified xsi:type="dcterms:W3CDTF">2023-05-11T12:42:52Z</dcterms:modified>
</cp:coreProperties>
</file>