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0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18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5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A821-1008-4924-A769-16B273BC4280}" type="datetimeFigureOut">
              <a:rPr lang="pt-BR" smtClean="0"/>
              <a:t>02/05/2016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2D8D-7E3A-4BDE-BAA9-1B94B265CE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47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6329" y="1122363"/>
            <a:ext cx="9144000" cy="2387600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Projetos para 2016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9800" y="3509963"/>
            <a:ext cx="9728200" cy="264636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sz="2800" dirty="0" smtClean="0"/>
              <a:t>•    Incremento das ações dedicadas à gestão de empresas contratadas.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•       Novas tecnologias voltadas para a segurança dos processos operacionais;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   •       Comportamento, com foco na aplicação de estratégias da psicologia do trabalho;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85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19250" y="953185"/>
            <a:ext cx="8134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dirty="0" smtClean="0">
                <a:effectLst/>
                <a:latin typeface="AvenirNextLTPro-MediumCn"/>
              </a:rPr>
              <a:t>Mídia de massa:</a:t>
            </a:r>
            <a:r>
              <a:rPr lang="pt-BR" sz="2000" b="0" i="0" dirty="0" smtClean="0">
                <a:effectLst/>
                <a:latin typeface="Arial" panose="020B0604020202020204" pitchFamily="34" charset="0"/>
              </a:rPr>
              <a:t> veiculação de vídeo e spot de rádio sobre riscos de acidente com a rede elétrica</a:t>
            </a:r>
            <a:r>
              <a:rPr lang="pt-BR" sz="2400" b="0" i="0" dirty="0" smtClean="0">
                <a:solidFill>
                  <a:srgbClr val="7F7F7F"/>
                </a:solidFill>
                <a:effectLst/>
                <a:latin typeface="Arial" panose="020B0604020202020204" pitchFamily="34" charset="0"/>
              </a:rPr>
              <a:t>, 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1619250" y="2213355"/>
            <a:ext cx="75247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buFont typeface="Arial" panose="020B0604020202020204" pitchFamily="34" charset="0"/>
              <a:buChar char="•"/>
            </a:pPr>
            <a:r>
              <a:rPr lang="pt-BR" sz="2400" i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  108 inserções na televisão, 3.472 nas rádios e mais de 300 milhões no metrô e CPTM;</a:t>
            </a:r>
            <a:endParaRPr lang="pt-BR" sz="240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8" fontAlgn="base"/>
            <a:endParaRPr lang="pt-BR" sz="280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619250" y="3331922"/>
            <a:ext cx="92408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BR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 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Redes sociais:  42 publicações; mais de 700 mil visualizações.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</a:b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  Blitz de segurança: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2.137 ações com participação de 14.888 pessoas.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</a:b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  Palestras de segurança: 1.101 ações com participação de 51.847 pessoas</a:t>
            </a:r>
            <a:b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</a:br>
            <a:endParaRPr lang="pt-BR" sz="20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  Treinamentos para operários da construção civil: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NextLTPro-MediumCn"/>
              </a:rPr>
              <a:t>37 ações com participação de 5.215 pessoas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71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AvenirNextLTPro-MediumCn</vt:lpstr>
      <vt:lpstr>Calibri</vt:lpstr>
      <vt:lpstr>Calibri Light</vt:lpstr>
      <vt:lpstr>Tema do Office</vt:lpstr>
      <vt:lpstr>   Projetos para 2016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sfce</dc:title>
  <dc:creator>' Wesleey .</dc:creator>
  <cp:lastModifiedBy>' Wesleey .</cp:lastModifiedBy>
  <cp:revision>6</cp:revision>
  <dcterms:created xsi:type="dcterms:W3CDTF">2016-05-02T10:02:04Z</dcterms:created>
  <dcterms:modified xsi:type="dcterms:W3CDTF">2016-05-02T11:24:50Z</dcterms:modified>
</cp:coreProperties>
</file>