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41E1-DEFE-4FE0-BC64-2A79C8D8A1D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53126-0B7E-4406-9DC3-8F9F5097A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53126-0B7E-4406-9DC3-8F9F5097A1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53126-0B7E-4406-9DC3-8F9F5097A11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3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3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32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3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0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0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5BD694-A9A0-40E5-A03E-293F9B39526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2BA365-7C21-4ED9-8993-1D5A365C11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pt-BR" dirty="0">
                <a:solidFill>
                  <a:srgbClr val="FFD32A"/>
                </a:solidFill>
                <a:latin typeface="Montserrat SemiBold" panose="00000700000000000000" pitchFamily="2" charset="0"/>
              </a:rPr>
              <a:t>Paternezi</a:t>
            </a:r>
            <a:endParaRPr lang="en-US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D32A"/>
                </a:solidFill>
                <a:latin typeface="Montserrat SemiBold" panose="00000700000000000000" pitchFamily="2" charset="0"/>
              </a:rPr>
              <a:t>Wesley Paternezi </a:t>
            </a:r>
          </a:p>
          <a:p>
            <a:pPr algn="r"/>
            <a:r>
              <a:rPr lang="en-US" dirty="0">
                <a:solidFill>
                  <a:srgbClr val="FFD32A"/>
                </a:solidFill>
                <a:latin typeface="Montserrat SemiBold" panose="00000700000000000000" pitchFamily="2" charset="0"/>
              </a:rPr>
              <a:t>Ra: 01211132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CA1E-83B3-4564-B622-8CE1B2BE9D23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8113487" cy="878510"/>
          </a:xfrm>
        </p:spPr>
        <p:txBody>
          <a:bodyPr>
            <a:normAutofit fontScale="90000"/>
          </a:bodyPr>
          <a:lstStyle/>
          <a:p>
            <a:pPr algn="l"/>
            <a:b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</a:br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Requisitos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BB745F41-E56F-4906-A617-5FC2B18A4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6118"/>
              </p:ext>
            </p:extLst>
          </p:nvPr>
        </p:nvGraphicFramePr>
        <p:xfrm>
          <a:off x="394350" y="1569267"/>
          <a:ext cx="11403297" cy="39480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2763">
                  <a:extLst>
                    <a:ext uri="{9D8B030D-6E8A-4147-A177-3AD203B41FA5}">
                      <a16:colId xmlns:a16="http://schemas.microsoft.com/office/drawing/2014/main" val="2658420027"/>
                    </a:ext>
                  </a:extLst>
                </a:gridCol>
                <a:gridCol w="6764334">
                  <a:extLst>
                    <a:ext uri="{9D8B030D-6E8A-4147-A177-3AD203B41FA5}">
                      <a16:colId xmlns:a16="http://schemas.microsoft.com/office/drawing/2014/main" val="1453077817"/>
                    </a:ext>
                  </a:extLst>
                </a:gridCol>
                <a:gridCol w="2146200">
                  <a:extLst>
                    <a:ext uri="{9D8B030D-6E8A-4147-A177-3AD203B41FA5}">
                      <a16:colId xmlns:a16="http://schemas.microsoft.com/office/drawing/2014/main" val="2527969836"/>
                    </a:ext>
                  </a:extLst>
                </a:gridCol>
              </a:tblGrid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D32A"/>
                          </a:solidFill>
                        </a:rPr>
                        <a:t>Função</a:t>
                      </a:r>
                    </a:p>
                  </a:txBody>
                  <a:tcPr marL="128288" marR="128288" marT="64143" marB="64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D32A"/>
                          </a:solidFill>
                        </a:rPr>
                        <a:t>Descrição</a:t>
                      </a:r>
                    </a:p>
                  </a:txBody>
                  <a:tcPr marL="128288" marR="128288" marT="64143" marB="64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D32A"/>
                          </a:solidFill>
                        </a:rPr>
                        <a:t>Relevância</a:t>
                      </a:r>
                    </a:p>
                  </a:txBody>
                  <a:tcPr marL="128288" marR="128288" marT="64143" marB="64143"/>
                </a:tc>
                <a:extLst>
                  <a:ext uri="{0D108BD9-81ED-4DB2-BD59-A6C34878D82A}">
                    <a16:rowId xmlns:a16="http://schemas.microsoft.com/office/drawing/2014/main" val="4171167200"/>
                  </a:ext>
                </a:extLst>
              </a:tr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Cadastro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Cadastrar Usuário e o Motorista no Site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Essencial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3799"/>
                  </a:ext>
                </a:extLst>
              </a:tr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Login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Autenticação do Usuário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Essencial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51192"/>
                  </a:ext>
                </a:extLst>
              </a:tr>
              <a:tr h="87377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Agendamento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Gerar Dados a Partir de uma Localização até o Destino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Importante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88762"/>
                  </a:ext>
                </a:extLst>
              </a:tr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Status Motorista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Mostrar se Motorista está Disponível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Importante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3959"/>
                  </a:ext>
                </a:extLst>
              </a:tr>
              <a:tr h="5010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Pagina Inicial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Introdução do Tema e Apresentação do Projeto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Essencial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10972"/>
                  </a:ext>
                </a:extLst>
              </a:tr>
              <a:tr h="56912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Publicação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Usuário divulgar sua Experiencia em uma pagina 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Importante</a:t>
                      </a:r>
                    </a:p>
                  </a:txBody>
                  <a:tcPr marL="128288" marR="128288" marT="64143" marB="64143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8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5260" y="2888234"/>
            <a:ext cx="4821480" cy="1081532"/>
          </a:xfrm>
        </p:spPr>
        <p:txBody>
          <a:bodyPr anchor="ctr">
            <a:noAutofit/>
          </a:bodyPr>
          <a:lstStyle/>
          <a:p>
            <a:r>
              <a:rPr lang="pt-BR" sz="7200" dirty="0">
                <a:solidFill>
                  <a:srgbClr val="FFD32A"/>
                </a:solidFill>
                <a:latin typeface="Montserrat SemiBold" panose="00000700000000000000" pitchFamily="2" charset="0"/>
              </a:rPr>
              <a:t>Obrigado</a:t>
            </a:r>
            <a:endParaRPr lang="en-US" sz="72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87DCFB-BF4A-41ED-8822-009A5247F43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69" y="137491"/>
            <a:ext cx="3207839" cy="1022074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Oque é: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E7024-F37C-4524-99F9-A8046A7A1E67}"/>
              </a:ext>
            </a:extLst>
          </p:cNvPr>
          <p:cNvSpPr txBox="1"/>
          <p:nvPr/>
        </p:nvSpPr>
        <p:spPr>
          <a:xfrm>
            <a:off x="2827429" y="2431249"/>
            <a:ext cx="6537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Prestador de Serviços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Agendar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pt-BR" sz="2800" dirty="0">
                <a:latin typeface="Montserrat SemiBold" panose="00000700000000000000" pitchFamily="2" charset="0"/>
              </a:rPr>
              <a:t>Viagens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Interação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fr-CD" sz="2800" dirty="0">
                <a:latin typeface="Montserrat SemiBold" panose="00000700000000000000" pitchFamily="2" charset="0"/>
              </a:rPr>
              <a:t>Cliente</a:t>
            </a:r>
            <a:r>
              <a:rPr lang="en-US" sz="2800" dirty="0">
                <a:latin typeface="Montserrat SemiBold" panose="00000700000000000000" pitchFamily="2" charset="0"/>
              </a:rPr>
              <a:t> x </a:t>
            </a:r>
            <a:r>
              <a:rPr lang="pt-BR" sz="2800" dirty="0">
                <a:latin typeface="Montserrat SemiBold" panose="00000700000000000000" pitchFamily="2" charset="0"/>
              </a:rPr>
              <a:t>Motorista</a:t>
            </a:r>
          </a:p>
        </p:txBody>
      </p:sp>
    </p:spTree>
    <p:extLst>
      <p:ext uri="{BB962C8B-B14F-4D97-AF65-F5344CB8AC3E}">
        <p14:creationId xmlns:p14="http://schemas.microsoft.com/office/powerpoint/2010/main" val="136310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87DCFB-BF4A-41ED-8822-009A5247F43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7262191" cy="1002196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Contextualização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429077"/>
            <a:ext cx="95956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Negócios de Família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Desafio Individual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Automação dos Serviços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JavaScript com o banco mySQL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5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87DCFB-BF4A-41ED-8822-009A5247F43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7262191" cy="1002196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HLD do Projeto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F05FFCF-426B-407B-9F86-712A754AB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15" y="1139687"/>
            <a:ext cx="4460272" cy="562432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124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87DCFB-BF4A-41ED-8822-009A5247F43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7262191" cy="1002196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Desafios: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333685"/>
            <a:ext cx="9595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Passo a Passo Criação de um Website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Entender o desejo do Cliente ( meu pai )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Aplicar algum material de Aula no Projeto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JS x mySQL</a:t>
            </a:r>
          </a:p>
          <a:p>
            <a:pPr algn="ctr"/>
            <a:endParaRPr lang="pt-BR" sz="2800" dirty="0">
              <a:latin typeface="Montserrat SemiBold" panose="00000700000000000000" pitchFamily="2" charset="0"/>
            </a:endParaRPr>
          </a:p>
          <a:p>
            <a:pPr algn="ctr"/>
            <a:r>
              <a:rPr lang="pt-BR" sz="2800" dirty="0">
                <a:latin typeface="Montserrat SemiBold" panose="00000700000000000000" pitchFamily="2" charset="0"/>
              </a:rPr>
              <a:t>AZURE - Cloud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71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CA1E-83B3-4564-B622-8CE1B2BE9D23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7262191" cy="1002196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DER - mySQL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8464307-8A65-4D73-97CC-66D475218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13" y="1476293"/>
            <a:ext cx="9326772" cy="477873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873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CA1E-83B3-4564-B622-8CE1B2BE9D23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8113487" cy="878510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Cliente x Motorista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EC896A-6568-4D59-885B-FC69C323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20" y="1884997"/>
            <a:ext cx="8399557" cy="408180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80585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CA1E-83B3-4564-B622-8CE1B2BE9D23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8113487" cy="878510"/>
          </a:xfrm>
        </p:spPr>
        <p:txBody>
          <a:bodyPr>
            <a:normAutofit fontScale="90000"/>
          </a:bodyPr>
          <a:lstStyle/>
          <a:p>
            <a:pPr algn="l"/>
            <a:b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</a:br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Publicação x Cliente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D0351D-640F-401A-ACBC-3FB6327B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20" y="1884997"/>
            <a:ext cx="8399557" cy="408180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70279C-E7D5-4D6E-B82E-41334F973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19" y="1864628"/>
            <a:ext cx="8399557" cy="414630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4110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22BBB-FFA4-41D8-9169-F4215CD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15509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Wesley Paternezi </a:t>
            </a:r>
          </a:p>
          <a:p>
            <a:r>
              <a:rPr lang="en-US" sz="2800" dirty="0"/>
              <a:t>Ra: 01211132</a:t>
            </a:r>
          </a:p>
        </p:txBody>
      </p:sp>
      <p:pic>
        <p:nvPicPr>
          <p:cNvPr id="5" name="Picture 4" descr="A picture containing text, road, street, outdoor&#10;&#10;Description automatically generated">
            <a:extLst>
              <a:ext uri="{FF2B5EF4-FFF2-40B4-BE49-F238E27FC236}">
                <a16:creationId xmlns:a16="http://schemas.microsoft.com/office/drawing/2014/main" id="{FAC9BECA-CEF0-4BAF-8A56-902A5BFC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CA1E-83B3-4564-B622-8CE1B2BE9D23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344-BA29-452A-8B02-0579D6C3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7491"/>
            <a:ext cx="8113487" cy="878510"/>
          </a:xfrm>
        </p:spPr>
        <p:txBody>
          <a:bodyPr>
            <a:normAutofit fontScale="90000"/>
          </a:bodyPr>
          <a:lstStyle/>
          <a:p>
            <a:pPr algn="l"/>
            <a:b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</a:br>
            <a:r>
              <a:rPr lang="pt-BR" sz="6600" dirty="0">
                <a:solidFill>
                  <a:srgbClr val="FFD32A"/>
                </a:solidFill>
                <a:latin typeface="Montserrat SemiBold" panose="00000700000000000000" pitchFamily="2" charset="0"/>
              </a:rPr>
              <a:t>Backlog</a:t>
            </a:r>
            <a:endParaRPr lang="en-US" sz="6600" dirty="0">
              <a:solidFill>
                <a:srgbClr val="FFD32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1C32-F6AF-4C7D-8767-8C062BAC2162}"/>
              </a:ext>
            </a:extLst>
          </p:cNvPr>
          <p:cNvSpPr txBox="1"/>
          <p:nvPr/>
        </p:nvSpPr>
        <p:spPr>
          <a:xfrm>
            <a:off x="1298198" y="2509139"/>
            <a:ext cx="95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C9FD96-88A6-4695-B690-780ECB78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69" y="1153492"/>
            <a:ext cx="2284475" cy="5114925"/>
          </a:xfrm>
          <a:prstGeom prst="rect">
            <a:avLst/>
          </a:prstGeom>
        </p:spPr>
      </p:pic>
      <p:pic>
        <p:nvPicPr>
          <p:cNvPr id="16" name="Picture 15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DF6DE88-3309-4827-8505-16DD84879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62" y="1153492"/>
            <a:ext cx="2284475" cy="5147156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1EF009-5BD3-425F-B8A1-486F1C6A3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18" y="1153492"/>
            <a:ext cx="2385054" cy="5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218</TotalTime>
  <Words>184</Words>
  <Application>Microsoft Office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Montserrat SemiBold</vt:lpstr>
      <vt:lpstr>Wingdings 2</vt:lpstr>
      <vt:lpstr>Slate</vt:lpstr>
      <vt:lpstr>Paternezi</vt:lpstr>
      <vt:lpstr>Oque é:</vt:lpstr>
      <vt:lpstr>Contextualização</vt:lpstr>
      <vt:lpstr>HLD do Projeto</vt:lpstr>
      <vt:lpstr>Desafios:</vt:lpstr>
      <vt:lpstr>DER - mySQL</vt:lpstr>
      <vt:lpstr>Cliente x Motorista</vt:lpstr>
      <vt:lpstr> Publicação x Cliente</vt:lpstr>
      <vt:lpstr> Backlog</vt:lpstr>
      <vt:lpstr> Requisitos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Paternezi</dc:title>
  <dc:creator>WESLEY PATERNEZI</dc:creator>
  <cp:lastModifiedBy>WESLEY PATERNEZI</cp:lastModifiedBy>
  <cp:revision>15</cp:revision>
  <dcterms:created xsi:type="dcterms:W3CDTF">2021-05-31T12:47:38Z</dcterms:created>
  <dcterms:modified xsi:type="dcterms:W3CDTF">2021-05-31T22:19:20Z</dcterms:modified>
</cp:coreProperties>
</file>