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8C0FC-8FD6-910A-67DC-9A5FB049994E}" v="84" dt="2022-02-02T08:34:20.044"/>
    <p1510:client id="{545F756D-687B-A04D-BEDF-6F24BF57C29B}" v="106" dt="2022-02-02T08:28:33.744"/>
    <p1510:client id="{94FCDBE4-4A74-4E31-9216-88CB8E86F3A1}" v="125" dt="2022-02-02T08:26:42.320"/>
    <p1510:client id="{B0E2279C-DF9D-C9B1-5344-BEF0FA49B6FC}" v="226" dt="2022-02-02T08:28:35.799"/>
    <p1510:client id="{C819AC43-7364-7788-CD05-63812E0158CC}" v="261" dt="2022-02-02T08:27:1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FFA0-3E7C-4BC2-B1E2-58F45B606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4141EB-E5D1-45CE-90E7-64C681B5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8A6F9A-61AF-4CE5-896A-24F848EA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5272C7-9BE5-4230-A010-DD70A8F2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E1EA1-B54D-4177-B4D3-59ED634A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5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DD10A-3A3F-4BF9-B614-1204B615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0F1F96-95E7-4D00-B80D-C3927950C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7C8BE1-9FEE-4F1B-812F-9D64D9B7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C4242-FFA3-488B-A225-36B6BD4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83D98-F67E-4632-8295-2888EDF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32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5245AE9-AE66-4AD8-9286-342770E8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E7FA18-B628-4A35-BF68-187BCA7B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7E1981-EBC5-43BF-AC95-E8DD7F91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CBE61-E5E5-4E18-A55B-A0317EB8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44158C-007F-4C25-B0F0-09AF00AE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91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9D4F7-3F27-42FC-8B8D-FE8D18CD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94837B-6213-489E-B043-63D2F878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E0CACE-D81E-4F81-ABAF-C2BA895A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6BF343-9A0A-4827-92F5-BC03A64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FD931-DED6-44D1-8ACC-C3E162A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4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5E4F7-91FD-4041-A9CA-A60D7E2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7945B2-34B7-4F32-A998-545E8698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775DE8-97D5-4606-B077-5B34851D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1DD17C-A6FF-4726-8EF7-410F1B6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E75BE0-72B5-4411-A583-6568382E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2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36691-CB95-4F95-B951-52BD4F8E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788421-E3CA-4314-8A54-EDE427EB8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4B6EF7-AB84-438C-BA67-7937318D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9D5BA7-27EA-4019-A6BF-D3EA95FE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8089A3-9931-41C7-A23E-4072BA69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599589-65D4-48FA-BAE5-F6996D6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DA6DF-C1CB-4E3F-B65B-8F783BE3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249236-D847-4471-B73A-4CC04A55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A6F70B-60FA-4733-BA9E-FC44A1CB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3992BC-D6A2-4C41-9C17-03762A34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C4603E-3A88-42C2-AB70-47DB7D954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7D0826F-C038-4E15-BA2B-6228283F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7136F9-7ECC-4313-AA96-D1815868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8F1CBE-05AD-41E5-A711-591A2491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6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C786-F455-4AF6-9CB9-7370453E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80A1707-C757-4F0B-9986-B61E0CEC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1547C-8599-46A7-8F28-FA3F85CE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4599D3-FD1D-41FA-9282-A29306C4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7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C579EF5-87C7-4399-B009-C1E3140F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600029-39B8-4FA9-82C5-74B07EC2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E02034-6B51-4160-82F1-5B53793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8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510C2-D6E2-43B0-920A-FEB374D2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96069C-8C64-4136-B68F-B8348428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700A76-968D-499D-AFFE-EAAD8138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C4C81B-FEAF-4FF7-B49D-04B65A15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D5D21-5B72-4F14-8856-3D7C7954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A0390F-2E9F-4F33-BA37-B1C92255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52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1C00-EEA1-4E62-97C7-FBFE5488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E35EA2C-412D-4931-9040-227ECB48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23D19F-2D67-4C28-B74D-FB29B03CE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3BC1A7-3852-45CF-BA6B-C60144C3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C9C85E-A940-403A-A9AA-F00845B7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07B8D4-A15F-464F-890E-286F74CF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0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AD76645-1ABF-4D96-BD37-41F20EBB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47FFD0-8DA2-4388-84DC-9AE722D0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FB7DF-0147-40BC-BCF1-BB2E9D06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BDA5C9-C1B4-4FB3-829F-DDE1AAE92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19CC2A-3DFE-42A4-B9A8-306C4C00B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622A-4AC4-448E-AC6E-E707144E95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CEC6-D026-4D95-871F-7D54BBCFB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 </a:t>
            </a:r>
            <a:r>
              <a:rPr lang="nl-NL" err="1"/>
              <a:t>Science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080704-5222-4871-8ED1-4EF745B31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Inzichten behalen uit ongestructureerde of </a:t>
            </a:r>
          </a:p>
          <a:p>
            <a:r>
              <a:rPr lang="nl-NL">
                <a:cs typeface="Calibri"/>
              </a:rPr>
              <a:t>grote hoeveelheden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C4254-241F-0D4D-8F7E-71617ACDC1E1}"/>
              </a:ext>
            </a:extLst>
          </p:cNvPr>
          <p:cNvSpPr txBox="1"/>
          <p:nvPr/>
        </p:nvSpPr>
        <p:spPr>
          <a:xfrm>
            <a:off x="4629507" y="1345980"/>
            <a:ext cx="29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Structuur in data aanbrengen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5EAE-603B-47EC-A16B-0C68B87622E7}"/>
              </a:ext>
            </a:extLst>
          </p:cNvPr>
          <p:cNvSpPr txBox="1"/>
          <p:nvPr/>
        </p:nvSpPr>
        <p:spPr>
          <a:xfrm>
            <a:off x="8253242" y="18949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Patronen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gegevens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B46BA1E-FDD9-452E-8DCF-0167553076B7}"/>
              </a:ext>
            </a:extLst>
          </p:cNvPr>
          <p:cNvSpPr txBox="1"/>
          <p:nvPr/>
        </p:nvSpPr>
        <p:spPr>
          <a:xfrm>
            <a:off x="1114926" y="4694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Domeinexpertise</a:t>
            </a:r>
            <a:endParaRPr lang="nl-NL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3C91B-00A4-4E40-B1DA-99080E4B0CF8}"/>
              </a:ext>
            </a:extLst>
          </p:cNvPr>
          <p:cNvSpPr txBox="1"/>
          <p:nvPr/>
        </p:nvSpPr>
        <p:spPr>
          <a:xfrm>
            <a:off x="2390363" y="56137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Acties</a:t>
            </a:r>
            <a:r>
              <a:rPr lang="en-US"/>
              <a:t> </a:t>
            </a:r>
            <a:r>
              <a:rPr lang="en-US" err="1"/>
              <a:t>uitvoeren</a:t>
            </a:r>
            <a:r>
              <a:rPr lang="en-US"/>
              <a:t> </a:t>
            </a:r>
            <a:r>
              <a:rPr lang="en-US" err="1"/>
              <a:t>mbv</a:t>
            </a:r>
            <a:r>
              <a:rPr lang="en-US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7F1D1-89D6-E74A-B300-6E0AC810F8A9}"/>
              </a:ext>
            </a:extLst>
          </p:cNvPr>
          <p:cNvSpPr txBox="1"/>
          <p:nvPr/>
        </p:nvSpPr>
        <p:spPr>
          <a:xfrm>
            <a:off x="1442962" y="1898288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Voorspellingen maken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16CE2B1-3A89-4F1D-9733-A90334DAEFB6}"/>
              </a:ext>
            </a:extLst>
          </p:cNvPr>
          <p:cNvSpPr txBox="1"/>
          <p:nvPr/>
        </p:nvSpPr>
        <p:spPr>
          <a:xfrm>
            <a:off x="8783048" y="4487729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Wiskunde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statistiek</a:t>
            </a:r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4A19237-1296-4211-9726-FA01313DF637}"/>
              </a:ext>
            </a:extLst>
          </p:cNvPr>
          <p:cNvSpPr txBox="1"/>
          <p:nvPr/>
        </p:nvSpPr>
        <p:spPr>
          <a:xfrm>
            <a:off x="796591" y="2902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err="1">
                <a:ea typeface="+mn-lt"/>
                <a:cs typeface="+mn-lt"/>
              </a:rPr>
              <a:t>Progammeervaardigheden</a:t>
            </a:r>
            <a:endParaRPr lang="nl-NL" err="1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3B053B8-4419-45FB-B4CE-3AC51290D9D7}"/>
              </a:ext>
            </a:extLst>
          </p:cNvPr>
          <p:cNvSpPr txBox="1"/>
          <p:nvPr/>
        </p:nvSpPr>
        <p:spPr>
          <a:xfrm>
            <a:off x="9105900" y="301942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Machine learning</a:t>
            </a:r>
            <a:endParaRPr lang="nl-NL"/>
          </a:p>
        </p:txBody>
      </p:sp>
      <p:pic>
        <p:nvPicPr>
          <p:cNvPr id="12" name="Afbeelding 12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E87DDDD9-278C-4A9A-BC79-F32A2B22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05" y="4432960"/>
            <a:ext cx="2392279" cy="25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D811-5A45-448A-B34F-09DDBEF1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Verschil</a:t>
            </a:r>
            <a:r>
              <a:rPr lang="en-US">
                <a:cs typeface="Calibri Light"/>
              </a:rPr>
              <a:t> met Business Intelligence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046D-77E1-4DA9-A78F-6116DA4F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0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 panose="020F0502020204030204"/>
              </a:rPr>
              <a:t>Data science</a:t>
            </a:r>
          </a:p>
          <a:p>
            <a:r>
              <a:rPr lang="en-US" err="1">
                <a:cs typeface="Calibri" panose="020F0502020204030204"/>
              </a:rPr>
              <a:t>Onderzoeksgericht</a:t>
            </a:r>
            <a:endParaRPr lang="en-US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Specifiek</a:t>
            </a:r>
            <a:endParaRPr lang="en-US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Voorspellende</a:t>
            </a:r>
            <a:r>
              <a:rPr lang="en-US">
                <a:cs typeface="Calibri" panose="020F0502020204030204"/>
              </a:rPr>
              <a:t> analyses</a:t>
            </a:r>
          </a:p>
          <a:p>
            <a:r>
              <a:rPr lang="en-US" err="1">
                <a:cs typeface="Calibri" panose="020F0502020204030204"/>
              </a:rPr>
              <a:t>Interpreteren</a:t>
            </a:r>
            <a:r>
              <a:rPr lang="en-US">
                <a:cs typeface="Calibri" panose="020F0502020204030204"/>
              </a:rPr>
              <a:t> van data</a:t>
            </a:r>
          </a:p>
          <a:p>
            <a:r>
              <a:rPr lang="en-US" err="1">
                <a:cs typeface="Calibri" panose="020F0502020204030204"/>
              </a:rPr>
              <a:t>Patronen</a:t>
            </a:r>
            <a:r>
              <a:rPr lang="en-US">
                <a:cs typeface="Calibri" panose="020F0502020204030204"/>
              </a:rPr>
              <a:t> van data </a:t>
            </a:r>
            <a:r>
              <a:rPr lang="en-US" err="1">
                <a:cs typeface="Calibri" panose="020F0502020204030204"/>
              </a:rPr>
              <a:t>ontdekken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420B9-8F35-4D4B-857F-2BB91DA44714}"/>
              </a:ext>
            </a:extLst>
          </p:cNvPr>
          <p:cNvSpPr txBox="1">
            <a:spLocks/>
          </p:cNvSpPr>
          <p:nvPr/>
        </p:nvSpPr>
        <p:spPr>
          <a:xfrm>
            <a:off x="6763011" y="1821450"/>
            <a:ext cx="36680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 panose="020F0502020204030204"/>
              </a:rPr>
              <a:t>Business Intelligence</a:t>
            </a:r>
          </a:p>
          <a:p>
            <a:r>
              <a:rPr lang="en-US" err="1">
                <a:cs typeface="Calibri" panose="020F0502020204030204"/>
              </a:rPr>
              <a:t>Beschrijvende</a:t>
            </a:r>
            <a:r>
              <a:rPr lang="en-US">
                <a:cs typeface="Calibri" panose="020F0502020204030204"/>
              </a:rPr>
              <a:t> analyses</a:t>
            </a:r>
          </a:p>
          <a:p>
            <a:r>
              <a:rPr lang="en-US">
                <a:cs typeface="Calibri" panose="020F0502020204030204"/>
              </a:rPr>
              <a:t>Trends op basis van </a:t>
            </a:r>
            <a:r>
              <a:rPr lang="en-US" err="1">
                <a:cs typeface="Calibri" panose="020F0502020204030204"/>
              </a:rPr>
              <a:t>bestaande</a:t>
            </a:r>
            <a:r>
              <a:rPr lang="en-US">
                <a:cs typeface="Calibri" panose="020F0502020204030204"/>
              </a:rPr>
              <a:t> data</a:t>
            </a:r>
          </a:p>
          <a:p>
            <a:r>
              <a:rPr lang="en-US" err="1">
                <a:cs typeface="Calibri" panose="020F0502020204030204"/>
              </a:rPr>
              <a:t>Verzamelen</a:t>
            </a:r>
            <a:r>
              <a:rPr lang="en-US">
                <a:cs typeface="Calibri" panose="020F0502020204030204"/>
              </a:rPr>
              <a:t> van data</a:t>
            </a:r>
          </a:p>
          <a:p>
            <a:r>
              <a:rPr lang="en-US">
                <a:cs typeface="Calibri" panose="020F0502020204030204"/>
              </a:rPr>
              <a:t>Data </a:t>
            </a:r>
            <a:r>
              <a:rPr lang="en-US" err="1">
                <a:cs typeface="Calibri" panose="020F0502020204030204"/>
              </a:rPr>
              <a:t>wordt</a:t>
            </a:r>
            <a:r>
              <a:rPr lang="en-US">
                <a:cs typeface="Calibri" panose="020F0502020204030204"/>
              </a:rPr>
              <a:t> over het </a:t>
            </a:r>
            <a:r>
              <a:rPr lang="en-US" err="1">
                <a:cs typeface="Calibri" panose="020F0502020204030204"/>
              </a:rPr>
              <a:t>algemeen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bekeken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1926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20FC65FAD5F4E9E86253A5CB78DF2" ma:contentTypeVersion="10" ma:contentTypeDescription="Create a new document." ma:contentTypeScope="" ma:versionID="310916c10ee27bc15a894ca7bd05ace4">
  <xsd:schema xmlns:xsd="http://www.w3.org/2001/XMLSchema" xmlns:xs="http://www.w3.org/2001/XMLSchema" xmlns:p="http://schemas.microsoft.com/office/2006/metadata/properties" xmlns:ns3="a79a3342-7a70-42bf-baa6-93eb79b366d4" xmlns:ns4="4d2b13ac-2a22-4e4b-915e-4d2e44380027" targetNamespace="http://schemas.microsoft.com/office/2006/metadata/properties" ma:root="true" ma:fieldsID="88fd207bfc294bc0a509e699bde90072" ns3:_="" ns4:_="">
    <xsd:import namespace="a79a3342-7a70-42bf-baa6-93eb79b366d4"/>
    <xsd:import namespace="4d2b13ac-2a22-4e4b-915e-4d2e44380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a3342-7a70-42bf-baa6-93eb79b36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b13ac-2a22-4e4b-915e-4d2e44380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34059-92F1-476F-BF48-E41B7AD45842}">
  <ds:schemaRefs>
    <ds:schemaRef ds:uri="4d2b13ac-2a22-4e4b-915e-4d2e44380027"/>
    <ds:schemaRef ds:uri="a79a3342-7a70-42bf-baa6-93eb79b366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59A804-3C0E-4735-890B-FF7F485B4A90}">
  <ds:schemaRefs>
    <ds:schemaRef ds:uri="4d2b13ac-2a22-4e4b-915e-4d2e44380027"/>
    <ds:schemaRef ds:uri="a79a3342-7a70-42bf-baa6-93eb79b366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00E655-1C3C-439E-94BC-9C4071068D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Data Science</vt:lpstr>
      <vt:lpstr>Verschil met Business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 de Nijs</dc:creator>
  <cp:revision>1</cp:revision>
  <dcterms:created xsi:type="dcterms:W3CDTF">2022-02-02T08:12:50Z</dcterms:created>
  <dcterms:modified xsi:type="dcterms:W3CDTF">2022-02-02T09:23:42Z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0x010100A4520FC65FAD5F4E9E86253A5CB78DF2</vt:lpwstr>
  </property>
</Properties>
</file>