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9FAAC-AA8E-DE3F-5FDF-8393D89A9CA3}" v="73" dt="2022-02-02T09:20:41.172"/>
    <p1510:client id="{54493548-1A5E-0F47-B068-2222E3627706}" v="154" dt="2022-02-02T09:19:47.497"/>
    <p1510:client id="{5EE20EDE-9891-0050-E507-38962C853C8A}" v="85" dt="2022-02-02T09:19:36.467"/>
    <p1510:client id="{6B1F5A13-EF8B-4D26-F352-C71379A07A1E}" v="53" dt="2022-02-02T09:18:01.586"/>
    <p1510:client id="{B2FA0AF6-D69B-49B8-B138-836DAD6E88BF}" v="120" dt="2022-02-02T09:20:49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8F0CA-BA7E-4274-8E08-38AF92231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F9DE22-6E0A-47D1-8472-21555AE29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B5BDF9-9F2C-4BD4-AFA3-879CA823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1F57BB-BBB7-403D-85D7-4F3B4F56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9C8FF1-8A5C-41FB-878C-3008D7BB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771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8D643-D692-444B-B39B-C2B69847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676CE36-E135-498C-B12C-38EA80B51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1CEB71-2A3B-459F-987B-0B9D79D1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8A69E5-9DA3-4DA0-A2EF-AFCA62B3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469446-6D86-49B0-8DD2-E38216B9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382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97E6405-7D28-4846-B696-61D327EE2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2344072-AB9E-41E0-B599-AA84D736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452828-F799-40DB-8682-56250FF1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9A4BE9-EE4D-4227-AE44-6DC8FE6E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7651F9-5F10-45C5-B664-A46F7EDC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076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6D4FD-1958-483E-8D08-26ECB66F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7B3229-DF88-4530-A481-1E89F6E0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9EC52E-9053-4792-89B6-6185E307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255720-8520-4C62-9705-52FADB0B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A885CB-BCB3-4DFA-8584-B6326B63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630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0905C-799C-4452-BEE2-4B6F6435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BA3024-765C-4753-B337-044295B5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4005C1-BD94-4B4E-A936-69318FD6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C6751D-3BE7-4B71-A7A2-106A8B6B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B6BF2A-EDF5-4A26-ACC5-57EC4780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45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EB0B4-2C66-4738-B854-F032384D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283B14-B974-4E0E-8D3C-0FB85BFA5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2DAD3F7-E285-4A12-8287-CFEC3F103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F8F6BF-13C4-4B3B-8861-DF9ADF41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0A0E9AD-5118-4CBF-979B-1AFC612B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17C7931-4972-45D1-A680-7FC2ED37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21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0DC6A-A47F-4A7E-8984-02A49C6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B32F5B-065C-485A-80DC-06DC3D933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126567D-F0EE-4CFC-8C5C-6BFB08B5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DEB894D-3E00-4BB2-9027-4A975E0B4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4A4E878-D28F-41A8-A8CE-59B3C58DE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4DF9EC9-8C95-4565-95E4-5A2C1E20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FC49658-0F77-437D-A639-BE8BA18B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BEE021-00B3-4FE5-8DDA-FBC47C5C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145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C0814-85B4-45B2-9307-768BEA7B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BF5662-C681-443C-AE3D-4B034610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82EBB61-1688-4D5D-B298-47E4F493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6D18ECF-D10D-4C8D-8812-61D68AD4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26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DDE70E7-CB9D-49B2-9158-574CEF4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DD3DD6-BAE8-4EBD-8FAF-25229417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F0A69E-FEDE-4AE4-832E-9A415BA1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2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E0E64-CCD9-4554-AC4D-8709ABB0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0D436-DBF2-4DD1-8558-1E0A1C8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BA8B7A-F632-4321-923B-BC48AD09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E47BECF-CC4E-4FCA-A083-C149892B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2AEC11A-1A00-45DC-810C-84576234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486DE8-0425-4616-8922-DEFD85C3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37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716EE-2F08-4D49-B207-A073BBFA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E2BD29C-80B6-4EB9-8D30-719698DD9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CF94ABA-7D60-42F6-BDE9-41743EB60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01FF275-28FA-4C47-91DE-0E5B7A12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7F6FFA-117E-4FFF-A1AE-106A0453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48E66B-1A4B-4721-9736-A8ADA788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C600-87A9-4ABC-AABE-8BFA580653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906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0CE0DC-BFEA-48BC-B94D-D9FEE901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501257-FB8B-42A3-855E-5B373CA0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97ECFD-0A15-4E88-AA8F-CDF46327F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B520B-EEB1-423E-9239-AFCDB990B8B3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D36B3A-412E-4476-B53B-EC9E4E125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F7127-96B0-4B03-9C7C-02B73C86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DC600-87A9-4ABC-AABE-8BFA580653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63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D5D5C-52CF-433C-87F9-AB5ECB68A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Data Science tools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34EA926-57A7-40E8-89D0-B4AA46648462}"/>
              </a:ext>
            </a:extLst>
          </p:cNvPr>
          <p:cNvSpPr txBox="1"/>
          <p:nvPr/>
        </p:nvSpPr>
        <p:spPr>
          <a:xfrm>
            <a:off x="9186110" y="25988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Calibri"/>
              </a:rPr>
              <a:t>Machine Learning (ML)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6752B-8178-4483-B1DA-31D0E9C0C422}"/>
              </a:ext>
            </a:extLst>
          </p:cNvPr>
          <p:cNvSpPr txBox="1"/>
          <p:nvPr/>
        </p:nvSpPr>
        <p:spPr>
          <a:xfrm>
            <a:off x="7824591" y="139456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DA8B6-E638-1543-B709-04C2F754FD0B}"/>
              </a:ext>
            </a:extLst>
          </p:cNvPr>
          <p:cNvSpPr txBox="1"/>
          <p:nvPr/>
        </p:nvSpPr>
        <p:spPr>
          <a:xfrm>
            <a:off x="1381539" y="3509963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BC600-55AF-CD49-B0B5-909B51963AC3}"/>
              </a:ext>
            </a:extLst>
          </p:cNvPr>
          <p:cNvSpPr txBox="1"/>
          <p:nvPr/>
        </p:nvSpPr>
        <p:spPr>
          <a:xfrm>
            <a:off x="3832389" y="441533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Apache Spark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2B68CB6-E2C0-4914-A982-AFF8C5DB8478}"/>
              </a:ext>
            </a:extLst>
          </p:cNvPr>
          <p:cNvSpPr txBox="1"/>
          <p:nvPr/>
        </p:nvSpPr>
        <p:spPr>
          <a:xfrm>
            <a:off x="2270460" y="20498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GitHub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15D94-42BE-4219-9742-5C801E259AC4}"/>
              </a:ext>
            </a:extLst>
          </p:cNvPr>
          <p:cNvSpPr txBox="1"/>
          <p:nvPr/>
        </p:nvSpPr>
        <p:spPr>
          <a:xfrm>
            <a:off x="9637603" y="38860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Jupyter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D5BA1-F6D9-E14F-9231-40315639BB17}"/>
              </a:ext>
            </a:extLst>
          </p:cNvPr>
          <p:cNvSpPr txBox="1"/>
          <p:nvPr/>
        </p:nvSpPr>
        <p:spPr>
          <a:xfrm>
            <a:off x="6320881" y="477560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BigML</a:t>
            </a:r>
            <a:endParaRPr lang="en-US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421520FB-0FC4-4B60-B114-1C4CF489DCEC}"/>
              </a:ext>
            </a:extLst>
          </p:cNvPr>
          <p:cNvSpPr txBox="1"/>
          <p:nvPr/>
        </p:nvSpPr>
        <p:spPr>
          <a:xfrm>
            <a:off x="4486687" y="17132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Warehousing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2575940-38DE-4D50-8838-AED1694AD14C}"/>
              </a:ext>
            </a:extLst>
          </p:cNvPr>
          <p:cNvSpPr txBox="1"/>
          <p:nvPr/>
        </p:nvSpPr>
        <p:spPr>
          <a:xfrm>
            <a:off x="1478281" y="4696287"/>
            <a:ext cx="68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Excel</a:t>
            </a:r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C627-906C-4DA7-8988-1451328B8E19}"/>
              </a:ext>
            </a:extLst>
          </p:cNvPr>
          <p:cNvSpPr txBox="1"/>
          <p:nvPr/>
        </p:nvSpPr>
        <p:spPr>
          <a:xfrm>
            <a:off x="8152095" y="489532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ggplot2</a:t>
            </a:r>
          </a:p>
          <a:p>
            <a:endParaRPr lang="en-US">
              <a:cs typeface="Calibri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271D4F01-D2E6-48EF-A2D9-DA7224B031FB}"/>
              </a:ext>
            </a:extLst>
          </p:cNvPr>
          <p:cNvSpPr txBox="1"/>
          <p:nvPr/>
        </p:nvSpPr>
        <p:spPr>
          <a:xfrm>
            <a:off x="1468355" y="4426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99303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C6DB-DB68-6C42-8261-4A88A397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 </a:t>
            </a:r>
            <a:r>
              <a:rPr lang="en-US" err="1"/>
              <a:t>maakt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data science tool populair?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F80F-5A17-2B48-80E2-5F5AB006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Tools </a:t>
            </a:r>
            <a:r>
              <a:rPr lang="en-US" dirty="0" err="1">
                <a:cs typeface="Calibri"/>
              </a:rPr>
              <a:t>kunnen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allemaal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statistieken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weergeven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uit</a:t>
            </a:r>
            <a:r>
              <a:rPr lang="en-US" dirty="0">
                <a:cs typeface="Calibri"/>
              </a:rPr>
              <a:t> de data.</a:t>
            </a:r>
          </a:p>
          <a:p>
            <a:r>
              <a:rPr lang="en-US" dirty="0" err="1">
                <a:cs typeface="Calibri"/>
              </a:rPr>
              <a:t>Visualizatie</a:t>
            </a:r>
            <a:r>
              <a:rPr lang="en-US">
                <a:cs typeface="Calibri"/>
              </a:rPr>
              <a:t> van data</a:t>
            </a:r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Hoeveelheid</a:t>
            </a:r>
            <a:r>
              <a:rPr lang="en-US" dirty="0">
                <a:cs typeface="Calibri"/>
              </a:rPr>
              <a:t> statistical libraries</a:t>
            </a:r>
          </a:p>
          <a:p>
            <a:r>
              <a:rPr lang="en-US" err="1">
                <a:cs typeface="Calibri"/>
              </a:rPr>
              <a:t>Mogelijkheid</a:t>
            </a:r>
            <a:r>
              <a:rPr lang="en-US">
                <a:cs typeface="Calibri"/>
              </a:rPr>
              <a:t> om data </a:t>
            </a:r>
            <a:r>
              <a:rPr lang="en-US" err="1">
                <a:cs typeface="Calibri"/>
              </a:rPr>
              <a:t>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modelleren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Snelheid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Makkelijke</a:t>
            </a:r>
            <a:r>
              <a:rPr lang="en-US">
                <a:cs typeface="Calibri"/>
              </a:rPr>
              <a:t> data cleaning</a:t>
            </a:r>
          </a:p>
          <a:p>
            <a:r>
              <a:rPr lang="en-US" err="1">
                <a:cs typeface="Calibri"/>
              </a:rPr>
              <a:t>Gebruik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kunnen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maken</a:t>
            </a:r>
            <a:r>
              <a:rPr lang="en-US">
                <a:cs typeface="Calibri"/>
              </a:rPr>
              <a:t> van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176538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520FC65FAD5F4E9E86253A5CB78DF2" ma:contentTypeVersion="10" ma:contentTypeDescription="Create a new document." ma:contentTypeScope="" ma:versionID="310916c10ee27bc15a894ca7bd05ace4">
  <xsd:schema xmlns:xsd="http://www.w3.org/2001/XMLSchema" xmlns:xs="http://www.w3.org/2001/XMLSchema" xmlns:p="http://schemas.microsoft.com/office/2006/metadata/properties" xmlns:ns3="a79a3342-7a70-42bf-baa6-93eb79b366d4" xmlns:ns4="4d2b13ac-2a22-4e4b-915e-4d2e44380027" targetNamespace="http://schemas.microsoft.com/office/2006/metadata/properties" ma:root="true" ma:fieldsID="88fd207bfc294bc0a509e699bde90072" ns3:_="" ns4:_="">
    <xsd:import namespace="a79a3342-7a70-42bf-baa6-93eb79b366d4"/>
    <xsd:import namespace="4d2b13ac-2a22-4e4b-915e-4d2e443800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a3342-7a70-42bf-baa6-93eb79b366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b13ac-2a22-4e4b-915e-4d2e4438002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4D92F5-F6B3-41DC-8BF9-817A485592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B3FC6A-83DF-47E9-A703-6608244F08E6}">
  <ds:schemaRefs>
    <ds:schemaRef ds:uri="4d2b13ac-2a22-4e4b-915e-4d2e44380027"/>
    <ds:schemaRef ds:uri="a79a3342-7a70-42bf-baa6-93eb79b366d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F65A69-815C-4D8A-86FB-6645C3A7020B}">
  <ds:schemaRefs>
    <ds:schemaRef ds:uri="4d2b13ac-2a22-4e4b-915e-4d2e44380027"/>
    <ds:schemaRef ds:uri="a79a3342-7a70-42bf-baa6-93eb79b366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2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Kantoorthema</vt:lpstr>
      <vt:lpstr>Data Science tools</vt:lpstr>
      <vt:lpstr>Wat maakt een data science tool populair?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Stefan de Nijs</dc:creator>
  <cp:revision>63</cp:revision>
  <dcterms:created xsi:type="dcterms:W3CDTF">2022-02-02T08:59:19Z</dcterms:created>
  <dcterms:modified xsi:type="dcterms:W3CDTF">2022-02-02T09:23:22Z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0x010100A4520FC65FAD5F4E9E86253A5CB78DF2</vt:lpwstr>
  </property>
</Properties>
</file>