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8" r:id="rId4"/>
    <p:sldId id="260" r:id="rId5"/>
    <p:sldId id="261" r:id="rId6"/>
    <p:sldId id="269" r:id="rId7"/>
    <p:sldId id="268" r:id="rId8"/>
    <p:sldId id="270" r:id="rId9"/>
    <p:sldId id="271" r:id="rId10"/>
    <p:sldId id="272" r:id="rId11"/>
    <p:sldId id="266" r:id="rId12"/>
    <p:sldId id="273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3EC7D-5821-4E9D-818D-054EF8E633B9}" v="414" dt="2022-10-12T15:45:08.807"/>
    <p1510:client id="{C2AFBAF1-93CF-4B93-9DFD-791592BB5D27}" v="784" dt="2022-10-12T17:22:0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an Josué Bastos Silva" userId="a73cce115e847164" providerId="Windows Live" clId="Web-{68C3EC7D-5821-4E9D-818D-054EF8E633B9}"/>
    <pc:docChg chg="addSld modSld addMainMaster delMainMaster">
      <pc:chgData name="Willyan Josué Bastos Silva" userId="a73cce115e847164" providerId="Windows Live" clId="Web-{68C3EC7D-5821-4E9D-818D-054EF8E633B9}" dt="2022-10-12T15:45:07.729" v="430" actId="20577"/>
      <pc:docMkLst>
        <pc:docMk/>
      </pc:docMkLst>
      <pc:sldChg chg="addSp delSp modSp mod setBg modClrScheme chgLayout">
        <pc:chgData name="Willyan Josué Bastos Silva" userId="a73cce115e847164" providerId="Windows Live" clId="Web-{68C3EC7D-5821-4E9D-818D-054EF8E633B9}" dt="2022-10-12T14:58:31.749" v="65" actId="20577"/>
        <pc:sldMkLst>
          <pc:docMk/>
          <pc:sldMk cId="2210866551" sldId="256"/>
        </pc:sldMkLst>
        <pc:spChg chg="mod">
          <ac:chgData name="Willyan Josué Bastos Silva" userId="a73cce115e847164" providerId="Windows Live" clId="Web-{68C3EC7D-5821-4E9D-818D-054EF8E633B9}" dt="2022-10-12T14:58:31.749" v="65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Willyan Josué Bastos Silva" userId="a73cce115e847164" providerId="Windows Live" clId="Web-{68C3EC7D-5821-4E9D-818D-054EF8E633B9}" dt="2022-10-12T14:48:14.164" v="5"/>
          <ac:spMkLst>
            <pc:docMk/>
            <pc:sldMk cId="2210866551" sldId="256"/>
            <ac:spMk id="8" creationId="{26B0FCFA-8A2E-4F10-87BD-34565BD7C39F}"/>
          </ac:spMkLst>
        </pc:spChg>
        <pc:spChg chg="add del">
          <ac:chgData name="Willyan Josué Bastos Silva" userId="a73cce115e847164" providerId="Windows Live" clId="Web-{68C3EC7D-5821-4E9D-818D-054EF8E633B9}" dt="2022-10-12T14:48:05.585" v="1"/>
          <ac:spMkLst>
            <pc:docMk/>
            <pc:sldMk cId="2210866551" sldId="256"/>
            <ac:spMk id="9" creationId="{B72BB70C-3B10-43FF-83F9-C064151F9037}"/>
          </ac:spMkLst>
        </pc:spChg>
        <pc:spChg chg="add del">
          <ac:chgData name="Willyan Josué Bastos Silva" userId="a73cce115e847164" providerId="Windows Live" clId="Web-{68C3EC7D-5821-4E9D-818D-054EF8E633B9}" dt="2022-10-12T14:48:14.164" v="5"/>
          <ac:spMkLst>
            <pc:docMk/>
            <pc:sldMk cId="2210866551" sldId="256"/>
            <ac:spMk id="10" creationId="{32DA72A5-2775-4FE6-9A97-1C8DEE0E06C2}"/>
          </ac:spMkLst>
        </pc:spChg>
        <pc:spChg chg="add del">
          <ac:chgData name="Willyan Josué Bastos Silva" userId="a73cce115e847164" providerId="Windows Live" clId="Web-{68C3EC7D-5821-4E9D-818D-054EF8E633B9}" dt="2022-10-12T14:48:05.585" v="1"/>
          <ac:spMkLst>
            <pc:docMk/>
            <pc:sldMk cId="2210866551" sldId="256"/>
            <ac:spMk id="13" creationId="{B21FF648-687D-4B69-BB17-1F9649EF811B}"/>
          </ac:spMkLst>
        </pc:spChg>
        <pc:spChg chg="add del">
          <ac:chgData name="Willyan Josué Bastos Silva" userId="a73cce115e847164" providerId="Windows Live" clId="Web-{68C3EC7D-5821-4E9D-818D-054EF8E633B9}" dt="2022-10-12T14:48:09.335" v="3"/>
          <ac:spMkLst>
            <pc:docMk/>
            <pc:sldMk cId="2210866551" sldId="256"/>
            <ac:spMk id="15" creationId="{55B419A7-F817-4767-8CCB-FB0E189C4ACD}"/>
          </ac:spMkLst>
        </pc:spChg>
        <pc:spChg chg="add del">
          <ac:chgData name="Willyan Josué Bastos Silva" userId="a73cce115e847164" providerId="Windows Live" clId="Web-{68C3EC7D-5821-4E9D-818D-054EF8E633B9}" dt="2022-10-12T14:48:09.335" v="3"/>
          <ac:spMkLst>
            <pc:docMk/>
            <pc:sldMk cId="2210866551" sldId="256"/>
            <ac:spMk id="17" creationId="{ADA271CD-3011-4A05-B4A3-80F1794684F2}"/>
          </ac:spMkLst>
        </pc:spChg>
        <pc:spChg chg="add del">
          <ac:chgData name="Willyan Josué Bastos Silva" userId="a73cce115e847164" providerId="Windows Live" clId="Web-{68C3EC7D-5821-4E9D-818D-054EF8E633B9}" dt="2022-10-12T14:48:18.179" v="7"/>
          <ac:spMkLst>
            <pc:docMk/>
            <pc:sldMk cId="2210866551" sldId="256"/>
            <ac:spMk id="18" creationId="{F95DA1D8-E874-4205-B6D5-557E0C072282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20" creationId="{279CAF82-0ECF-42BE-8F37-F71941E5D410}"/>
          </ac:spMkLst>
        </pc:spChg>
        <pc:spChg chg="add del">
          <ac:chgData name="Willyan Josué Bastos Silva" userId="a73cce115e847164" providerId="Windows Live" clId="Web-{68C3EC7D-5821-4E9D-818D-054EF8E633B9}" dt="2022-10-12T14:48:32.977" v="9"/>
          <ac:spMkLst>
            <pc:docMk/>
            <pc:sldMk cId="2210866551" sldId="256"/>
            <ac:spMk id="21" creationId="{ECD84B89-83B1-AA44-B9BE-C68A3A346981}"/>
          </ac:spMkLst>
        </pc:spChg>
        <pc:spChg chg="add del">
          <ac:chgData name="Willyan Josué Bastos Silva" userId="a73cce115e847164" providerId="Windows Live" clId="Web-{68C3EC7D-5821-4E9D-818D-054EF8E633B9}" dt="2022-10-12T14:48:32.977" v="9"/>
          <ac:spMkLst>
            <pc:docMk/>
            <pc:sldMk cId="2210866551" sldId="256"/>
            <ac:spMk id="23" creationId="{DF3B9D9F-2555-4B2E-AD17-056B66596D5A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31" creationId="{033BC44A-0661-43B4-9C14-FD5963C226AE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33" creationId="{BE8CB2F0-2F5A-4EBD-B214-E0309C31F578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35" creationId="{FFD3887D-244B-4EC4-9208-E304984C5D0F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37" creationId="{97224C31-855E-4593-8A58-5B2B0CC4F537}"/>
          </ac:spMkLst>
        </pc:spChg>
        <pc:spChg chg="add del">
          <ac:chgData name="Willyan Josué Bastos Silva" userId="a73cce115e847164" providerId="Windows Live" clId="Web-{68C3EC7D-5821-4E9D-818D-054EF8E633B9}" dt="2022-10-12T14:48:38.821" v="11"/>
          <ac:spMkLst>
            <pc:docMk/>
            <pc:sldMk cId="2210866551" sldId="256"/>
            <ac:spMk id="48" creationId="{BA6285CA-6AFA-4F27-AFB5-1B32CDE09B1A}"/>
          </ac:spMkLst>
        </pc:spChg>
        <pc:spChg chg="add del">
          <ac:chgData name="Willyan Josué Bastos Silva" userId="a73cce115e847164" providerId="Windows Live" clId="Web-{68C3EC7D-5821-4E9D-818D-054EF8E633B9}" dt="2022-10-12T14:48:38.821" v="11"/>
          <ac:spMkLst>
            <pc:docMk/>
            <pc:sldMk cId="2210866551" sldId="256"/>
            <ac:spMk id="49" creationId="{D690347A-6937-4F6D-93E3-D398D803DE33}"/>
          </ac:spMkLst>
        </pc:spChg>
        <pc:spChg chg="add del">
          <ac:chgData name="Willyan Josué Bastos Silva" userId="a73cce115e847164" providerId="Windows Live" clId="Web-{68C3EC7D-5821-4E9D-818D-054EF8E633B9}" dt="2022-10-12T14:48:38.821" v="11"/>
          <ac:spMkLst>
            <pc:docMk/>
            <pc:sldMk cId="2210866551" sldId="256"/>
            <ac:spMk id="50" creationId="{DE6FA2BA-220F-4070-A46C-D437A6D2421C}"/>
          </ac:spMkLst>
        </pc:spChg>
        <pc:spChg chg="add del">
          <ac:chgData name="Willyan Josué Bastos Silva" userId="a73cce115e847164" providerId="Windows Live" clId="Web-{68C3EC7D-5821-4E9D-818D-054EF8E633B9}" dt="2022-10-12T14:48:38.821" v="11"/>
          <ac:spMkLst>
            <pc:docMk/>
            <pc:sldMk cId="2210866551" sldId="256"/>
            <ac:spMk id="51" creationId="{B18D2A95-840F-45DF-AD93-5FA412FCC7EA}"/>
          </ac:spMkLst>
        </pc:spChg>
        <pc:spChg chg="add del">
          <ac:chgData name="Willyan Josué Bastos Silva" userId="a73cce115e847164" providerId="Windows Live" clId="Web-{68C3EC7D-5821-4E9D-818D-054EF8E633B9}" dt="2022-10-12T14:48:38.821" v="11"/>
          <ac:spMkLst>
            <pc:docMk/>
            <pc:sldMk cId="2210866551" sldId="256"/>
            <ac:spMk id="52" creationId="{F92A3F2D-F424-43A3-88B0-FB258A0C1829}"/>
          </ac:spMkLst>
        </pc:spChg>
        <pc:spChg chg="add del">
          <ac:chgData name="Willyan Josué Bastos Silva" userId="a73cce115e847164" providerId="Windows Live" clId="Web-{68C3EC7D-5821-4E9D-818D-054EF8E633B9}" dt="2022-10-12T14:49:05.572" v="13"/>
          <ac:spMkLst>
            <pc:docMk/>
            <pc:sldMk cId="2210866551" sldId="256"/>
            <ac:spMk id="59" creationId="{6CA2C65D-0168-1245-86C8-62A8A6F7B813}"/>
          </ac:spMkLst>
        </pc:spChg>
        <pc:spChg chg="add del">
          <ac:chgData name="Willyan Josué Bastos Silva" userId="a73cce115e847164" providerId="Windows Live" clId="Web-{68C3EC7D-5821-4E9D-818D-054EF8E633B9}" dt="2022-10-12T14:49:05.572" v="13"/>
          <ac:spMkLst>
            <pc:docMk/>
            <pc:sldMk cId="2210866551" sldId="256"/>
            <ac:spMk id="60" creationId="{EAD75E6C-3D31-A343-9949-5DAAD6F6DCB1}"/>
          </ac:spMkLst>
        </pc:spChg>
        <pc:spChg chg="add del">
          <ac:chgData name="Willyan Josué Bastos Silva" userId="a73cce115e847164" providerId="Windows Live" clId="Web-{68C3EC7D-5821-4E9D-818D-054EF8E633B9}" dt="2022-10-12T14:49:05.572" v="13"/>
          <ac:spMkLst>
            <pc:docMk/>
            <pc:sldMk cId="2210866551" sldId="256"/>
            <ac:spMk id="61" creationId="{4029224B-C0FC-EC47-B248-0D4271BC7FC3}"/>
          </ac:spMkLst>
        </pc:spChg>
        <pc:spChg chg="add del">
          <ac:chgData name="Willyan Josué Bastos Silva" userId="a73cce115e847164" providerId="Windows Live" clId="Web-{68C3EC7D-5821-4E9D-818D-054EF8E633B9}" dt="2022-10-12T14:49:05.572" v="13"/>
          <ac:spMkLst>
            <pc:docMk/>
            <pc:sldMk cId="2210866551" sldId="256"/>
            <ac:spMk id="62" creationId="{755E9273-3717-C94C-9BFF-75E87E47C46A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64" creationId="{489B7BFD-8F45-4093-AD9C-91B15B0503D9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68" creationId="{498F8FF6-43B4-494A-AF8F-123A4983EDF7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69" creationId="{2B06059C-C357-4011-82B9-9C0106301384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70" creationId="{5AFEC601-A132-47EE-B0C2-B38ACD9FCE6F}"/>
          </ac:spMkLst>
        </pc:spChg>
        <pc:spChg chg="add">
          <ac:chgData name="Willyan Josué Bastos Silva" userId="a73cce115e847164" providerId="Windows Live" clId="Web-{68C3EC7D-5821-4E9D-818D-054EF8E633B9}" dt="2022-10-12T14:49:05.666" v="14"/>
          <ac:spMkLst>
            <pc:docMk/>
            <pc:sldMk cId="2210866551" sldId="256"/>
            <ac:spMk id="71" creationId="{218E095B-4870-4AD5-9C41-C16D59523501}"/>
          </ac:spMkLst>
        </pc:spChg>
        <pc:grpChg chg="add">
          <ac:chgData name="Willyan Josué Bastos Silva" userId="a73cce115e847164" providerId="Windows Live" clId="Web-{68C3EC7D-5821-4E9D-818D-054EF8E633B9}" dt="2022-10-12T14:49:05.666" v="14"/>
          <ac:grpSpMkLst>
            <pc:docMk/>
            <pc:sldMk cId="2210866551" sldId="256"/>
            <ac:grpSpMk id="24" creationId="{FB9739EB-7F66-433D-841F-AB3CD18700B7}"/>
          </ac:grpSpMkLst>
        </pc:grpChg>
        <pc:grpChg chg="add del">
          <ac:chgData name="Willyan Josué Bastos Silva" userId="a73cce115e847164" providerId="Windows Live" clId="Web-{68C3EC7D-5821-4E9D-818D-054EF8E633B9}" dt="2022-10-12T14:48:38.821" v="11"/>
          <ac:grpSpMkLst>
            <pc:docMk/>
            <pc:sldMk cId="2210866551" sldId="256"/>
            <ac:grpSpMk id="53" creationId="{E8BBA9B4-EF00-4579-A73A-061C5F902438}"/>
          </ac:grpSpMkLst>
        </pc:grpChg>
        <pc:grpChg chg="add">
          <ac:chgData name="Willyan Josué Bastos Silva" userId="a73cce115e847164" providerId="Windows Live" clId="Web-{68C3EC7D-5821-4E9D-818D-054EF8E633B9}" dt="2022-10-12T14:49:05.666" v="14"/>
          <ac:grpSpMkLst>
            <pc:docMk/>
            <pc:sldMk cId="2210866551" sldId="256"/>
            <ac:grpSpMk id="65" creationId="{042BC7E5-76DB-4826-8C07-4A49B6353F76}"/>
          </ac:grpSpMkLst>
        </pc:grpChg>
        <pc:picChg chg="add del">
          <ac:chgData name="Willyan Josué Bastos Silva" userId="a73cce115e847164" providerId="Windows Live" clId="Web-{68C3EC7D-5821-4E9D-818D-054EF8E633B9}" dt="2022-10-12T14:48:05.585" v="1"/>
          <ac:picMkLst>
            <pc:docMk/>
            <pc:sldMk cId="2210866551" sldId="256"/>
            <ac:picMk id="4" creationId="{6C36E91D-FD10-C4BB-4D5B-02B7B90F8805}"/>
          </ac:picMkLst>
        </pc:picChg>
        <pc:picChg chg="add del">
          <ac:chgData name="Willyan Josué Bastos Silva" userId="a73cce115e847164" providerId="Windows Live" clId="Web-{68C3EC7D-5821-4E9D-818D-054EF8E633B9}" dt="2022-10-12T14:48:14.164" v="5"/>
          <ac:picMkLst>
            <pc:docMk/>
            <pc:sldMk cId="2210866551" sldId="256"/>
            <ac:picMk id="12" creationId="{1B904E70-C32C-4D17-A3F8-E9179288956E}"/>
          </ac:picMkLst>
        </pc:picChg>
        <pc:picChg chg="add del">
          <ac:chgData name="Willyan Josué Bastos Silva" userId="a73cce115e847164" providerId="Windows Live" clId="Web-{68C3EC7D-5821-4E9D-818D-054EF8E633B9}" dt="2022-10-12T14:48:14.164" v="5"/>
          <ac:picMkLst>
            <pc:docMk/>
            <pc:sldMk cId="2210866551" sldId="256"/>
            <ac:picMk id="14" creationId="{D732B43B-AEE0-4B1A-93E5-EDA309A23FDA}"/>
          </ac:picMkLst>
        </pc:picChg>
        <pc:picChg chg="add del">
          <ac:chgData name="Willyan Josué Bastos Silva" userId="a73cce115e847164" providerId="Windows Live" clId="Web-{68C3EC7D-5821-4E9D-818D-054EF8E633B9}" dt="2022-10-12T14:48:09.335" v="3"/>
          <ac:picMkLst>
            <pc:docMk/>
            <pc:sldMk cId="2210866551" sldId="256"/>
            <ac:picMk id="16" creationId="{3ABDE24B-FB8B-C0F1-B8D5-669944E4539F}"/>
          </ac:picMkLst>
        </pc:picChg>
        <pc:picChg chg="add del">
          <ac:chgData name="Willyan Josué Bastos Silva" userId="a73cce115e847164" providerId="Windows Live" clId="Web-{68C3EC7D-5821-4E9D-818D-054EF8E633B9}" dt="2022-10-12T14:48:18.179" v="7"/>
          <ac:picMkLst>
            <pc:docMk/>
            <pc:sldMk cId="2210866551" sldId="256"/>
            <ac:picMk id="19" creationId="{5DFD7123-2003-F92E-BADC-766D1ED54CED}"/>
          </ac:picMkLst>
        </pc:picChg>
        <pc:picChg chg="add del">
          <ac:chgData name="Willyan Josué Bastos Silva" userId="a73cce115e847164" providerId="Windows Live" clId="Web-{68C3EC7D-5821-4E9D-818D-054EF8E633B9}" dt="2022-10-12T14:48:32.977" v="9"/>
          <ac:picMkLst>
            <pc:docMk/>
            <pc:sldMk cId="2210866551" sldId="256"/>
            <ac:picMk id="22" creationId="{1C6AABC8-0A35-2A14-4650-88AE48868CB5}"/>
          </ac:picMkLst>
        </pc:picChg>
        <pc:cxnChg chg="add del">
          <ac:chgData name="Willyan Josué Bastos Silva" userId="a73cce115e847164" providerId="Windows Live" clId="Web-{68C3EC7D-5821-4E9D-818D-054EF8E633B9}" dt="2022-10-12T14:48:05.585" v="1"/>
          <ac:cxnSpMkLst>
            <pc:docMk/>
            <pc:sldMk cId="2210866551" sldId="256"/>
            <ac:cxnSpMk id="11" creationId="{D5B557D3-D7B4-404B-84A1-9BD182BE5B06}"/>
          </ac:cxnSpMkLst>
        </pc:cxnChg>
      </pc:sldChg>
      <pc:sldChg chg="modSp new">
        <pc:chgData name="Willyan Josué Bastos Silva" userId="a73cce115e847164" providerId="Windows Live" clId="Web-{68C3EC7D-5821-4E9D-818D-054EF8E633B9}" dt="2022-10-12T15:35:06.913" v="397"/>
        <pc:sldMkLst>
          <pc:docMk/>
          <pc:sldMk cId="1638095720" sldId="257"/>
        </pc:sldMkLst>
        <pc:spChg chg="mod">
          <ac:chgData name="Willyan Josué Bastos Silva" userId="a73cce115e847164" providerId="Windows Live" clId="Web-{68C3EC7D-5821-4E9D-818D-054EF8E633B9}" dt="2022-10-12T15:35:06.913" v="397"/>
          <ac:spMkLst>
            <pc:docMk/>
            <pc:sldMk cId="1638095720" sldId="257"/>
            <ac:spMk id="3" creationId="{9AE99E56-6BCC-0C3E-07FE-48019572A7C8}"/>
          </ac:spMkLst>
        </pc:spChg>
      </pc:sldChg>
      <pc:sldChg chg="modSp new">
        <pc:chgData name="Willyan Josué Bastos Silva" userId="a73cce115e847164" providerId="Windows Live" clId="Web-{68C3EC7D-5821-4E9D-818D-054EF8E633B9}" dt="2022-10-12T15:45:07.729" v="430" actId="20577"/>
        <pc:sldMkLst>
          <pc:docMk/>
          <pc:sldMk cId="1645759536" sldId="258"/>
        </pc:sldMkLst>
        <pc:spChg chg="mod">
          <ac:chgData name="Willyan Josué Bastos Silva" userId="a73cce115e847164" providerId="Windows Live" clId="Web-{68C3EC7D-5821-4E9D-818D-054EF8E633B9}" dt="2022-10-12T15:45:07.729" v="430" actId="20577"/>
          <ac:spMkLst>
            <pc:docMk/>
            <pc:sldMk cId="1645759536" sldId="258"/>
            <ac:spMk id="2" creationId="{99699560-6543-1D5B-9605-596A16C742A8}"/>
          </ac:spMkLst>
        </pc:spChg>
      </pc:sldChg>
      <pc:sldMasterChg chg="add del addSldLayout delSldLayout">
        <pc:chgData name="Willyan Josué Bastos Silva" userId="a73cce115e847164" providerId="Windows Live" clId="Web-{68C3EC7D-5821-4E9D-818D-054EF8E633B9}" dt="2022-10-12T14:49:05.666" v="14"/>
        <pc:sldMasterMkLst>
          <pc:docMk/>
          <pc:sldMasterMk cId="2675746937" sldId="2147483648"/>
        </pc:sldMasterMkLst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replId addSldLayout delSldLayout">
        <pc:chgData name="Willyan Josué Bastos Silva" userId="a73cce115e847164" providerId="Windows Live" clId="Web-{68C3EC7D-5821-4E9D-818D-054EF8E633B9}" dt="2022-10-12T14:48:05.585" v="1"/>
        <pc:sldMasterMkLst>
          <pc:docMk/>
          <pc:sldMasterMk cId="3631664220" sldId="2147483660"/>
        </pc:sldMasterMkLst>
        <pc:sldLayoutChg chg="add del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549860681" sldId="2147483661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396305536" sldId="2147483662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238166856" sldId="2147483663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832732452" sldId="2147483664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2634288204" sldId="2147483665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1214242273" sldId="2147483666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115401338" sldId="2147483667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57116810" sldId="2147483668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219222801" sldId="2147483669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3863119495" sldId="2147483670"/>
          </pc:sldLayoutMkLst>
        </pc:sldLayoutChg>
        <pc:sldLayoutChg chg="add del replId">
          <pc:chgData name="Willyan Josué Bastos Silva" userId="a73cce115e847164" providerId="Windows Live" clId="Web-{68C3EC7D-5821-4E9D-818D-054EF8E633B9}" dt="2022-10-12T14:48:05.585" v="1"/>
          <pc:sldLayoutMkLst>
            <pc:docMk/>
            <pc:sldMasterMk cId="3631664220" sldId="2147483660"/>
            <pc:sldLayoutMk cId="1446738482" sldId="2147483671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8:38.821" v="11"/>
        <pc:sldMasterMkLst>
          <pc:docMk/>
          <pc:sldMasterMk cId="1682869483" sldId="2147483673"/>
        </pc:sldMasterMkLst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1739796738" sldId="214748366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525485722" sldId="214748366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180910738" sldId="214748366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228619141" sldId="214748366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682161164" sldId="214748366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379315259" sldId="214748366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42226261" sldId="214748366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4035299760" sldId="214748366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572733144" sldId="214748367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3625304360" sldId="214748367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8.821" v="11"/>
          <pc:sldLayoutMkLst>
            <pc:docMk/>
            <pc:sldMasterMk cId="1682869483" sldId="2147483673"/>
            <pc:sldLayoutMk cId="542680731" sldId="2147483672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8:14.164" v="5"/>
        <pc:sldMasterMkLst>
          <pc:docMk/>
          <pc:sldMasterMk cId="2529548653" sldId="2147483673"/>
        </pc:sldMasterMkLst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406238394" sldId="214748366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4277383359" sldId="214748366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210896753" sldId="214748366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1988174928" sldId="214748366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214190734" sldId="214748366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2084621401" sldId="214748366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727891254" sldId="214748366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1038609175" sldId="214748366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829391034" sldId="214748367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1115359716" sldId="214748367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4.164" v="5"/>
          <pc:sldLayoutMkLst>
            <pc:docMk/>
            <pc:sldMasterMk cId="2529548653" sldId="2147483673"/>
            <pc:sldLayoutMk cId="2009869819" sldId="2147483672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8:09.335" v="3"/>
        <pc:sldMasterMkLst>
          <pc:docMk/>
          <pc:sldMasterMk cId="3266501651" sldId="2147483686"/>
        </pc:sldMasterMkLst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1785985163" sldId="214748367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1430229564" sldId="214748367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82546130" sldId="214748367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799463446" sldId="214748367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1975914072" sldId="214748367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2387268447" sldId="214748368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4194575341" sldId="214748368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1508958558" sldId="214748368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1639070684" sldId="214748368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2132411855" sldId="214748368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09.335" v="3"/>
          <pc:sldLayoutMkLst>
            <pc:docMk/>
            <pc:sldMasterMk cId="3266501651" sldId="2147483686"/>
            <pc:sldLayoutMk cId="3223697166" sldId="2147483685"/>
          </pc:sldLayoutMkLst>
        </pc:sldLayoutChg>
      </pc:sldMasterChg>
      <pc:sldMasterChg chg="add addSldLayout">
        <pc:chgData name="Willyan Josué Bastos Silva" userId="a73cce115e847164" providerId="Windows Live" clId="Web-{68C3EC7D-5821-4E9D-818D-054EF8E633B9}" dt="2022-10-12T14:49:05.666" v="14"/>
        <pc:sldMasterMkLst>
          <pc:docMk/>
          <pc:sldMasterMk cId="1822507636" sldId="2147483699"/>
        </pc:sldMasterMkLst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2715838532" sldId="2147483688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1682343523" sldId="2147483689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2848618565" sldId="2147483690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3260277216" sldId="2147483691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550290563" sldId="2147483692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4146361905" sldId="2147483693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3925046087" sldId="2147483694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3466808743" sldId="2147483695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2319736423" sldId="2147483696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3677377456" sldId="2147483697"/>
          </pc:sldLayoutMkLst>
        </pc:sldLayoutChg>
        <pc:sldLayoutChg chg="add">
          <pc:chgData name="Willyan Josué Bastos Silva" userId="a73cce115e847164" providerId="Windows Live" clId="Web-{68C3EC7D-5821-4E9D-818D-054EF8E633B9}" dt="2022-10-12T14:49:05.666" v="14"/>
          <pc:sldLayoutMkLst>
            <pc:docMk/>
            <pc:sldMasterMk cId="1822507636" sldId="2147483699"/>
            <pc:sldLayoutMk cId="396113952" sldId="2147483698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9:05.572" v="13"/>
        <pc:sldMasterMkLst>
          <pc:docMk/>
          <pc:sldMasterMk cId="2950402622" sldId="2147483699"/>
        </pc:sldMasterMkLst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1268944102" sldId="214748368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4118282017" sldId="214748368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2526911353" sldId="214748369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3179046895" sldId="214748369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1962035844" sldId="214748369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2581221490" sldId="214748369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1505543565" sldId="214748369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2648589925" sldId="214748369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3713155197" sldId="214748369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3687223028" sldId="214748369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9:05.572" v="13"/>
          <pc:sldLayoutMkLst>
            <pc:docMk/>
            <pc:sldMasterMk cId="2950402622" sldId="2147483699"/>
            <pc:sldLayoutMk cId="821762184" sldId="2147483698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8:18.179" v="7"/>
        <pc:sldMasterMkLst>
          <pc:docMk/>
          <pc:sldMasterMk cId="1769207531" sldId="2147483726"/>
        </pc:sldMasterMkLst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4283505314" sldId="214748371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1102177840" sldId="214748371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2892178283" sldId="214748371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3683708913" sldId="214748371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3063040001" sldId="214748371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440951244" sldId="214748371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3758172822" sldId="214748372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2131258066" sldId="214748372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1413214524" sldId="214748372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1372058377" sldId="214748372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2383131034" sldId="214748372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18.179" v="7"/>
          <pc:sldLayoutMkLst>
            <pc:docMk/>
            <pc:sldMasterMk cId="1769207531" sldId="2147483726"/>
            <pc:sldLayoutMk cId="2005468024" sldId="2147483725"/>
          </pc:sldLayoutMkLst>
        </pc:sldLayoutChg>
      </pc:sldMasterChg>
      <pc:sldMasterChg chg="add del addSldLayout delSldLayout">
        <pc:chgData name="Willyan Josué Bastos Silva" userId="a73cce115e847164" providerId="Windows Live" clId="Web-{68C3EC7D-5821-4E9D-818D-054EF8E633B9}" dt="2022-10-12T14:48:32.977" v="9"/>
        <pc:sldMasterMkLst>
          <pc:docMk/>
          <pc:sldMasterMk cId="2117302007" sldId="2147483752"/>
        </pc:sldMasterMkLst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214787005" sldId="2147483741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937224143" sldId="2147483742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748161943" sldId="2147483743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2003907339" sldId="2147483744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2105802888" sldId="2147483745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011378622" sldId="2147483746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518321562" sldId="2147483747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15312797" sldId="2147483748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4161756597" sldId="2147483749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2814546632" sldId="2147483750"/>
          </pc:sldLayoutMkLst>
        </pc:sldLayoutChg>
        <pc:sldLayoutChg chg="add del">
          <pc:chgData name="Willyan Josué Bastos Silva" userId="a73cce115e847164" providerId="Windows Live" clId="Web-{68C3EC7D-5821-4E9D-818D-054EF8E633B9}" dt="2022-10-12T14:48:32.977" v="9"/>
          <pc:sldLayoutMkLst>
            <pc:docMk/>
            <pc:sldMasterMk cId="2117302007" sldId="2147483752"/>
            <pc:sldLayoutMk cId="1426251869" sldId="2147483751"/>
          </pc:sldLayoutMkLst>
        </pc:sldLayoutChg>
      </pc:sldMasterChg>
    </pc:docChg>
  </pc:docChgLst>
  <pc:docChgLst>
    <pc:chgData name="Willyan Josué Bastos Silva" userId="a73cce115e847164" providerId="Windows Live" clId="Web-{C2AFBAF1-93CF-4B93-9DFD-791592BB5D27}"/>
    <pc:docChg chg="addSld delSld modSld sldOrd">
      <pc:chgData name="Willyan Josué Bastos Silva" userId="a73cce115e847164" providerId="Windows Live" clId="Web-{C2AFBAF1-93CF-4B93-9DFD-791592BB5D27}" dt="2022-10-12T17:22:02.684" v="781"/>
      <pc:docMkLst>
        <pc:docMk/>
      </pc:docMkLst>
      <pc:sldChg chg="modSp">
        <pc:chgData name="Willyan Josué Bastos Silva" userId="a73cce115e847164" providerId="Windows Live" clId="Web-{C2AFBAF1-93CF-4B93-9DFD-791592BB5D27}" dt="2022-10-12T15:48:37.868" v="51" actId="20577"/>
        <pc:sldMkLst>
          <pc:docMk/>
          <pc:sldMk cId="2210866551" sldId="256"/>
        </pc:sldMkLst>
        <pc:spChg chg="mod">
          <ac:chgData name="Willyan Josué Bastos Silva" userId="a73cce115e847164" providerId="Windows Live" clId="Web-{C2AFBAF1-93CF-4B93-9DFD-791592BB5D27}" dt="2022-10-12T15:48:37.868" v="5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del">
        <pc:chgData name="Willyan Josué Bastos Silva" userId="a73cce115e847164" providerId="Windows Live" clId="Web-{C2AFBAF1-93CF-4B93-9DFD-791592BB5D27}" dt="2022-10-12T15:49:46.495" v="57"/>
        <pc:sldMkLst>
          <pc:docMk/>
          <pc:sldMk cId="1638095720" sldId="257"/>
        </pc:sldMkLst>
      </pc:sldChg>
      <pc:sldChg chg="modSp ord">
        <pc:chgData name="Willyan Josué Bastos Silva" userId="a73cce115e847164" providerId="Windows Live" clId="Web-{C2AFBAF1-93CF-4B93-9DFD-791592BB5D27}" dt="2022-10-12T16:12:04.603" v="473" actId="20577"/>
        <pc:sldMkLst>
          <pc:docMk/>
          <pc:sldMk cId="1645759536" sldId="258"/>
        </pc:sldMkLst>
        <pc:spChg chg="mod">
          <ac:chgData name="Willyan Josué Bastos Silva" userId="a73cce115e847164" providerId="Windows Live" clId="Web-{C2AFBAF1-93CF-4B93-9DFD-791592BB5D27}" dt="2022-10-12T15:51:22.280" v="71"/>
          <ac:spMkLst>
            <pc:docMk/>
            <pc:sldMk cId="1645759536" sldId="258"/>
            <ac:spMk id="2" creationId="{99699560-6543-1D5B-9605-596A16C742A8}"/>
          </ac:spMkLst>
        </pc:spChg>
        <pc:spChg chg="mod">
          <ac:chgData name="Willyan Josué Bastos Silva" userId="a73cce115e847164" providerId="Windows Live" clId="Web-{C2AFBAF1-93CF-4B93-9DFD-791592BB5D27}" dt="2022-10-12T16:12:04.603" v="473" actId="20577"/>
          <ac:spMkLst>
            <pc:docMk/>
            <pc:sldMk cId="1645759536" sldId="258"/>
            <ac:spMk id="3" creationId="{42385A46-2D73-FD8F-353A-BAE4D11884F4}"/>
          </ac:spMkLst>
        </pc:spChg>
      </pc:sldChg>
      <pc:sldChg chg="modSp new">
        <pc:chgData name="Willyan Josué Bastos Silva" userId="a73cce115e847164" providerId="Windows Live" clId="Web-{C2AFBAF1-93CF-4B93-9DFD-791592BB5D27}" dt="2022-10-12T16:00:58.878" v="411" actId="20577"/>
        <pc:sldMkLst>
          <pc:docMk/>
          <pc:sldMk cId="141659856" sldId="259"/>
        </pc:sldMkLst>
        <pc:spChg chg="mod">
          <ac:chgData name="Willyan Josué Bastos Silva" userId="a73cce115e847164" providerId="Windows Live" clId="Web-{C2AFBAF1-93CF-4B93-9DFD-791592BB5D27}" dt="2022-10-12T15:51:15.670" v="70"/>
          <ac:spMkLst>
            <pc:docMk/>
            <pc:sldMk cId="141659856" sldId="259"/>
            <ac:spMk id="2" creationId="{6DBADC55-CACF-E004-835C-96CB42D5AEE2}"/>
          </ac:spMkLst>
        </pc:spChg>
        <pc:spChg chg="mod">
          <ac:chgData name="Willyan Josué Bastos Silva" userId="a73cce115e847164" providerId="Windows Live" clId="Web-{C2AFBAF1-93CF-4B93-9DFD-791592BB5D27}" dt="2022-10-12T16:00:58.878" v="411" actId="20577"/>
          <ac:spMkLst>
            <pc:docMk/>
            <pc:sldMk cId="141659856" sldId="259"/>
            <ac:spMk id="3" creationId="{5988FD75-478B-C999-4BB2-F6901E62F5F6}"/>
          </ac:spMkLst>
        </pc:spChg>
      </pc:sldChg>
      <pc:sldChg chg="modSp new">
        <pc:chgData name="Willyan Josué Bastos Silva" userId="a73cce115e847164" providerId="Windows Live" clId="Web-{C2AFBAF1-93CF-4B93-9DFD-791592BB5D27}" dt="2022-10-12T16:01:46.942" v="416" actId="20577"/>
        <pc:sldMkLst>
          <pc:docMk/>
          <pc:sldMk cId="3902273975" sldId="260"/>
        </pc:sldMkLst>
        <pc:spChg chg="mod">
          <ac:chgData name="Willyan Josué Bastos Silva" userId="a73cce115e847164" providerId="Windows Live" clId="Web-{C2AFBAF1-93CF-4B93-9DFD-791592BB5D27}" dt="2022-10-12T15:51:27.561" v="72"/>
          <ac:spMkLst>
            <pc:docMk/>
            <pc:sldMk cId="3902273975" sldId="260"/>
            <ac:spMk id="2" creationId="{9DBEAF73-5F7D-DA24-201B-CC814058D509}"/>
          </ac:spMkLst>
        </pc:spChg>
        <pc:spChg chg="mod">
          <ac:chgData name="Willyan Josué Bastos Silva" userId="a73cce115e847164" providerId="Windows Live" clId="Web-{C2AFBAF1-93CF-4B93-9DFD-791592BB5D27}" dt="2022-10-12T16:01:46.942" v="416" actId="20577"/>
          <ac:spMkLst>
            <pc:docMk/>
            <pc:sldMk cId="3902273975" sldId="260"/>
            <ac:spMk id="3" creationId="{CFC4934F-412F-1956-CA25-2782C5398A0F}"/>
          </ac:spMkLst>
        </pc:spChg>
      </pc:sldChg>
      <pc:sldChg chg="addSp delSp modSp new mod modTransition setBg modClrScheme addAnim modShow chgLayout">
        <pc:chgData name="Willyan Josué Bastos Silva" userId="a73cce115e847164" providerId="Windows Live" clId="Web-{C2AFBAF1-93CF-4B93-9DFD-791592BB5D27}" dt="2022-10-12T16:19:14.837" v="535"/>
        <pc:sldMkLst>
          <pc:docMk/>
          <pc:sldMk cId="3538546099" sldId="261"/>
        </pc:sldMkLst>
        <pc:spChg chg="del">
          <ac:chgData name="Willyan Josué Bastos Silva" userId="a73cce115e847164" providerId="Windows Live" clId="Web-{C2AFBAF1-93CF-4B93-9DFD-791592BB5D27}" dt="2022-10-12T16:12:52.199" v="475"/>
          <ac:spMkLst>
            <pc:docMk/>
            <pc:sldMk cId="3538546099" sldId="261"/>
            <ac:spMk id="2" creationId="{56F7E461-E61F-45A5-8D54-C5673706177A}"/>
          </ac:spMkLst>
        </pc:spChg>
        <pc:spChg chg="del">
          <ac:chgData name="Willyan Josué Bastos Silva" userId="a73cce115e847164" providerId="Windows Live" clId="Web-{C2AFBAF1-93CF-4B93-9DFD-791592BB5D27}" dt="2022-10-12T16:12:52.199" v="475"/>
          <ac:spMkLst>
            <pc:docMk/>
            <pc:sldMk cId="3538546099" sldId="261"/>
            <ac:spMk id="3" creationId="{D1BC0B29-A45E-9787-3EC2-66A1BF2ED48C}"/>
          </ac:spMkLst>
        </pc:spChg>
        <pc:spChg chg="add mo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4" creationId="{D4AB4959-BD7F-B54A-D072-1D4464CE55A9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16" creationId="{7D6BF779-0B8C-4CC2-9268-9506AD0C5331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18" creationId="{489B7BFD-8F45-4093-AD9C-91B15B0503D9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20" creationId="{AB8D7D1E-1407-4D5B-9C80-E70D99362152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22" creationId="{B74FD1BE-E333-402D-A2AF-8E2D7570F883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24" creationId="{FDDE3270-A872-4E10-80BC-B93D6F0E3F66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26" creationId="{4FB204DF-284E-45F6-A017-79A4DF57BCCB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28" creationId="{DEF7D4A3-132F-4989-B22B-259487946EE7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30" creationId="{E16C8D8F-10E9-4498-ABDB-0F923F8B6837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32" creationId="{1E5A83E3-8A11-4492-BB6E-F5F2240316FB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34" creationId="{4D1A5E71-B6B6-486A-8CDC-C7ABD9B903F6}"/>
          </ac:spMkLst>
        </pc:spChg>
        <pc:spChg chg="add del">
          <ac:chgData name="Willyan Josué Bastos Silva" userId="a73cce115e847164" providerId="Windows Live" clId="Web-{C2AFBAF1-93CF-4B93-9DFD-791592BB5D27}" dt="2022-10-12T16:17:45.365" v="523"/>
          <ac:spMkLst>
            <pc:docMk/>
            <pc:sldMk cId="3538546099" sldId="261"/>
            <ac:spMk id="36" creationId="{B94EEEB0-E565-42CB-8299-2454D31F0901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55" creationId="{7D6BF779-0B8C-4CC2-9268-9506AD0C5331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57" creationId="{3A397E3E-B90C-4D82-BAAA-36F7AC6A4565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59" creationId="{8CF5E676-CA04-4CED-9F1E-5026ED66E66D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61" creationId="{AFD1189F-9598-4281-8056-2845388D4D05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63" creationId="{583E04E1-D74F-4ED6-972C-035F4FEC4B88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65" creationId="{A2B5CBEA-F125-49B6-8335-227C325B112B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67" creationId="{E51A97D9-C694-4307-818B-0C5BBF413609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69" creationId="{2C1D3151-5F97-4860-B56C-C98BD62CC255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71" creationId="{8DE96824-E506-4448-8704-5EC7BF7BC51B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73" creationId="{E16C8D8F-10E9-4498-ABDB-0F923F8B6837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75" creationId="{6E8A2566-F83F-4EC9-83A9-338A70FB6B29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77" creationId="{4FB204DF-284E-45F6-A017-79A4DF57BCCB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79" creationId="{5EC6B544-8C84-47A6-885D-A4F09EF5C0F7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81" creationId="{1E5A83E3-8A11-4492-BB6E-F5F2240316FB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83" creationId="{0F360028-588C-4E99-9E6F-5DE59080E390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85" creationId="{32C95C5C-6FBD-47FF-9CA6-066193539A10}"/>
          </ac:spMkLst>
        </pc:spChg>
        <pc:spChg chg="add del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87" creationId="{4D1A5E71-B6B6-486A-8CDC-C7ABD9B903F6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06" creationId="{7D6BF779-0B8C-4CC2-9268-9506AD0C5331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08" creationId="{8B646C36-EEEC-4D52-8E8E-206F4CD8A3DA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14" creationId="{D649D88F-3460-4C52-888E-001C62B26EE5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16" creationId="{A2B5CBEA-F125-49B6-8335-227C325B112B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18" creationId="{217DD14E-3BC7-413D-B4AB-B92EED2F57C5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27" creationId="{4FB204DF-284E-45F6-A017-79A4DF57BCCB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29" creationId="{6908275D-177E-42F2-8887-134AFE8B70CC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31" creationId="{4D1A5E71-B6B6-486A-8CDC-C7ABD9B903F6}"/>
          </ac:spMkLst>
        </pc:spChg>
        <pc:spChg chg="add">
          <ac:chgData name="Willyan Josué Bastos Silva" userId="a73cce115e847164" providerId="Windows Live" clId="Web-{C2AFBAF1-93CF-4B93-9DFD-791592BB5D27}" dt="2022-10-12T16:18:19.632" v="525"/>
          <ac:spMkLst>
            <pc:docMk/>
            <pc:sldMk cId="3538546099" sldId="261"/>
            <ac:spMk id="133" creationId="{E32B36D4-0C87-4882-A12C-18A91DBAE28D}"/>
          </ac:spMkLst>
        </pc:spChg>
        <pc:grpChg chg="add del">
          <ac:chgData name="Willyan Josué Bastos Silva" userId="a73cce115e847164" providerId="Windows Live" clId="Web-{C2AFBAF1-93CF-4B93-9DFD-791592BB5D27}" dt="2022-10-12T16:17:45.365" v="523"/>
          <ac:grpSpMkLst>
            <pc:docMk/>
            <pc:sldMk cId="3538546099" sldId="261"/>
            <ac:grpSpMk id="9" creationId="{8A351602-3772-4279-B0D3-A523F6F6EAB3}"/>
          </ac:grpSpMkLst>
        </pc:grpChg>
        <pc:grpChg chg="add del">
          <ac:chgData name="Willyan Josué Bastos Silva" userId="a73cce115e847164" providerId="Windows Live" clId="Web-{C2AFBAF1-93CF-4B93-9DFD-791592BB5D27}" dt="2022-10-12T16:17:45.365" v="523"/>
          <ac:grpSpMkLst>
            <pc:docMk/>
            <pc:sldMk cId="3538546099" sldId="261"/>
            <ac:grpSpMk id="38" creationId="{FB9739EB-7F66-433D-841F-AB3CD18700B7}"/>
          </ac:grpSpMkLst>
        </pc:grpChg>
        <pc:grpChg chg="add del">
          <ac:chgData name="Willyan Josué Bastos Silva" userId="a73cce115e847164" providerId="Windows Live" clId="Web-{C2AFBAF1-93CF-4B93-9DFD-791592BB5D27}" dt="2022-10-12T16:18:19.632" v="525"/>
          <ac:grpSpMkLst>
            <pc:docMk/>
            <pc:sldMk cId="3538546099" sldId="261"/>
            <ac:grpSpMk id="48" creationId="{8A351602-3772-4279-B0D3-A523F6F6EAB3}"/>
          </ac:grpSpMkLst>
        </pc:grpChg>
        <pc:grpChg chg="add del">
          <ac:chgData name="Willyan Josué Bastos Silva" userId="a73cce115e847164" providerId="Windows Live" clId="Web-{C2AFBAF1-93CF-4B93-9DFD-791592BB5D27}" dt="2022-10-12T16:18:19.632" v="525"/>
          <ac:grpSpMkLst>
            <pc:docMk/>
            <pc:sldMk cId="3538546099" sldId="261"/>
            <ac:grpSpMk id="89" creationId="{FB9739EB-7F66-433D-841F-AB3CD18700B7}"/>
          </ac:grpSpMkLst>
        </pc:grpChg>
        <pc:grpChg chg="add">
          <ac:chgData name="Willyan Josué Bastos Silva" userId="a73cce115e847164" providerId="Windows Live" clId="Web-{C2AFBAF1-93CF-4B93-9DFD-791592BB5D27}" dt="2022-10-12T16:18:19.632" v="525"/>
          <ac:grpSpMkLst>
            <pc:docMk/>
            <pc:sldMk cId="3538546099" sldId="261"/>
            <ac:grpSpMk id="99" creationId="{8A351602-3772-4279-B0D3-A523F6F6EAB3}"/>
          </ac:grpSpMkLst>
        </pc:grpChg>
        <pc:grpChg chg="add">
          <ac:chgData name="Willyan Josué Bastos Silva" userId="a73cce115e847164" providerId="Windows Live" clId="Web-{C2AFBAF1-93CF-4B93-9DFD-791592BB5D27}" dt="2022-10-12T16:18:19.632" v="525"/>
          <ac:grpSpMkLst>
            <pc:docMk/>
            <pc:sldMk cId="3538546099" sldId="261"/>
            <ac:grpSpMk id="110" creationId="{E7E9D86A-D513-48F9-851A-5F3725E80003}"/>
          </ac:grpSpMkLst>
        </pc:grpChg>
        <pc:grpChg chg="add">
          <ac:chgData name="Willyan Josué Bastos Silva" userId="a73cce115e847164" providerId="Windows Live" clId="Web-{C2AFBAF1-93CF-4B93-9DFD-791592BB5D27}" dt="2022-10-12T16:18:19.632" v="525"/>
          <ac:grpSpMkLst>
            <pc:docMk/>
            <pc:sldMk cId="3538546099" sldId="261"/>
            <ac:grpSpMk id="120" creationId="{FB9739EB-7F66-433D-841F-AB3CD18700B7}"/>
          </ac:grpSpMkLst>
        </pc:grpChg>
      </pc:sldChg>
      <pc:sldChg chg="addSp delSp modSp new">
        <pc:chgData name="Willyan Josué Bastos Silva" userId="a73cce115e847164" providerId="Windows Live" clId="Web-{C2AFBAF1-93CF-4B93-9DFD-791592BB5D27}" dt="2022-10-12T16:31:21.112" v="558" actId="1076"/>
        <pc:sldMkLst>
          <pc:docMk/>
          <pc:sldMk cId="1247330451" sldId="262"/>
        </pc:sldMkLst>
        <pc:spChg chg="del">
          <ac:chgData name="Willyan Josué Bastos Silva" userId="a73cce115e847164" providerId="Windows Live" clId="Web-{C2AFBAF1-93CF-4B93-9DFD-791592BB5D27}" dt="2022-10-12T16:27:47.136" v="537"/>
          <ac:spMkLst>
            <pc:docMk/>
            <pc:sldMk cId="1247330451" sldId="262"/>
            <ac:spMk id="2" creationId="{57D745E3-0EA5-4B72-680E-2FD944CAE601}"/>
          </ac:spMkLst>
        </pc:spChg>
        <pc:picChg chg="add mod">
          <ac:chgData name="Willyan Josué Bastos Silva" userId="a73cce115e847164" providerId="Windows Live" clId="Web-{C2AFBAF1-93CF-4B93-9DFD-791592BB5D27}" dt="2022-10-12T16:29:54.218" v="556" actId="1076"/>
          <ac:picMkLst>
            <pc:docMk/>
            <pc:sldMk cId="1247330451" sldId="262"/>
            <ac:picMk id="3" creationId="{1E650CA4-7455-2410-D51A-50F41F93A860}"/>
          </ac:picMkLst>
        </pc:picChg>
        <pc:picChg chg="add mod">
          <ac:chgData name="Willyan Josué Bastos Silva" userId="a73cce115e847164" providerId="Windows Live" clId="Web-{C2AFBAF1-93CF-4B93-9DFD-791592BB5D27}" dt="2022-10-12T16:31:21.112" v="558" actId="1076"/>
          <ac:picMkLst>
            <pc:docMk/>
            <pc:sldMk cId="1247330451" sldId="262"/>
            <ac:picMk id="7" creationId="{5F4B585F-BDE9-AA83-15F4-C2ABBC38D5D7}"/>
          </ac:picMkLst>
        </pc:picChg>
        <pc:inkChg chg="add del">
          <ac:chgData name="Willyan Josué Bastos Silva" userId="a73cce115e847164" providerId="Windows Live" clId="Web-{C2AFBAF1-93CF-4B93-9DFD-791592BB5D27}" dt="2022-10-12T16:29:23.373" v="551"/>
          <ac:inkMkLst>
            <pc:docMk/>
            <pc:sldMk cId="1247330451" sldId="262"/>
            <ac:inkMk id="4" creationId="{A77A0A3F-7427-7FF5-B8D7-CE25CCBDCD04}"/>
          </ac:inkMkLst>
        </pc:inkChg>
        <pc:inkChg chg="add del">
          <ac:chgData name="Willyan Josué Bastos Silva" userId="a73cce115e847164" providerId="Windows Live" clId="Web-{C2AFBAF1-93CF-4B93-9DFD-791592BB5D27}" dt="2022-10-12T16:29:36.796" v="553"/>
          <ac:inkMkLst>
            <pc:docMk/>
            <pc:sldMk cId="1247330451" sldId="262"/>
            <ac:inkMk id="5" creationId="{EA338DA3-D414-17A8-55FD-6A041E8CDF0C}"/>
          </ac:inkMkLst>
        </pc:inkChg>
        <pc:inkChg chg="add del">
          <ac:chgData name="Willyan Josué Bastos Silva" userId="a73cce115e847164" providerId="Windows Live" clId="Web-{C2AFBAF1-93CF-4B93-9DFD-791592BB5D27}" dt="2022-10-12T16:29:45.765" v="555"/>
          <ac:inkMkLst>
            <pc:docMk/>
            <pc:sldMk cId="1247330451" sldId="262"/>
            <ac:inkMk id="6" creationId="{C68FDA33-4605-9182-8686-95499A121196}"/>
          </ac:inkMkLst>
        </pc:inkChg>
      </pc:sldChg>
      <pc:sldChg chg="addSp delSp modSp new mod setBg">
        <pc:chgData name="Willyan Josué Bastos Silva" userId="a73cce115e847164" providerId="Windows Live" clId="Web-{C2AFBAF1-93CF-4B93-9DFD-791592BB5D27}" dt="2022-10-12T16:44:43.186" v="585" actId="1076"/>
        <pc:sldMkLst>
          <pc:docMk/>
          <pc:sldMk cId="2816884584" sldId="263"/>
        </pc:sldMkLst>
        <pc:spChg chg="del">
          <ac:chgData name="Willyan Josué Bastos Silva" userId="a73cce115e847164" providerId="Windows Live" clId="Web-{C2AFBAF1-93CF-4B93-9DFD-791592BB5D27}" dt="2022-10-12T16:39:01.596" v="560"/>
          <ac:spMkLst>
            <pc:docMk/>
            <pc:sldMk cId="2816884584" sldId="263"/>
            <ac:spMk id="2" creationId="{19E03D14-EDBB-0216-81DD-5A8255DC618D}"/>
          </ac:spMkLst>
        </pc:spChg>
        <pc:spChg chg="add del">
          <ac:chgData name="Willyan Josué Bastos Silva" userId="a73cce115e847164" providerId="Windows Live" clId="Web-{C2AFBAF1-93CF-4B93-9DFD-791592BB5D27}" dt="2022-10-12T16:39:21.940" v="565"/>
          <ac:spMkLst>
            <pc:docMk/>
            <pc:sldMk cId="2816884584" sldId="263"/>
            <ac:spMk id="16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39:21.940" v="565"/>
          <ac:spMkLst>
            <pc:docMk/>
            <pc:sldMk cId="2816884584" sldId="263"/>
            <ac:spMk id="18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39:21.940" v="565"/>
          <ac:spMkLst>
            <pc:docMk/>
            <pc:sldMk cId="2816884584" sldId="263"/>
            <ac:spMk id="20" creationId="{EBAB6C56-3D38-4923-996E-BD474BBB91E9}"/>
          </ac:spMkLst>
        </pc:spChg>
        <pc:spChg chg="add del">
          <ac:chgData name="Willyan Josué Bastos Silva" userId="a73cce115e847164" providerId="Windows Live" clId="Web-{C2AFBAF1-93CF-4B93-9DFD-791592BB5D27}" dt="2022-10-12T16:39:21.940" v="565"/>
          <ac:spMkLst>
            <pc:docMk/>
            <pc:sldMk cId="2816884584" sldId="263"/>
            <ac:spMk id="22" creationId="{20CD21DB-082D-417D-A5AB-FC838AF9D944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24" creationId="{7BD8AB83-2763-4392-B4B9-049CDF1F6EA4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26" creationId="{480F071C-C35C-4CE1-8EE5-8ED96E2F4E25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27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28" creationId="{CD97FAB4-59E0-4E65-B50B-867B14D2A067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29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30" creationId="{0D578F4B-2751-4FC2-8853-FAC5C59139C1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31" creationId="{EBAB6C56-3D38-4923-996E-BD474BBB91E9}"/>
          </ac:spMkLst>
        </pc:spChg>
        <pc:spChg chg="add del">
          <ac:chgData name="Willyan Josué Bastos Silva" userId="a73cce115e847164" providerId="Windows Live" clId="Web-{C2AFBAF1-93CF-4B93-9DFD-791592BB5D27}" dt="2022-10-12T16:40:07.598" v="571"/>
          <ac:spMkLst>
            <pc:docMk/>
            <pc:sldMk cId="2816884584" sldId="263"/>
            <ac:spMk id="32" creationId="{20CD21DB-082D-417D-A5AB-FC838AF9D944}"/>
          </ac:spMkLst>
        </pc:spChg>
        <pc:grpChg chg="add del">
          <ac:chgData name="Willyan Josué Bastos Silva" userId="a73cce115e847164" providerId="Windows Live" clId="Web-{C2AFBAF1-93CF-4B93-9DFD-791592BB5D27}" dt="2022-10-12T16:39:21.940" v="565"/>
          <ac:grpSpMkLst>
            <pc:docMk/>
            <pc:sldMk cId="2816884584" sldId="263"/>
            <ac:grpSpMk id="9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40:07.598" v="571"/>
          <ac:grpSpMkLst>
            <pc:docMk/>
            <pc:sldMk cId="2816884584" sldId="263"/>
            <ac:grpSpMk id="25" creationId="{773CCE17-EE0F-40E0-B7AE-CF7677B64709}"/>
          </ac:grpSpMkLst>
        </pc:grpChg>
        <pc:picChg chg="add del mod">
          <ac:chgData name="Willyan Josué Bastos Silva" userId="a73cce115e847164" providerId="Windows Live" clId="Web-{C2AFBAF1-93CF-4B93-9DFD-791592BB5D27}" dt="2022-10-12T16:39:06.956" v="562"/>
          <ac:picMkLst>
            <pc:docMk/>
            <pc:sldMk cId="2816884584" sldId="263"/>
            <ac:picMk id="3" creationId="{B020FB23-94A3-5966-A600-0821B983900C}"/>
          </ac:picMkLst>
        </pc:picChg>
        <pc:picChg chg="add del mod">
          <ac:chgData name="Willyan Josué Bastos Silva" userId="a73cce115e847164" providerId="Windows Live" clId="Web-{C2AFBAF1-93CF-4B93-9DFD-791592BB5D27}" dt="2022-10-12T16:44:02.044" v="578"/>
          <ac:picMkLst>
            <pc:docMk/>
            <pc:sldMk cId="2816884584" sldId="263"/>
            <ac:picMk id="4" creationId="{DE5FC269-D8CD-2BA1-71FE-9A2A88B29DE0}"/>
          </ac:picMkLst>
        </pc:picChg>
        <pc:picChg chg="add mod">
          <ac:chgData name="Willyan Josué Bastos Silva" userId="a73cce115e847164" providerId="Windows Live" clId="Web-{C2AFBAF1-93CF-4B93-9DFD-791592BB5D27}" dt="2022-10-12T16:44:43.186" v="585" actId="1076"/>
          <ac:picMkLst>
            <pc:docMk/>
            <pc:sldMk cId="2816884584" sldId="263"/>
            <ac:picMk id="5" creationId="{CFBF4F78-0243-6B5E-574F-06783066DE81}"/>
          </ac:picMkLst>
        </pc:picChg>
      </pc:sldChg>
      <pc:sldChg chg="addSp delSp modSp new mod ord setBg">
        <pc:chgData name="Willyan Josué Bastos Silva" userId="a73cce115e847164" providerId="Windows Live" clId="Web-{C2AFBAF1-93CF-4B93-9DFD-791592BB5D27}" dt="2022-10-12T16:53:05.703" v="592"/>
        <pc:sldMkLst>
          <pc:docMk/>
          <pc:sldMk cId="1297624242" sldId="264"/>
        </pc:sldMkLst>
        <pc:spChg chg="del">
          <ac:chgData name="Willyan Josué Bastos Silva" userId="a73cce115e847164" providerId="Windows Live" clId="Web-{C2AFBAF1-93CF-4B93-9DFD-791592BB5D27}" dt="2022-10-12T16:52:26.748" v="588"/>
          <ac:spMkLst>
            <pc:docMk/>
            <pc:sldMk cId="1297624242" sldId="264"/>
            <ac:spMk id="2" creationId="{E3EB66CB-1283-39A9-5340-19736799BB64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15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17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19" creationId="{98875539-0E84-455D-BC55-CA2C4BD93DC2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21" creationId="{5F9176D7-CC1C-4175-B08A-01FB9F4F3CB5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23" creationId="{D83469C6-FD66-4B54-921B-8031CD42BA2F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25" creationId="{6F0C6814-AEA4-4409-9A89-7AC1D41EB7CA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27" creationId="{6754052F-5B23-433C-8ADA-E8F0F8438144}"/>
          </ac:spMkLst>
        </pc:spChg>
        <pc:spChg chg="add del">
          <ac:chgData name="Willyan Josué Bastos Silva" userId="a73cce115e847164" providerId="Windows Live" clId="Web-{C2AFBAF1-93CF-4B93-9DFD-791592BB5D27}" dt="2022-10-12T16:53:05.687" v="591"/>
          <ac:spMkLst>
            <pc:docMk/>
            <pc:sldMk cId="1297624242" sldId="264"/>
            <ac:spMk id="29" creationId="{FB2B180F-0C1C-4489-B089-6B68FD7AB38F}"/>
          </ac:spMkLst>
        </pc:spChg>
        <pc:spChg chg="add">
          <ac:chgData name="Willyan Josué Bastos Silva" userId="a73cce115e847164" providerId="Windows Live" clId="Web-{C2AFBAF1-93CF-4B93-9DFD-791592BB5D27}" dt="2022-10-12T16:53:05.703" v="592"/>
          <ac:spMkLst>
            <pc:docMk/>
            <pc:sldMk cId="1297624242" sldId="264"/>
            <ac:spMk id="39" creationId="{70CCC791-94D7-4BB8-9EDF-423CEA1F6215}"/>
          </ac:spMkLst>
        </pc:spChg>
        <pc:spChg chg="add">
          <ac:chgData name="Willyan Josué Bastos Silva" userId="a73cce115e847164" providerId="Windows Live" clId="Web-{C2AFBAF1-93CF-4B93-9DFD-791592BB5D27}" dt="2022-10-12T16:53:05.703" v="592"/>
          <ac:spMkLst>
            <pc:docMk/>
            <pc:sldMk cId="1297624242" sldId="264"/>
            <ac:spMk id="40" creationId="{ED55A19D-297C-4231-AD1F-08EF9B4AA8F4}"/>
          </ac:spMkLst>
        </pc:spChg>
        <pc:spChg chg="add">
          <ac:chgData name="Willyan Josué Bastos Silva" userId="a73cce115e847164" providerId="Windows Live" clId="Web-{C2AFBAF1-93CF-4B93-9DFD-791592BB5D27}" dt="2022-10-12T16:53:05.703" v="592"/>
          <ac:spMkLst>
            <pc:docMk/>
            <pc:sldMk cId="1297624242" sldId="264"/>
            <ac:spMk id="41" creationId="{EBAB6C56-3D38-4923-996E-BD474BBB91E9}"/>
          </ac:spMkLst>
        </pc:spChg>
        <pc:spChg chg="add">
          <ac:chgData name="Willyan Josué Bastos Silva" userId="a73cce115e847164" providerId="Windows Live" clId="Web-{C2AFBAF1-93CF-4B93-9DFD-791592BB5D27}" dt="2022-10-12T16:53:05.703" v="592"/>
          <ac:spMkLst>
            <pc:docMk/>
            <pc:sldMk cId="1297624242" sldId="264"/>
            <ac:spMk id="42" creationId="{20CD21DB-082D-417D-A5AB-FC838AF9D944}"/>
          </ac:spMkLst>
        </pc:spChg>
        <pc:grpChg chg="add del">
          <ac:chgData name="Willyan Josué Bastos Silva" userId="a73cce115e847164" providerId="Windows Live" clId="Web-{C2AFBAF1-93CF-4B93-9DFD-791592BB5D27}" dt="2022-10-12T16:53:05.687" v="591"/>
          <ac:grpSpMkLst>
            <pc:docMk/>
            <pc:sldMk cId="1297624242" sldId="264"/>
            <ac:grpSpMk id="8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53:05.687" v="591"/>
          <ac:grpSpMkLst>
            <pc:docMk/>
            <pc:sldMk cId="1297624242" sldId="264"/>
            <ac:grpSpMk id="31" creationId="{F8DA0E47-CC59-4007-BDA3-0D5A4CF235D6}"/>
          </ac:grpSpMkLst>
        </pc:grpChg>
        <pc:grpChg chg="add">
          <ac:chgData name="Willyan Josué Bastos Silva" userId="a73cce115e847164" providerId="Windows Live" clId="Web-{C2AFBAF1-93CF-4B93-9DFD-791592BB5D27}" dt="2022-10-12T16:53:05.703" v="592"/>
          <ac:grpSpMkLst>
            <pc:docMk/>
            <pc:sldMk cId="1297624242" sldId="264"/>
            <ac:grpSpMk id="38" creationId="{773CCE17-EE0F-40E0-B7AE-CF7677B64709}"/>
          </ac:grpSpMkLst>
        </pc:grpChg>
        <pc:picChg chg="add mod">
          <ac:chgData name="Willyan Josué Bastos Silva" userId="a73cce115e847164" providerId="Windows Live" clId="Web-{C2AFBAF1-93CF-4B93-9DFD-791592BB5D27}" dt="2022-10-12T16:53:05.703" v="592"/>
          <ac:picMkLst>
            <pc:docMk/>
            <pc:sldMk cId="1297624242" sldId="264"/>
            <ac:picMk id="3" creationId="{B791F44C-5D0F-9C43-F462-D0029EE6524F}"/>
          </ac:picMkLst>
        </pc:picChg>
      </pc:sldChg>
      <pc:sldChg chg="addSp delSp modSp new mod setBg">
        <pc:chgData name="Willyan Josué Bastos Silva" userId="a73cce115e847164" providerId="Windows Live" clId="Web-{C2AFBAF1-93CF-4B93-9DFD-791592BB5D27}" dt="2022-10-12T16:59:46.873" v="615" actId="688"/>
        <pc:sldMkLst>
          <pc:docMk/>
          <pc:sldMk cId="4114650547" sldId="265"/>
        </pc:sldMkLst>
        <pc:spChg chg="del">
          <ac:chgData name="Willyan Josué Bastos Silva" userId="a73cce115e847164" providerId="Windows Live" clId="Web-{C2AFBAF1-93CF-4B93-9DFD-791592BB5D27}" dt="2022-10-12T16:53:36.110" v="594"/>
          <ac:spMkLst>
            <pc:docMk/>
            <pc:sldMk cId="4114650547" sldId="265"/>
            <ac:spMk id="2" creationId="{486247A2-F237-99E4-9F67-18E5F7E42834}"/>
          </ac:spMkLst>
        </pc:spChg>
        <pc:spChg chg="add del">
          <ac:chgData name="Willyan Josué Bastos Silva" userId="a73cce115e847164" providerId="Windows Live" clId="Web-{C2AFBAF1-93CF-4B93-9DFD-791592BB5D27}" dt="2022-10-12T16:54:47.706" v="597"/>
          <ac:spMkLst>
            <pc:docMk/>
            <pc:sldMk cId="4114650547" sldId="265"/>
            <ac:spMk id="15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55:22.536" v="603"/>
          <ac:spMkLst>
            <pc:docMk/>
            <pc:sldMk cId="4114650547" sldId="265"/>
            <ac:spMk id="16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54:47.706" v="597"/>
          <ac:spMkLst>
            <pc:docMk/>
            <pc:sldMk cId="4114650547" sldId="265"/>
            <ac:spMk id="17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55:22.536" v="603"/>
          <ac:spMkLst>
            <pc:docMk/>
            <pc:sldMk cId="4114650547" sldId="265"/>
            <ac:spMk id="18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55:22.536" v="603"/>
          <ac:spMkLst>
            <pc:docMk/>
            <pc:sldMk cId="4114650547" sldId="265"/>
            <ac:spMk id="20" creationId="{EBAB6C56-3D38-4923-996E-BD474BBB91E9}"/>
          </ac:spMkLst>
        </pc:spChg>
        <pc:spChg chg="add del">
          <ac:chgData name="Willyan Josué Bastos Silva" userId="a73cce115e847164" providerId="Windows Live" clId="Web-{C2AFBAF1-93CF-4B93-9DFD-791592BB5D27}" dt="2022-10-12T16:55:22.536" v="603"/>
          <ac:spMkLst>
            <pc:docMk/>
            <pc:sldMk cId="4114650547" sldId="265"/>
            <ac:spMk id="22" creationId="{20CD21DB-082D-417D-A5AB-FC838AF9D944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24" creationId="{D83469C6-FD66-4B54-921B-8031CD42BA2F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26" creationId="{6F0C6814-AEA4-4409-9A89-7AC1D41EB7CA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27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28" creationId="{6754052F-5B23-433C-8ADA-E8F0F8438144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29" creationId="{ED55A19D-297C-4231-AD1F-08EF9B4AA8F4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30" creationId="{FB2B180F-0C1C-4489-B089-6B68FD7AB38F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31" creationId="{98875539-0E84-455D-BC55-CA2C4BD93DC2}"/>
          </ac:spMkLst>
        </pc:spChg>
        <pc:spChg chg="add del">
          <ac:chgData name="Willyan Josué Bastos Silva" userId="a73cce115e847164" providerId="Windows Live" clId="Web-{C2AFBAF1-93CF-4B93-9DFD-791592BB5D27}" dt="2022-10-12T16:54:47.706" v="597"/>
          <ac:spMkLst>
            <pc:docMk/>
            <pc:sldMk cId="4114650547" sldId="265"/>
            <ac:spMk id="34" creationId="{8EFA3AE2-4D79-490F-B649-047F36E56D3A}"/>
          </ac:spMkLst>
        </pc:spChg>
        <pc:spChg chg="add del">
          <ac:chgData name="Willyan Josué Bastos Silva" userId="a73cce115e847164" providerId="Windows Live" clId="Web-{C2AFBAF1-93CF-4B93-9DFD-791592BB5D27}" dt="2022-10-12T16:55:33.833" v="607"/>
          <ac:spMkLst>
            <pc:docMk/>
            <pc:sldMk cId="4114650547" sldId="265"/>
            <ac:spMk id="35" creationId="{8EFA3AE2-4D79-490F-B649-047F36E56D3A}"/>
          </ac:spMkLst>
        </pc:spChg>
        <pc:spChg chg="add del">
          <ac:chgData name="Willyan Josué Bastos Silva" userId="a73cce115e847164" providerId="Windows Live" clId="Web-{C2AFBAF1-93CF-4B93-9DFD-791592BB5D27}" dt="2022-10-12T16:54:47.706" v="597"/>
          <ac:spMkLst>
            <pc:docMk/>
            <pc:sldMk cId="4114650547" sldId="265"/>
            <ac:spMk id="36" creationId="{AF1F73C6-5691-4700-AFC4-DA3660397E37}"/>
          </ac:spMkLst>
        </pc:spChg>
        <pc:spChg chg="add del">
          <ac:chgData name="Willyan Josué Bastos Silva" userId="a73cce115e847164" providerId="Windows Live" clId="Web-{C2AFBAF1-93CF-4B93-9DFD-791592BB5D27}" dt="2022-10-12T16:55:33.833" v="607"/>
          <ac:spMkLst>
            <pc:docMk/>
            <pc:sldMk cId="4114650547" sldId="265"/>
            <ac:spMk id="37" creationId="{AF1F73C6-5691-4700-AFC4-DA3660397E37}"/>
          </ac:spMkLst>
        </pc:spChg>
        <pc:spChg chg="add del">
          <ac:chgData name="Willyan Josué Bastos Silva" userId="a73cce115e847164" providerId="Windows Live" clId="Web-{C2AFBAF1-93CF-4B93-9DFD-791592BB5D27}" dt="2022-10-12T16:55:26.208" v="605"/>
          <ac:spMkLst>
            <pc:docMk/>
            <pc:sldMk cId="4114650547" sldId="265"/>
            <ac:spMk id="39" creationId="{5F9176D7-CC1C-4175-B08A-01FB9F4F3CB5}"/>
          </ac:spMkLst>
        </pc:spChg>
        <pc:spChg chg="add del">
          <ac:chgData name="Willyan Josué Bastos Silva" userId="a73cce115e847164" providerId="Windows Live" clId="Web-{C2AFBAF1-93CF-4B93-9DFD-791592BB5D27}" dt="2022-10-12T16:55:33.833" v="607"/>
          <ac:spMkLst>
            <pc:docMk/>
            <pc:sldMk cId="4114650547" sldId="265"/>
            <ac:spMk id="44" creationId="{70CCC791-94D7-4BB8-9EDF-423CEA1F6215}"/>
          </ac:spMkLst>
        </pc:spChg>
        <pc:spChg chg="add del">
          <ac:chgData name="Willyan Josué Bastos Silva" userId="a73cce115e847164" providerId="Windows Live" clId="Web-{C2AFBAF1-93CF-4B93-9DFD-791592BB5D27}" dt="2022-10-12T16:55:33.833" v="607"/>
          <ac:spMkLst>
            <pc:docMk/>
            <pc:sldMk cId="4114650547" sldId="265"/>
            <ac:spMk id="45" creationId="{ED55A19D-297C-4231-AD1F-08EF9B4AA8F4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0" creationId="{70CCC791-94D7-4BB8-9EDF-423CEA1F6215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1" creationId="{ED55A19D-297C-4231-AD1F-08EF9B4AA8F4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2" creationId="{EBAB6C56-3D38-4923-996E-BD474BBB91E9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3" creationId="{20CD21DB-082D-417D-A5AB-FC838AF9D944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4" creationId="{7BD8AB83-2763-4392-B4B9-049CDF1F6EA4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5" creationId="{480F071C-C35C-4CE1-8EE5-8ED96E2F4E25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6" creationId="{CD97FAB4-59E0-4E65-B50B-867B14D2A067}"/>
          </ac:spMkLst>
        </pc:spChg>
        <pc:spChg chg="add">
          <ac:chgData name="Willyan Josué Bastos Silva" userId="a73cce115e847164" providerId="Windows Live" clId="Web-{C2AFBAF1-93CF-4B93-9DFD-791592BB5D27}" dt="2022-10-12T16:55:33.849" v="608"/>
          <ac:spMkLst>
            <pc:docMk/>
            <pc:sldMk cId="4114650547" sldId="265"/>
            <ac:spMk id="67" creationId="{0D578F4B-2751-4FC2-8853-FAC5C59139C1}"/>
          </ac:spMkLst>
        </pc:spChg>
        <pc:grpChg chg="add del">
          <ac:chgData name="Willyan Josué Bastos Silva" userId="a73cce115e847164" providerId="Windows Live" clId="Web-{C2AFBAF1-93CF-4B93-9DFD-791592BB5D27}" dt="2022-10-12T16:54:47.706" v="597"/>
          <ac:grpSpMkLst>
            <pc:docMk/>
            <pc:sldMk cId="4114650547" sldId="265"/>
            <ac:grpSpMk id="8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55:22.536" v="603"/>
          <ac:grpSpMkLst>
            <pc:docMk/>
            <pc:sldMk cId="4114650547" sldId="265"/>
            <ac:grpSpMk id="9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54:47.706" v="597"/>
          <ac:grpSpMkLst>
            <pc:docMk/>
            <pc:sldMk cId="4114650547" sldId="265"/>
            <ac:grpSpMk id="19" creationId="{811A993A-52C8-4BC6-BFBC-62C21A66A37D}"/>
          </ac:grpSpMkLst>
        </pc:grpChg>
        <pc:grpChg chg="add del">
          <ac:chgData name="Willyan Josué Bastos Silva" userId="a73cce115e847164" providerId="Windows Live" clId="Web-{C2AFBAF1-93CF-4B93-9DFD-791592BB5D27}" dt="2022-10-12T16:55:26.208" v="605"/>
          <ac:grpSpMkLst>
            <pc:docMk/>
            <pc:sldMk cId="4114650547" sldId="265"/>
            <ac:grpSpMk id="25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55:26.208" v="605"/>
          <ac:grpSpMkLst>
            <pc:docMk/>
            <pc:sldMk cId="4114650547" sldId="265"/>
            <ac:grpSpMk id="32" creationId="{F8DA0E47-CC59-4007-BDA3-0D5A4CF235D6}"/>
          </ac:grpSpMkLst>
        </pc:grpChg>
        <pc:grpChg chg="add del">
          <ac:chgData name="Willyan Josué Bastos Silva" userId="a73cce115e847164" providerId="Windows Live" clId="Web-{C2AFBAF1-93CF-4B93-9DFD-791592BB5D27}" dt="2022-10-12T16:54:47.706" v="597"/>
          <ac:grpSpMkLst>
            <pc:docMk/>
            <pc:sldMk cId="4114650547" sldId="265"/>
            <ac:grpSpMk id="38" creationId="{56F9D4BC-F300-47FA-BC0D-DD9EF194BE8D}"/>
          </ac:grpSpMkLst>
        </pc:grpChg>
        <pc:grpChg chg="add del">
          <ac:chgData name="Willyan Josué Bastos Silva" userId="a73cce115e847164" providerId="Windows Live" clId="Web-{C2AFBAF1-93CF-4B93-9DFD-791592BB5D27}" dt="2022-10-12T16:55:33.833" v="607"/>
          <ac:grpSpMkLst>
            <pc:docMk/>
            <pc:sldMk cId="4114650547" sldId="265"/>
            <ac:grpSpMk id="43" creationId="{773CCE17-EE0F-40E0-B7AE-CF7677B64709}"/>
          </ac:grpSpMkLst>
        </pc:grpChg>
        <pc:grpChg chg="add del">
          <ac:chgData name="Willyan Josué Bastos Silva" userId="a73cce115e847164" providerId="Windows Live" clId="Web-{C2AFBAF1-93CF-4B93-9DFD-791592BB5D27}" dt="2022-10-12T16:55:33.833" v="607"/>
          <ac:grpSpMkLst>
            <pc:docMk/>
            <pc:sldMk cId="4114650547" sldId="265"/>
            <ac:grpSpMk id="46" creationId="{811A993A-52C8-4BC6-BFBC-62C21A66A37D}"/>
          </ac:grpSpMkLst>
        </pc:grpChg>
        <pc:grpChg chg="add del">
          <ac:chgData name="Willyan Josué Bastos Silva" userId="a73cce115e847164" providerId="Windows Live" clId="Web-{C2AFBAF1-93CF-4B93-9DFD-791592BB5D27}" dt="2022-10-12T16:55:33.833" v="607"/>
          <ac:grpSpMkLst>
            <pc:docMk/>
            <pc:sldMk cId="4114650547" sldId="265"/>
            <ac:grpSpMk id="57" creationId="{56F9D4BC-F300-47FA-BC0D-DD9EF194BE8D}"/>
          </ac:grpSpMkLst>
        </pc:grpChg>
        <pc:grpChg chg="add">
          <ac:chgData name="Willyan Josué Bastos Silva" userId="a73cce115e847164" providerId="Windows Live" clId="Web-{C2AFBAF1-93CF-4B93-9DFD-791592BB5D27}" dt="2022-10-12T16:55:33.849" v="608"/>
          <ac:grpSpMkLst>
            <pc:docMk/>
            <pc:sldMk cId="4114650547" sldId="265"/>
            <ac:grpSpMk id="59" creationId="{773CCE17-EE0F-40E0-B7AE-CF7677B64709}"/>
          </ac:grpSpMkLst>
        </pc:grpChg>
        <pc:picChg chg="add del mod">
          <ac:chgData name="Willyan Josué Bastos Silva" userId="a73cce115e847164" providerId="Windows Live" clId="Web-{C2AFBAF1-93CF-4B93-9DFD-791592BB5D27}" dt="2022-10-12T16:54:50.269" v="598"/>
          <ac:picMkLst>
            <pc:docMk/>
            <pc:sldMk cId="4114650547" sldId="265"/>
            <ac:picMk id="3" creationId="{BB6E230B-6A95-C259-99BD-C8C99DC2FAFD}"/>
          </ac:picMkLst>
        </pc:picChg>
        <pc:picChg chg="add mod">
          <ac:chgData name="Willyan Josué Bastos Silva" userId="a73cce115e847164" providerId="Windows Live" clId="Web-{C2AFBAF1-93CF-4B93-9DFD-791592BB5D27}" dt="2022-10-12T16:59:46.873" v="615" actId="688"/>
          <ac:picMkLst>
            <pc:docMk/>
            <pc:sldMk cId="4114650547" sldId="265"/>
            <ac:picMk id="4" creationId="{239F9834-964B-C31A-E626-C400E89DCA66}"/>
          </ac:picMkLst>
        </pc:picChg>
      </pc:sldChg>
      <pc:sldChg chg="addSp modSp new mod setBg">
        <pc:chgData name="Willyan Josué Bastos Silva" userId="a73cce115e847164" providerId="Windows Live" clId="Web-{C2AFBAF1-93CF-4B93-9DFD-791592BB5D27}" dt="2022-10-12T17:16:17.281" v="648" actId="1076"/>
        <pc:sldMkLst>
          <pc:docMk/>
          <pc:sldMk cId="430757366" sldId="266"/>
        </pc:sldMkLst>
        <pc:spChg chg="mod">
          <ac:chgData name="Willyan Josué Bastos Silva" userId="a73cce115e847164" providerId="Windows Live" clId="Web-{C2AFBAF1-93CF-4B93-9DFD-791592BB5D27}" dt="2022-10-12T17:16:17.281" v="648" actId="1076"/>
          <ac:spMkLst>
            <pc:docMk/>
            <pc:sldMk cId="430757366" sldId="266"/>
            <ac:spMk id="2" creationId="{649E9BBE-EE52-B1D8-94ED-042EFE783FEE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14" creationId="{7D6BF779-0B8C-4CC2-9268-9506AD0C5331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16" creationId="{489B7BFD-8F45-4093-AD9C-91B15B0503D9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22" creationId="{FDDE3270-A872-4E10-80BC-B93D6F0E3F66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24" creationId="{3B6E5F32-B5B2-45E3-9C18-BBC9005C4CFC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26" creationId="{9545E68B-E61B-4EAE-9672-3A52AEC2B81A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28" creationId="{63DD1BD1-81FE-4F15-A934-E9AE94AE94DD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30" creationId="{120AB9A0-C0C4-43DA-9A34-FA3A4079D67E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32" creationId="{98815DD1-EC9D-4BE1-846B-8BEF57D39839}"/>
          </ac:spMkLst>
        </pc:spChg>
        <pc:spChg chg="add">
          <ac:chgData name="Willyan Josué Bastos Silva" userId="a73cce115e847164" providerId="Windows Live" clId="Web-{C2AFBAF1-93CF-4B93-9DFD-791592BB5D27}" dt="2022-10-12T17:15:55.953" v="644"/>
          <ac:spMkLst>
            <pc:docMk/>
            <pc:sldMk cId="430757366" sldId="266"/>
            <ac:spMk id="34" creationId="{CB78D2B9-C9C4-4A37-A12C-A09FC11581E7}"/>
          </ac:spMkLst>
        </pc:spChg>
        <pc:grpChg chg="add">
          <ac:chgData name="Willyan Josué Bastos Silva" userId="a73cce115e847164" providerId="Windows Live" clId="Web-{C2AFBAF1-93CF-4B93-9DFD-791592BB5D27}" dt="2022-10-12T17:15:55.953" v="644"/>
          <ac:grpSpMkLst>
            <pc:docMk/>
            <pc:sldMk cId="430757366" sldId="266"/>
            <ac:grpSpMk id="7" creationId="{8A351602-3772-4279-B0D3-A523F6F6EAB3}"/>
          </ac:grpSpMkLst>
        </pc:grpChg>
        <pc:grpChg chg="add">
          <ac:chgData name="Willyan Josué Bastos Silva" userId="a73cce115e847164" providerId="Windows Live" clId="Web-{C2AFBAF1-93CF-4B93-9DFD-791592BB5D27}" dt="2022-10-12T17:15:55.953" v="644"/>
          <ac:grpSpMkLst>
            <pc:docMk/>
            <pc:sldMk cId="430757366" sldId="266"/>
            <ac:grpSpMk id="18" creationId="{F0E417D8-88AA-4184-A08D-DEF97C6C9E62}"/>
          </ac:grpSpMkLst>
        </pc:grpChg>
        <pc:grpChg chg="add">
          <ac:chgData name="Willyan Josué Bastos Silva" userId="a73cce115e847164" providerId="Windows Live" clId="Web-{C2AFBAF1-93CF-4B93-9DFD-791592BB5D27}" dt="2022-10-12T17:15:55.953" v="644"/>
          <ac:grpSpMkLst>
            <pc:docMk/>
            <pc:sldMk cId="430757366" sldId="266"/>
            <ac:grpSpMk id="36" creationId="{DFC7EBB5-848C-4B1C-BE84-4CF07E905DC8}"/>
          </ac:grpSpMkLst>
        </pc:grpChg>
      </pc:sldChg>
      <pc:sldChg chg="new del">
        <pc:chgData name="Willyan Josué Bastos Silva" userId="a73cce115e847164" providerId="Windows Live" clId="Web-{C2AFBAF1-93CF-4B93-9DFD-791592BB5D27}" dt="2022-10-12T16:54:54.769" v="600"/>
        <pc:sldMkLst>
          <pc:docMk/>
          <pc:sldMk cId="4111557902" sldId="266"/>
        </pc:sldMkLst>
      </pc:sldChg>
      <pc:sldChg chg="addSp delSp modSp new mod setBg">
        <pc:chgData name="Willyan Josué Bastos Silva" userId="a73cce115e847164" providerId="Windows Live" clId="Web-{C2AFBAF1-93CF-4B93-9DFD-791592BB5D27}" dt="2022-10-12T17:22:02.684" v="781"/>
        <pc:sldMkLst>
          <pc:docMk/>
          <pc:sldMk cId="499876273" sldId="267"/>
        </pc:sldMkLst>
        <pc:spChg chg="mo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" creationId="{5B49AD97-D430-F29E-B826-04D79F574688}"/>
          </ac:spMkLst>
        </pc:spChg>
        <pc:spChg chg="add mo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" creationId="{04B0285E-9525-24E6-B4BB-0B14429309ED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14" creationId="{7D6BF779-0B8C-4CC2-9268-9506AD0C5331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16" creationId="{3A397E3E-B90C-4D82-BAAA-36F7AC6A4565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18" creationId="{E16C8D8F-10E9-4498-ABDB-0F923F8B6837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0" creationId="{2DA1274F-9232-42BF-B9FE-B95EA14CF41B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2" creationId="{1E5A83E3-8A11-4492-BB6E-F5F2240316FB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4" creationId="{BE5AF1D6-62CC-4988-9174-993F112DC2A2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6" creationId="{8CF5E676-CA04-4CED-9F1E-5026ED66E66D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28" creationId="{6BA9E676-A8FC-4C2F-8D78-C13ED8ABDBA8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0" creationId="{A2B5CBEA-F125-49B6-8335-227C325B112B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2" creationId="{EECD79B5-5FC5-495F-BFD6-346C16E787A7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4" creationId="{2C1D3151-5F97-4860-B56C-C98BD62CC255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6" creationId="{32D9D048-3063-435A-8C23-26C1907E9619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38" creationId="{8DE96824-E506-4448-8704-5EC7BF7BC51B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40" creationId="{4D1A5E71-B6B6-486A-8CDC-C7ABD9B903F6}"/>
          </ac:spMkLst>
        </pc:spChg>
        <pc:spChg chg="add del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42" creationId="{B6C541AE-9B02-44C0-B8C6-B2DEA7ED3813}"/>
          </ac:spMkLst>
        </pc:spChg>
        <pc:spChg chg="ad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54" creationId="{104332FF-8349-42A5-B5C8-5EE3825CE252}"/>
          </ac:spMkLst>
        </pc:spChg>
        <pc:spChg chg="ad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56" creationId="{5A0118C5-4F8D-4CF4-BADD-53FEACC6C42A}"/>
          </ac:spMkLst>
        </pc:spChg>
        <pc:spChg chg="ad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58" creationId="{A99050EE-26AF-4253-BD50-F0FCD965A8F6}"/>
          </ac:spMkLst>
        </pc:spChg>
        <pc:spChg chg="ad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64" creationId="{D0C78466-EB6E-45A0-99A6-A00789ACD90A}"/>
          </ac:spMkLst>
        </pc:spChg>
        <pc:spChg chg="add">
          <ac:chgData name="Willyan Josué Bastos Silva" userId="a73cce115e847164" providerId="Windows Live" clId="Web-{C2AFBAF1-93CF-4B93-9DFD-791592BB5D27}" dt="2022-10-12T17:22:02.684" v="781"/>
          <ac:spMkLst>
            <pc:docMk/>
            <pc:sldMk cId="499876273" sldId="267"/>
            <ac:spMk id="66" creationId="{E99F76E4-5DFD-4DBE-B042-66FBCD1182C9}"/>
          </ac:spMkLst>
        </pc:spChg>
        <pc:grpChg chg="add del">
          <ac:chgData name="Willyan Josué Bastos Silva" userId="a73cce115e847164" providerId="Windows Live" clId="Web-{C2AFBAF1-93CF-4B93-9DFD-791592BB5D27}" dt="2022-10-12T17:22:02.684" v="781"/>
          <ac:grpSpMkLst>
            <pc:docMk/>
            <pc:sldMk cId="499876273" sldId="267"/>
            <ac:grpSpMk id="7" creationId="{8A351602-3772-4279-B0D3-A523F6F6EAB3}"/>
          </ac:grpSpMkLst>
        </pc:grpChg>
        <pc:grpChg chg="add">
          <ac:chgData name="Willyan Josué Bastos Silva" userId="a73cce115e847164" providerId="Windows Live" clId="Web-{C2AFBAF1-93CF-4B93-9DFD-791592BB5D27}" dt="2022-10-12T17:22:02.684" v="781"/>
          <ac:grpSpMkLst>
            <pc:docMk/>
            <pc:sldMk cId="499876273" sldId="267"/>
            <ac:grpSpMk id="47" creationId="{8997F1B7-1EE7-4EA5-A5A4-866F9A810C9F}"/>
          </ac:grpSpMkLst>
        </pc:grpChg>
        <pc:grpChg chg="add">
          <ac:chgData name="Willyan Josué Bastos Silva" userId="a73cce115e847164" providerId="Windows Live" clId="Web-{C2AFBAF1-93CF-4B93-9DFD-791592BB5D27}" dt="2022-10-12T17:22:02.684" v="781"/>
          <ac:grpSpMkLst>
            <pc:docMk/>
            <pc:sldMk cId="499876273" sldId="267"/>
            <ac:grpSpMk id="60" creationId="{00E015F5-1A99-4E40-BC3D-7707802996B5}"/>
          </ac:grpSpMkLst>
        </pc:grpChg>
        <pc:grpChg chg="add">
          <ac:chgData name="Willyan Josué Bastos Silva" userId="a73cce115e847164" providerId="Windows Live" clId="Web-{C2AFBAF1-93CF-4B93-9DFD-791592BB5D27}" dt="2022-10-12T17:22:02.684" v="781"/>
          <ac:grpSpMkLst>
            <pc:docMk/>
            <pc:sldMk cId="499876273" sldId="267"/>
            <ac:grpSpMk id="68" creationId="{5468B3A9-705E-43C3-A742-0619B0D8F2EE}"/>
          </ac:grpSpMkLst>
        </pc:grpChg>
        <pc:grpChg chg="add">
          <ac:chgData name="Willyan Josué Bastos Silva" userId="a73cce115e847164" providerId="Windows Live" clId="Web-{C2AFBAF1-93CF-4B93-9DFD-791592BB5D27}" dt="2022-10-12T17:22:02.684" v="781"/>
          <ac:grpSpMkLst>
            <pc:docMk/>
            <pc:sldMk cId="499876273" sldId="267"/>
            <ac:grpSpMk id="239" creationId="{773717CC-ECEE-4ABF-BA61-C59F4680177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10/20/2022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in1/Head-First-Design-Pattern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66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8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2409" y="1757337"/>
            <a:ext cx="5786232" cy="2149336"/>
          </a:xfrm>
        </p:spPr>
        <p:txBody>
          <a:bodyPr>
            <a:normAutofit fontScale="90000"/>
          </a:bodyPr>
          <a:lstStyle/>
          <a:p>
            <a:r>
              <a:rPr lang="de-DE" dirty="0"/>
              <a:t>Design</a:t>
            </a:r>
            <a:br>
              <a:rPr lang="de-DE" dirty="0"/>
            </a:br>
            <a:r>
              <a:rPr lang="de-DE" dirty="0"/>
              <a:t>Pattern:</a:t>
            </a:r>
            <a:br>
              <a:rPr lang="de-DE" dirty="0"/>
            </a:br>
            <a:r>
              <a:rPr lang="de-DE" dirty="0"/>
              <a:t>Template method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padrão de design comportamental</a:t>
            </a:r>
            <a:endParaRPr lang="de-DE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A951B85-587E-BDC3-F683-BE2010AE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28" y="2110626"/>
            <a:ext cx="418374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9E9BBE-EE52-B1D8-94ED-042EFE78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512" y="1386562"/>
            <a:ext cx="4125512" cy="3780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cap="all" spc="1500"/>
              <a:t>VAMOS PARA OS CÓDIGOS DO DIAGRAMA DE CLASSE:</a:t>
            </a: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75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A99C-B1A2-B7B4-EBCE-CD6EABB9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DE157-3BC5-73BD-1719-6A496D4F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442089"/>
            <a:ext cx="11574047" cy="5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Oval 57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49AD97-D430-F29E-B826-04D79F57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cap="all" spc="1500"/>
              <a:t>REFERENCIAS:</a:t>
            </a:r>
            <a:br>
              <a:rPr lang="en-US" sz="2800" b="1" cap="all" spc="1500"/>
            </a:br>
            <a:endParaRPr lang="en-US" sz="2800" cap="all" spc="1500"/>
          </a:p>
        </p:txBody>
      </p:sp>
      <p:grpSp>
        <p:nvGrpSpPr>
          <p:cNvPr id="6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9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B0285E-9525-24E6-B4BB-0B14429309ED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/>
              <a:t>1 – LIVRO "USE A CABEÇA PADRÕES DE PROJETOS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cap="all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/>
              <a:t>2 - </a:t>
            </a:r>
            <a:r>
              <a:rPr lang="en-US" cap="all" dirty="0">
                <a:hlinkClick r:id="rId2"/>
              </a:rPr>
              <a:t>rowin1/Head-First-Design-Patterns: Code for the book Head First Design Patterns by Eric Freeman &amp; Elizabeth Freeman (github.com)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998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ADC55-CACF-E004-835C-96CB42D5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59"/>
            <a:ext cx="10515600" cy="1325563"/>
          </a:xfrm>
        </p:spPr>
        <p:txBody>
          <a:bodyPr/>
          <a:lstStyle/>
          <a:p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FD75-478B-C999-4BB2-F6901E62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É um padrão de design comportamental que define o esqueleto de um algoritmo na superclasse, mas permite que as subclasses substituam etapas específicas do algoritmo sem alterar sua estrutura.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99560-6543-1D5B-9605-596A16C7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13"/>
            <a:ext cx="10515600" cy="1325563"/>
          </a:xfrm>
        </p:spPr>
        <p:txBody>
          <a:bodyPr/>
          <a:lstStyle/>
          <a:p>
            <a:r>
              <a:rPr lang="pt-BR" b="1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85A46-2D73-FD8F-353A-BAE4D118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Você pode permitir que os clientes substituam apenas certas partes de um algoritmo grande, tornando-os menos afetados pelas alterações que acontecem com outras partes do algoritmo</a:t>
            </a:r>
          </a:p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Você pode colocar o código duplicado em uma superclasse.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7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AF73-5F7D-DA24-201B-CC81405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922"/>
            <a:ext cx="10515600" cy="1325563"/>
          </a:xfrm>
        </p:spPr>
        <p:txBody>
          <a:bodyPr/>
          <a:lstStyle/>
          <a:p>
            <a:r>
              <a:rPr lang="pt-BR" b="1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4934F-412F-1956-CA25-2782C539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Alguns clientes podem ser limitados pelo esqueleto fornecido de um algoritmo</a:t>
            </a:r>
          </a:p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Você pode violar o </a:t>
            </a:r>
            <a:r>
              <a:rPr lang="pt-BR" b="0" i="1" dirty="0">
                <a:solidFill>
                  <a:srgbClr val="E6E3E3"/>
                </a:solidFill>
                <a:effectLst/>
                <a:latin typeface="sohne"/>
              </a:rPr>
              <a:t>princípio de substituição de </a:t>
            </a:r>
            <a:r>
              <a:rPr lang="pt-BR" b="0" i="1" dirty="0" err="1">
                <a:solidFill>
                  <a:srgbClr val="E6E3E3"/>
                </a:solidFill>
                <a:effectLst/>
                <a:latin typeface="sohne"/>
              </a:rPr>
              <a:t>Liskov</a:t>
            </a:r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 suprimindo uma implementação de etapa padrão por meio de uma subclasse.</a:t>
            </a:r>
          </a:p>
          <a:p>
            <a:pPr algn="just"/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Você pode violar o </a:t>
            </a:r>
            <a:r>
              <a:rPr lang="pt-BR" b="0" i="1" dirty="0">
                <a:solidFill>
                  <a:srgbClr val="E6E3E3"/>
                </a:solidFill>
                <a:effectLst/>
                <a:latin typeface="sohne"/>
              </a:rPr>
              <a:t>princípio de substituição de </a:t>
            </a:r>
            <a:r>
              <a:rPr lang="pt-BR" b="0" i="1" dirty="0" err="1">
                <a:solidFill>
                  <a:srgbClr val="E6E3E3"/>
                </a:solidFill>
                <a:effectLst/>
                <a:latin typeface="sohne"/>
              </a:rPr>
              <a:t>Liskov</a:t>
            </a:r>
            <a:r>
              <a:rPr lang="pt-BR" b="0" i="0" dirty="0">
                <a:solidFill>
                  <a:srgbClr val="E6E3E3"/>
                </a:solidFill>
                <a:effectLst/>
                <a:latin typeface="sohne"/>
              </a:rPr>
              <a:t> suprimindo uma implementação de etapa padrão por meio de uma subclasse.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AB4959-BD7F-B54A-D072-1D4464CE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35" y="510803"/>
            <a:ext cx="3821723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cap="all" spc="1500"/>
              <a:t>STARBUZZ COFFE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9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2FCA7525-4A6F-6558-C1A1-C1CACEC0C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r="6047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6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A6488-E86D-B6EF-7287-1A23550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C89878F0-8DC2-071D-5BCB-A10B3942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464625"/>
            <a:ext cx="11644604" cy="58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6B0836AB-96E3-2536-5B74-7F006292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3" y="700803"/>
            <a:ext cx="11232853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0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94D2A55-EB75-B274-F021-652A18C7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32" y="2034419"/>
            <a:ext cx="964013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828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186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sohne</vt:lpstr>
      <vt:lpstr>Source Sans Pro</vt:lpstr>
      <vt:lpstr>FunkyShapesDarkVTI</vt:lpstr>
      <vt:lpstr>Design Pattern: Template method</vt:lpstr>
      <vt:lpstr>OBJETIVO</vt:lpstr>
      <vt:lpstr>PONTOS POSITIVOS</vt:lpstr>
      <vt:lpstr>PONTOS NEGATIVOS</vt:lpstr>
      <vt:lpstr>STARBUZZ COFFE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PARA OS CÓDIGOS DO DIAGRAMA DE CLASSE:</vt:lpstr>
      <vt:lpstr>Apresentação do PowerPoint</vt:lpstr>
      <vt:lpstr>REFERENCIAS: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wa.arqueironegro@gmail.com</cp:lastModifiedBy>
  <cp:revision>281</cp:revision>
  <dcterms:created xsi:type="dcterms:W3CDTF">2022-10-12T14:47:14Z</dcterms:created>
  <dcterms:modified xsi:type="dcterms:W3CDTF">2022-10-20T17:37:53Z</dcterms:modified>
</cp:coreProperties>
</file>