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64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B9127-496E-40C7-99BF-D412133AEB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6B8418-9799-4839-8126-CACC0CCB9F05}">
      <dgm:prSet/>
      <dgm:spPr/>
      <dgm:t>
        <a:bodyPr/>
        <a:lstStyle/>
        <a:p>
          <a:r>
            <a:rPr lang="en-US"/>
            <a:t>Sprint Planning</a:t>
          </a:r>
        </a:p>
      </dgm:t>
    </dgm:pt>
    <dgm:pt modelId="{7D6A5B55-1674-474C-9EB6-760A1F0C1D53}" type="parTrans" cxnId="{25145EDD-BB7D-45DD-A73A-874CCC767866}">
      <dgm:prSet/>
      <dgm:spPr/>
      <dgm:t>
        <a:bodyPr/>
        <a:lstStyle/>
        <a:p>
          <a:endParaRPr lang="en-US"/>
        </a:p>
      </dgm:t>
    </dgm:pt>
    <dgm:pt modelId="{48DF5B9D-9563-4132-8447-A992094E48A1}" type="sibTrans" cxnId="{25145EDD-BB7D-45DD-A73A-874CCC767866}">
      <dgm:prSet/>
      <dgm:spPr/>
      <dgm:t>
        <a:bodyPr/>
        <a:lstStyle/>
        <a:p>
          <a:endParaRPr lang="en-US"/>
        </a:p>
      </dgm:t>
    </dgm:pt>
    <dgm:pt modelId="{A8BBF43D-3461-4AB7-882F-71E3BAA58CE2}">
      <dgm:prSet/>
      <dgm:spPr/>
      <dgm:t>
        <a:bodyPr/>
        <a:lstStyle/>
        <a:p>
          <a:r>
            <a:rPr lang="en-US"/>
            <a:t>Burndown/Sprint Board</a:t>
          </a:r>
        </a:p>
      </dgm:t>
    </dgm:pt>
    <dgm:pt modelId="{0A861EAE-E531-4A3D-93E3-30ABC8610093}" type="parTrans" cxnId="{8B0E983B-9CE9-4AAC-95E3-28931D3CB677}">
      <dgm:prSet/>
      <dgm:spPr/>
      <dgm:t>
        <a:bodyPr/>
        <a:lstStyle/>
        <a:p>
          <a:endParaRPr lang="en-US"/>
        </a:p>
      </dgm:t>
    </dgm:pt>
    <dgm:pt modelId="{CAB9B1E5-CB69-40FE-A2C9-FA40384F1913}" type="sibTrans" cxnId="{8B0E983B-9CE9-4AAC-95E3-28931D3CB677}">
      <dgm:prSet/>
      <dgm:spPr/>
      <dgm:t>
        <a:bodyPr/>
        <a:lstStyle/>
        <a:p>
          <a:endParaRPr lang="en-US"/>
        </a:p>
      </dgm:t>
    </dgm:pt>
    <dgm:pt modelId="{44F4C554-AA4A-48B2-A100-86DB9C1BC21C}">
      <dgm:prSet/>
      <dgm:spPr/>
      <dgm:t>
        <a:bodyPr/>
        <a:lstStyle/>
        <a:p>
          <a:r>
            <a:rPr lang="en-US"/>
            <a:t>Scrum Logs</a:t>
          </a:r>
        </a:p>
      </dgm:t>
    </dgm:pt>
    <dgm:pt modelId="{DEFC42D2-AD57-4485-9680-0567541B25DF}" type="parTrans" cxnId="{36852115-689B-441F-8478-53E3CE49C899}">
      <dgm:prSet/>
      <dgm:spPr/>
      <dgm:t>
        <a:bodyPr/>
        <a:lstStyle/>
        <a:p>
          <a:endParaRPr lang="en-US"/>
        </a:p>
      </dgm:t>
    </dgm:pt>
    <dgm:pt modelId="{618DB51C-AAE4-43C0-AAD9-27DA59B97779}" type="sibTrans" cxnId="{36852115-689B-441F-8478-53E3CE49C899}">
      <dgm:prSet/>
      <dgm:spPr/>
      <dgm:t>
        <a:bodyPr/>
        <a:lstStyle/>
        <a:p>
          <a:endParaRPr lang="en-US"/>
        </a:p>
      </dgm:t>
    </dgm:pt>
    <dgm:pt modelId="{98D18530-3D21-4C0E-BB02-E7C307F53A38}">
      <dgm:prSet/>
      <dgm:spPr/>
      <dgm:t>
        <a:bodyPr/>
        <a:lstStyle/>
        <a:p>
          <a:r>
            <a:rPr lang="en-US"/>
            <a:t>Demo</a:t>
          </a:r>
        </a:p>
      </dgm:t>
    </dgm:pt>
    <dgm:pt modelId="{8C3A43CF-8601-442D-94EF-DB01AD3B6325}" type="parTrans" cxnId="{2ADCE225-C84C-40F9-BA5F-8CE485352ECF}">
      <dgm:prSet/>
      <dgm:spPr/>
      <dgm:t>
        <a:bodyPr/>
        <a:lstStyle/>
        <a:p>
          <a:endParaRPr lang="en-US"/>
        </a:p>
      </dgm:t>
    </dgm:pt>
    <dgm:pt modelId="{31650F00-4108-4053-8C88-7A680A25CE9B}" type="sibTrans" cxnId="{2ADCE225-C84C-40F9-BA5F-8CE485352ECF}">
      <dgm:prSet/>
      <dgm:spPr/>
      <dgm:t>
        <a:bodyPr/>
        <a:lstStyle/>
        <a:p>
          <a:endParaRPr lang="en-US"/>
        </a:p>
      </dgm:t>
    </dgm:pt>
    <dgm:pt modelId="{84987057-395E-4B1A-BB9B-C82A3841B43D}" type="pres">
      <dgm:prSet presAssocID="{703B9127-496E-40C7-99BF-D412133AEB69}" presName="root" presStyleCnt="0">
        <dgm:presLayoutVars>
          <dgm:dir/>
          <dgm:resizeHandles val="exact"/>
        </dgm:presLayoutVars>
      </dgm:prSet>
      <dgm:spPr/>
    </dgm:pt>
    <dgm:pt modelId="{87C58409-0D56-4AC5-B3C3-0D99F4C68208}" type="pres">
      <dgm:prSet presAssocID="{886B8418-9799-4839-8126-CACC0CCB9F05}" presName="compNode" presStyleCnt="0"/>
      <dgm:spPr/>
    </dgm:pt>
    <dgm:pt modelId="{6EBA1486-CD04-4208-97F4-90A1FE59CE11}" type="pres">
      <dgm:prSet presAssocID="{886B8418-9799-4839-8126-CACC0CCB9F05}" presName="bgRect" presStyleLbl="bgShp" presStyleIdx="0" presStyleCnt="4"/>
      <dgm:spPr/>
    </dgm:pt>
    <dgm:pt modelId="{E4F97B5A-ED97-4D3F-AC34-6F74190A42BA}" type="pres">
      <dgm:prSet presAssocID="{886B8418-9799-4839-8126-CACC0CCB9F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FC2FBC-DCB8-4DFE-A78E-208BBD3F7F1B}" type="pres">
      <dgm:prSet presAssocID="{886B8418-9799-4839-8126-CACC0CCB9F05}" presName="spaceRect" presStyleCnt="0"/>
      <dgm:spPr/>
    </dgm:pt>
    <dgm:pt modelId="{37F258BC-1730-4AD6-8933-1C249E1A5529}" type="pres">
      <dgm:prSet presAssocID="{886B8418-9799-4839-8126-CACC0CCB9F05}" presName="parTx" presStyleLbl="revTx" presStyleIdx="0" presStyleCnt="4">
        <dgm:presLayoutVars>
          <dgm:chMax val="0"/>
          <dgm:chPref val="0"/>
        </dgm:presLayoutVars>
      </dgm:prSet>
      <dgm:spPr/>
    </dgm:pt>
    <dgm:pt modelId="{82207962-0847-4AD9-AACA-24B24D968CFA}" type="pres">
      <dgm:prSet presAssocID="{48DF5B9D-9563-4132-8447-A992094E48A1}" presName="sibTrans" presStyleCnt="0"/>
      <dgm:spPr/>
    </dgm:pt>
    <dgm:pt modelId="{F0508426-3C47-4137-8632-21D9EA5452AB}" type="pres">
      <dgm:prSet presAssocID="{A8BBF43D-3461-4AB7-882F-71E3BAA58CE2}" presName="compNode" presStyleCnt="0"/>
      <dgm:spPr/>
    </dgm:pt>
    <dgm:pt modelId="{57958C10-287B-4A74-94C4-CC4DA7D300C4}" type="pres">
      <dgm:prSet presAssocID="{A8BBF43D-3461-4AB7-882F-71E3BAA58CE2}" presName="bgRect" presStyleLbl="bgShp" presStyleIdx="1" presStyleCnt="4"/>
      <dgm:spPr/>
    </dgm:pt>
    <dgm:pt modelId="{B145D37C-53AD-44D5-A0D3-B95C529E0389}" type="pres">
      <dgm:prSet presAssocID="{A8BBF43D-3461-4AB7-882F-71E3BAA58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8E04739-AF61-4734-B93B-3F2E9FAFBD95}" type="pres">
      <dgm:prSet presAssocID="{A8BBF43D-3461-4AB7-882F-71E3BAA58CE2}" presName="spaceRect" presStyleCnt="0"/>
      <dgm:spPr/>
    </dgm:pt>
    <dgm:pt modelId="{807891DD-EB06-4A27-82F1-0A33AC9036EC}" type="pres">
      <dgm:prSet presAssocID="{A8BBF43D-3461-4AB7-882F-71E3BAA58CE2}" presName="parTx" presStyleLbl="revTx" presStyleIdx="1" presStyleCnt="4">
        <dgm:presLayoutVars>
          <dgm:chMax val="0"/>
          <dgm:chPref val="0"/>
        </dgm:presLayoutVars>
      </dgm:prSet>
      <dgm:spPr/>
    </dgm:pt>
    <dgm:pt modelId="{EA80F630-4D45-4435-936B-F1B93BCDC175}" type="pres">
      <dgm:prSet presAssocID="{CAB9B1E5-CB69-40FE-A2C9-FA40384F1913}" presName="sibTrans" presStyleCnt="0"/>
      <dgm:spPr/>
    </dgm:pt>
    <dgm:pt modelId="{AC658166-EDC8-41A2-BFC8-44818C979421}" type="pres">
      <dgm:prSet presAssocID="{44F4C554-AA4A-48B2-A100-86DB9C1BC21C}" presName="compNode" presStyleCnt="0"/>
      <dgm:spPr/>
    </dgm:pt>
    <dgm:pt modelId="{54962A75-A56D-423B-A1DB-ABE6DA200980}" type="pres">
      <dgm:prSet presAssocID="{44F4C554-AA4A-48B2-A100-86DB9C1BC21C}" presName="bgRect" presStyleLbl="bgShp" presStyleIdx="2" presStyleCnt="4"/>
      <dgm:spPr/>
    </dgm:pt>
    <dgm:pt modelId="{FACAD6CC-DB2F-4354-9F49-BCB7D3FE1D33}" type="pres">
      <dgm:prSet presAssocID="{44F4C554-AA4A-48B2-A100-86DB9C1BC2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DE2432E-1278-4B8B-B088-5F3EE7E207D7}" type="pres">
      <dgm:prSet presAssocID="{44F4C554-AA4A-48B2-A100-86DB9C1BC21C}" presName="spaceRect" presStyleCnt="0"/>
      <dgm:spPr/>
    </dgm:pt>
    <dgm:pt modelId="{5D567959-BA35-4B3C-ACB0-1268EAC61300}" type="pres">
      <dgm:prSet presAssocID="{44F4C554-AA4A-48B2-A100-86DB9C1BC21C}" presName="parTx" presStyleLbl="revTx" presStyleIdx="2" presStyleCnt="4">
        <dgm:presLayoutVars>
          <dgm:chMax val="0"/>
          <dgm:chPref val="0"/>
        </dgm:presLayoutVars>
      </dgm:prSet>
      <dgm:spPr/>
    </dgm:pt>
    <dgm:pt modelId="{9F5BCCE7-4B33-451A-BA3E-F83558B64F0A}" type="pres">
      <dgm:prSet presAssocID="{618DB51C-AAE4-43C0-AAD9-27DA59B97779}" presName="sibTrans" presStyleCnt="0"/>
      <dgm:spPr/>
    </dgm:pt>
    <dgm:pt modelId="{A0AAC9CC-CF96-417E-BC81-E5D62E15088A}" type="pres">
      <dgm:prSet presAssocID="{98D18530-3D21-4C0E-BB02-E7C307F53A38}" presName="compNode" presStyleCnt="0"/>
      <dgm:spPr/>
    </dgm:pt>
    <dgm:pt modelId="{294AC77E-D82E-4104-A5AC-FC4D7D452714}" type="pres">
      <dgm:prSet presAssocID="{98D18530-3D21-4C0E-BB02-E7C307F53A38}" presName="bgRect" presStyleLbl="bgShp" presStyleIdx="3" presStyleCnt="4"/>
      <dgm:spPr/>
    </dgm:pt>
    <dgm:pt modelId="{F36BEBDA-FC2F-4250-AE83-54B70FBE1DE9}" type="pres">
      <dgm:prSet presAssocID="{98D18530-3D21-4C0E-BB02-E7C307F53A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7F57B9F-DCBE-4E50-84B3-A76E452E5BD9}" type="pres">
      <dgm:prSet presAssocID="{98D18530-3D21-4C0E-BB02-E7C307F53A38}" presName="spaceRect" presStyleCnt="0"/>
      <dgm:spPr/>
    </dgm:pt>
    <dgm:pt modelId="{3A530F01-FF2E-4F9A-B36B-ACECB3C3752F}" type="pres">
      <dgm:prSet presAssocID="{98D18530-3D21-4C0E-BB02-E7C307F53A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852115-689B-441F-8478-53E3CE49C899}" srcId="{703B9127-496E-40C7-99BF-D412133AEB69}" destId="{44F4C554-AA4A-48B2-A100-86DB9C1BC21C}" srcOrd="2" destOrd="0" parTransId="{DEFC42D2-AD57-4485-9680-0567541B25DF}" sibTransId="{618DB51C-AAE4-43C0-AAD9-27DA59B97779}"/>
    <dgm:cxn modelId="{2ADCE225-C84C-40F9-BA5F-8CE485352ECF}" srcId="{703B9127-496E-40C7-99BF-D412133AEB69}" destId="{98D18530-3D21-4C0E-BB02-E7C307F53A38}" srcOrd="3" destOrd="0" parTransId="{8C3A43CF-8601-442D-94EF-DB01AD3B6325}" sibTransId="{31650F00-4108-4053-8C88-7A680A25CE9B}"/>
    <dgm:cxn modelId="{8B0E983B-9CE9-4AAC-95E3-28931D3CB677}" srcId="{703B9127-496E-40C7-99BF-D412133AEB69}" destId="{A8BBF43D-3461-4AB7-882F-71E3BAA58CE2}" srcOrd="1" destOrd="0" parTransId="{0A861EAE-E531-4A3D-93E3-30ABC8610093}" sibTransId="{CAB9B1E5-CB69-40FE-A2C9-FA40384F1913}"/>
    <dgm:cxn modelId="{3CE9994B-F404-4D21-92CF-3FBA0A6D853C}" type="presOf" srcId="{44F4C554-AA4A-48B2-A100-86DB9C1BC21C}" destId="{5D567959-BA35-4B3C-ACB0-1268EAC61300}" srcOrd="0" destOrd="0" presId="urn:microsoft.com/office/officeart/2018/2/layout/IconVerticalSolidList"/>
    <dgm:cxn modelId="{D77A3098-87BA-4C32-A8BB-01C005522223}" type="presOf" srcId="{98D18530-3D21-4C0E-BB02-E7C307F53A38}" destId="{3A530F01-FF2E-4F9A-B36B-ACECB3C3752F}" srcOrd="0" destOrd="0" presId="urn:microsoft.com/office/officeart/2018/2/layout/IconVerticalSolidList"/>
    <dgm:cxn modelId="{65DD279A-D9B1-4D47-9779-51996384B08B}" type="presOf" srcId="{703B9127-496E-40C7-99BF-D412133AEB69}" destId="{84987057-395E-4B1A-BB9B-C82A3841B43D}" srcOrd="0" destOrd="0" presId="urn:microsoft.com/office/officeart/2018/2/layout/IconVerticalSolidList"/>
    <dgm:cxn modelId="{0D9442C6-9570-4A69-92AF-35731A48052B}" type="presOf" srcId="{886B8418-9799-4839-8126-CACC0CCB9F05}" destId="{37F258BC-1730-4AD6-8933-1C249E1A5529}" srcOrd="0" destOrd="0" presId="urn:microsoft.com/office/officeart/2018/2/layout/IconVerticalSolidList"/>
    <dgm:cxn modelId="{25145EDD-BB7D-45DD-A73A-874CCC767866}" srcId="{703B9127-496E-40C7-99BF-D412133AEB69}" destId="{886B8418-9799-4839-8126-CACC0CCB9F05}" srcOrd="0" destOrd="0" parTransId="{7D6A5B55-1674-474C-9EB6-760A1F0C1D53}" sibTransId="{48DF5B9D-9563-4132-8447-A992094E48A1}"/>
    <dgm:cxn modelId="{598015F8-D3E3-40AF-A11C-C23907B31272}" type="presOf" srcId="{A8BBF43D-3461-4AB7-882F-71E3BAA58CE2}" destId="{807891DD-EB06-4A27-82F1-0A33AC9036EC}" srcOrd="0" destOrd="0" presId="urn:microsoft.com/office/officeart/2018/2/layout/IconVerticalSolidList"/>
    <dgm:cxn modelId="{B28C32CF-1B46-4C7C-BD3C-CEB9F710704D}" type="presParOf" srcId="{84987057-395E-4B1A-BB9B-C82A3841B43D}" destId="{87C58409-0D56-4AC5-B3C3-0D99F4C68208}" srcOrd="0" destOrd="0" presId="urn:microsoft.com/office/officeart/2018/2/layout/IconVerticalSolidList"/>
    <dgm:cxn modelId="{3BB3F9A3-7E75-486C-AFD2-16A3A2923873}" type="presParOf" srcId="{87C58409-0D56-4AC5-B3C3-0D99F4C68208}" destId="{6EBA1486-CD04-4208-97F4-90A1FE59CE11}" srcOrd="0" destOrd="0" presId="urn:microsoft.com/office/officeart/2018/2/layout/IconVerticalSolidList"/>
    <dgm:cxn modelId="{A36F7B3E-AD68-4E90-8B0F-D9B274515AAB}" type="presParOf" srcId="{87C58409-0D56-4AC5-B3C3-0D99F4C68208}" destId="{E4F97B5A-ED97-4D3F-AC34-6F74190A42BA}" srcOrd="1" destOrd="0" presId="urn:microsoft.com/office/officeart/2018/2/layout/IconVerticalSolidList"/>
    <dgm:cxn modelId="{D01401FF-A068-4004-918F-7D6647D9E9C0}" type="presParOf" srcId="{87C58409-0D56-4AC5-B3C3-0D99F4C68208}" destId="{35FC2FBC-DCB8-4DFE-A78E-208BBD3F7F1B}" srcOrd="2" destOrd="0" presId="urn:microsoft.com/office/officeart/2018/2/layout/IconVerticalSolidList"/>
    <dgm:cxn modelId="{23160949-7F39-4C3D-B2AC-475998447A67}" type="presParOf" srcId="{87C58409-0D56-4AC5-B3C3-0D99F4C68208}" destId="{37F258BC-1730-4AD6-8933-1C249E1A5529}" srcOrd="3" destOrd="0" presId="urn:microsoft.com/office/officeart/2018/2/layout/IconVerticalSolidList"/>
    <dgm:cxn modelId="{D4C2CFA4-4972-4AEB-BDC0-7A4E77966338}" type="presParOf" srcId="{84987057-395E-4B1A-BB9B-C82A3841B43D}" destId="{82207962-0847-4AD9-AACA-24B24D968CFA}" srcOrd="1" destOrd="0" presId="urn:microsoft.com/office/officeart/2018/2/layout/IconVerticalSolidList"/>
    <dgm:cxn modelId="{F1E1814C-F584-4AFF-A327-16ECFD0E409E}" type="presParOf" srcId="{84987057-395E-4B1A-BB9B-C82A3841B43D}" destId="{F0508426-3C47-4137-8632-21D9EA5452AB}" srcOrd="2" destOrd="0" presId="urn:microsoft.com/office/officeart/2018/2/layout/IconVerticalSolidList"/>
    <dgm:cxn modelId="{C01EFBED-CFF1-4062-8BCB-45C1BE0AB011}" type="presParOf" srcId="{F0508426-3C47-4137-8632-21D9EA5452AB}" destId="{57958C10-287B-4A74-94C4-CC4DA7D300C4}" srcOrd="0" destOrd="0" presId="urn:microsoft.com/office/officeart/2018/2/layout/IconVerticalSolidList"/>
    <dgm:cxn modelId="{407C439B-E080-4F5E-923D-D72E17C978EF}" type="presParOf" srcId="{F0508426-3C47-4137-8632-21D9EA5452AB}" destId="{B145D37C-53AD-44D5-A0D3-B95C529E0389}" srcOrd="1" destOrd="0" presId="urn:microsoft.com/office/officeart/2018/2/layout/IconVerticalSolidList"/>
    <dgm:cxn modelId="{C64FE7CB-52F5-47F7-A00B-993C5AC66DC8}" type="presParOf" srcId="{F0508426-3C47-4137-8632-21D9EA5452AB}" destId="{68E04739-AF61-4734-B93B-3F2E9FAFBD95}" srcOrd="2" destOrd="0" presId="urn:microsoft.com/office/officeart/2018/2/layout/IconVerticalSolidList"/>
    <dgm:cxn modelId="{C4E15280-2E32-4BE3-96B5-CD0D9304F7B9}" type="presParOf" srcId="{F0508426-3C47-4137-8632-21D9EA5452AB}" destId="{807891DD-EB06-4A27-82F1-0A33AC9036EC}" srcOrd="3" destOrd="0" presId="urn:microsoft.com/office/officeart/2018/2/layout/IconVerticalSolidList"/>
    <dgm:cxn modelId="{2F0FFD52-629D-415D-9C39-648C5EC314B2}" type="presParOf" srcId="{84987057-395E-4B1A-BB9B-C82A3841B43D}" destId="{EA80F630-4D45-4435-936B-F1B93BCDC175}" srcOrd="3" destOrd="0" presId="urn:microsoft.com/office/officeart/2018/2/layout/IconVerticalSolidList"/>
    <dgm:cxn modelId="{BCFC3E0B-56BE-4607-BA96-07FD8F9CFAD0}" type="presParOf" srcId="{84987057-395E-4B1A-BB9B-C82A3841B43D}" destId="{AC658166-EDC8-41A2-BFC8-44818C979421}" srcOrd="4" destOrd="0" presId="urn:microsoft.com/office/officeart/2018/2/layout/IconVerticalSolidList"/>
    <dgm:cxn modelId="{087DCC65-8C4C-46F9-90DC-7699ABD47685}" type="presParOf" srcId="{AC658166-EDC8-41A2-BFC8-44818C979421}" destId="{54962A75-A56D-423B-A1DB-ABE6DA200980}" srcOrd="0" destOrd="0" presId="urn:microsoft.com/office/officeart/2018/2/layout/IconVerticalSolidList"/>
    <dgm:cxn modelId="{381D468E-D02A-4409-9342-1D18D5846785}" type="presParOf" srcId="{AC658166-EDC8-41A2-BFC8-44818C979421}" destId="{FACAD6CC-DB2F-4354-9F49-BCB7D3FE1D33}" srcOrd="1" destOrd="0" presId="urn:microsoft.com/office/officeart/2018/2/layout/IconVerticalSolidList"/>
    <dgm:cxn modelId="{D8EBD75A-A1FB-43EC-82A6-BD15DFAD2EEC}" type="presParOf" srcId="{AC658166-EDC8-41A2-BFC8-44818C979421}" destId="{1DE2432E-1278-4B8B-B088-5F3EE7E207D7}" srcOrd="2" destOrd="0" presId="urn:microsoft.com/office/officeart/2018/2/layout/IconVerticalSolidList"/>
    <dgm:cxn modelId="{D97B583B-6945-4D36-AD95-05F9F273EFED}" type="presParOf" srcId="{AC658166-EDC8-41A2-BFC8-44818C979421}" destId="{5D567959-BA35-4B3C-ACB0-1268EAC61300}" srcOrd="3" destOrd="0" presId="urn:microsoft.com/office/officeart/2018/2/layout/IconVerticalSolidList"/>
    <dgm:cxn modelId="{F4FBF277-359F-4F26-B2B7-A04BC6419ABC}" type="presParOf" srcId="{84987057-395E-4B1A-BB9B-C82A3841B43D}" destId="{9F5BCCE7-4B33-451A-BA3E-F83558B64F0A}" srcOrd="5" destOrd="0" presId="urn:microsoft.com/office/officeart/2018/2/layout/IconVerticalSolidList"/>
    <dgm:cxn modelId="{A59929FF-35D0-4621-B025-857CA1BD0B62}" type="presParOf" srcId="{84987057-395E-4B1A-BB9B-C82A3841B43D}" destId="{A0AAC9CC-CF96-417E-BC81-E5D62E15088A}" srcOrd="6" destOrd="0" presId="urn:microsoft.com/office/officeart/2018/2/layout/IconVerticalSolidList"/>
    <dgm:cxn modelId="{54ADF197-0FA1-4CA6-9708-4103B98F5E3E}" type="presParOf" srcId="{A0AAC9CC-CF96-417E-BC81-E5D62E15088A}" destId="{294AC77E-D82E-4104-A5AC-FC4D7D452714}" srcOrd="0" destOrd="0" presId="urn:microsoft.com/office/officeart/2018/2/layout/IconVerticalSolidList"/>
    <dgm:cxn modelId="{FCFCA1C9-C7BF-45F4-AB70-455C33D13894}" type="presParOf" srcId="{A0AAC9CC-CF96-417E-BC81-E5D62E15088A}" destId="{F36BEBDA-FC2F-4250-AE83-54B70FBE1DE9}" srcOrd="1" destOrd="0" presId="urn:microsoft.com/office/officeart/2018/2/layout/IconVerticalSolidList"/>
    <dgm:cxn modelId="{7E621D3C-0AE1-47E4-A6A4-0364CFD940BC}" type="presParOf" srcId="{A0AAC9CC-CF96-417E-BC81-E5D62E15088A}" destId="{77F57B9F-DCBE-4E50-84B3-A76E452E5BD9}" srcOrd="2" destOrd="0" presId="urn:microsoft.com/office/officeart/2018/2/layout/IconVerticalSolidList"/>
    <dgm:cxn modelId="{ECE6612C-D71E-4F9A-85AF-982CD3C45008}" type="presParOf" srcId="{A0AAC9CC-CF96-417E-BC81-E5D62E15088A}" destId="{3A530F01-FF2E-4F9A-B36B-ACECB3C375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36C71-63C4-4816-8BE6-D63775B3BFD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BA7BDE-DC2C-4B9D-AF5C-4910D5F3EBC5}">
      <dgm:prSet/>
      <dgm:spPr/>
      <dgm:t>
        <a:bodyPr/>
        <a:lstStyle/>
        <a:p>
          <a:r>
            <a:rPr lang="en-US" b="1"/>
            <a:t>Sprint Goal:</a:t>
          </a:r>
          <a:endParaRPr lang="en-US"/>
        </a:p>
      </dgm:t>
    </dgm:pt>
    <dgm:pt modelId="{D9B30C01-49AA-4BC5-A6ED-04189684B764}" type="parTrans" cxnId="{5C927FDD-DB3C-4E61-B31B-FEB5A4CB86F4}">
      <dgm:prSet/>
      <dgm:spPr/>
      <dgm:t>
        <a:bodyPr/>
        <a:lstStyle/>
        <a:p>
          <a:endParaRPr lang="en-US"/>
        </a:p>
      </dgm:t>
    </dgm:pt>
    <dgm:pt modelId="{504AC550-CB48-4526-88D4-EAC630BEBFE6}" type="sibTrans" cxnId="{5C927FDD-DB3C-4E61-B31B-FEB5A4CB86F4}">
      <dgm:prSet/>
      <dgm:spPr/>
      <dgm:t>
        <a:bodyPr/>
        <a:lstStyle/>
        <a:p>
          <a:endParaRPr lang="en-US"/>
        </a:p>
      </dgm:t>
    </dgm:pt>
    <dgm:pt modelId="{265F7C69-9F91-468D-8DC2-011198A9E623}">
      <dgm:prSet/>
      <dgm:spPr/>
      <dgm:t>
        <a:bodyPr/>
        <a:lstStyle/>
        <a:p>
          <a:r>
            <a:rPr lang="en-US"/>
            <a:t>Become Feature Complete</a:t>
          </a:r>
        </a:p>
      </dgm:t>
    </dgm:pt>
    <dgm:pt modelId="{C1052F40-EEDB-4100-9375-1AD54E46617F}" type="parTrans" cxnId="{E59BFD36-9F7E-481C-80EF-CB65E58B4940}">
      <dgm:prSet/>
      <dgm:spPr/>
      <dgm:t>
        <a:bodyPr/>
        <a:lstStyle/>
        <a:p>
          <a:endParaRPr lang="en-US"/>
        </a:p>
      </dgm:t>
    </dgm:pt>
    <dgm:pt modelId="{6982788E-1DDE-4761-977A-99DE849DC7AD}" type="sibTrans" cxnId="{E59BFD36-9F7E-481C-80EF-CB65E58B4940}">
      <dgm:prSet/>
      <dgm:spPr/>
      <dgm:t>
        <a:bodyPr/>
        <a:lstStyle/>
        <a:p>
          <a:endParaRPr lang="en-US"/>
        </a:p>
      </dgm:t>
    </dgm:pt>
    <dgm:pt modelId="{3177D93B-6A52-4B35-88E5-091B35F04867}">
      <dgm:prSet/>
      <dgm:spPr/>
      <dgm:t>
        <a:bodyPr/>
        <a:lstStyle/>
        <a:p>
          <a:r>
            <a:rPr lang="en-US"/>
            <a:t>Balance Model</a:t>
          </a:r>
        </a:p>
      </dgm:t>
    </dgm:pt>
    <dgm:pt modelId="{ED1B70F7-46FA-4A9A-8A02-403785729FA4}" type="parTrans" cxnId="{39261475-E929-4AC8-B3DF-B296D9ACAB88}">
      <dgm:prSet/>
      <dgm:spPr/>
      <dgm:t>
        <a:bodyPr/>
        <a:lstStyle/>
        <a:p>
          <a:endParaRPr lang="en-US"/>
        </a:p>
      </dgm:t>
    </dgm:pt>
    <dgm:pt modelId="{DB450579-6AF7-4C66-ADD1-0B449E4DA180}" type="sibTrans" cxnId="{39261475-E929-4AC8-B3DF-B296D9ACAB88}">
      <dgm:prSet/>
      <dgm:spPr/>
      <dgm:t>
        <a:bodyPr/>
        <a:lstStyle/>
        <a:p>
          <a:endParaRPr lang="en-US"/>
        </a:p>
      </dgm:t>
    </dgm:pt>
    <dgm:pt modelId="{5191ED3F-7BDE-4B40-A73F-9CF3B7EBC852}">
      <dgm:prSet/>
      <dgm:spPr/>
      <dgm:t>
        <a:bodyPr/>
        <a:lstStyle/>
        <a:p>
          <a:r>
            <a:rPr lang="en-US"/>
            <a:t>Employee Management Features</a:t>
          </a:r>
        </a:p>
      </dgm:t>
    </dgm:pt>
    <dgm:pt modelId="{05376E49-EE66-4E72-B0A0-63E1DA62344C}" type="parTrans" cxnId="{1E2A4321-02F9-4498-96C4-CD961DC3BC06}">
      <dgm:prSet/>
      <dgm:spPr/>
      <dgm:t>
        <a:bodyPr/>
        <a:lstStyle/>
        <a:p>
          <a:endParaRPr lang="en-US"/>
        </a:p>
      </dgm:t>
    </dgm:pt>
    <dgm:pt modelId="{4CE63A1E-36D0-4E63-92C7-1798931B6045}" type="sibTrans" cxnId="{1E2A4321-02F9-4498-96C4-CD961DC3BC06}">
      <dgm:prSet/>
      <dgm:spPr/>
      <dgm:t>
        <a:bodyPr/>
        <a:lstStyle/>
        <a:p>
          <a:endParaRPr lang="en-US"/>
        </a:p>
      </dgm:t>
    </dgm:pt>
    <dgm:pt modelId="{E51C7FA9-64F9-46D5-9105-11118A9FDE25}">
      <dgm:prSet/>
      <dgm:spPr/>
      <dgm:t>
        <a:bodyPr/>
        <a:lstStyle/>
        <a:p>
          <a:r>
            <a:rPr lang="en-US"/>
            <a:t>Bug Fixes</a:t>
          </a:r>
        </a:p>
      </dgm:t>
    </dgm:pt>
    <dgm:pt modelId="{C02613ED-C17C-494F-A981-D751813F886C}" type="parTrans" cxnId="{C16B7529-CC3C-4F95-AF8F-AB6E3CC2319A}">
      <dgm:prSet/>
      <dgm:spPr/>
      <dgm:t>
        <a:bodyPr/>
        <a:lstStyle/>
        <a:p>
          <a:endParaRPr lang="en-US"/>
        </a:p>
      </dgm:t>
    </dgm:pt>
    <dgm:pt modelId="{E1582F49-A36F-4AE0-9272-AAA9B962323F}" type="sibTrans" cxnId="{C16B7529-CC3C-4F95-AF8F-AB6E3CC2319A}">
      <dgm:prSet/>
      <dgm:spPr/>
      <dgm:t>
        <a:bodyPr/>
        <a:lstStyle/>
        <a:p>
          <a:endParaRPr lang="en-US"/>
        </a:p>
      </dgm:t>
    </dgm:pt>
    <dgm:pt modelId="{2443834C-FE85-407C-A8EB-D452A3C4C926}">
      <dgm:prSet/>
      <dgm:spPr/>
      <dgm:t>
        <a:bodyPr/>
        <a:lstStyle/>
        <a:p>
          <a:r>
            <a:rPr lang="en-US"/>
            <a:t>Nice-to-haves</a:t>
          </a:r>
        </a:p>
      </dgm:t>
    </dgm:pt>
    <dgm:pt modelId="{7A1633EE-161C-45FE-A215-AF80CF55669E}" type="parTrans" cxnId="{2A30711E-602B-4B7F-AB7B-DA3E4778C0D9}">
      <dgm:prSet/>
      <dgm:spPr/>
      <dgm:t>
        <a:bodyPr/>
        <a:lstStyle/>
        <a:p>
          <a:endParaRPr lang="en-US"/>
        </a:p>
      </dgm:t>
    </dgm:pt>
    <dgm:pt modelId="{B47C35BC-1771-4D9C-B555-6B5C83976398}" type="sibTrans" cxnId="{2A30711E-602B-4B7F-AB7B-DA3E4778C0D9}">
      <dgm:prSet/>
      <dgm:spPr/>
      <dgm:t>
        <a:bodyPr/>
        <a:lstStyle/>
        <a:p>
          <a:endParaRPr lang="en-US"/>
        </a:p>
      </dgm:t>
    </dgm:pt>
    <dgm:pt modelId="{7754DC26-3303-4DEC-A579-EBAD520EBACF}">
      <dgm:prSet/>
      <dgm:spPr/>
      <dgm:t>
        <a:bodyPr/>
        <a:lstStyle/>
        <a:p>
          <a:r>
            <a:rPr lang="en-US"/>
            <a:t>Drink Images</a:t>
          </a:r>
        </a:p>
      </dgm:t>
    </dgm:pt>
    <dgm:pt modelId="{1244C031-CBA1-4A24-8171-22C11306CF3E}" type="parTrans" cxnId="{129AC66F-7EEF-4D2D-8CAB-3B0AA8E10271}">
      <dgm:prSet/>
      <dgm:spPr/>
      <dgm:t>
        <a:bodyPr/>
        <a:lstStyle/>
        <a:p>
          <a:endParaRPr lang="en-US"/>
        </a:p>
      </dgm:t>
    </dgm:pt>
    <dgm:pt modelId="{7A8DAB7B-1F65-46E6-913D-6F91201B01F2}" type="sibTrans" cxnId="{129AC66F-7EEF-4D2D-8CAB-3B0AA8E10271}">
      <dgm:prSet/>
      <dgm:spPr/>
      <dgm:t>
        <a:bodyPr/>
        <a:lstStyle/>
        <a:p>
          <a:endParaRPr lang="en-US"/>
        </a:p>
      </dgm:t>
    </dgm:pt>
    <dgm:pt modelId="{B97457F4-C7D8-4BDA-AA1E-15F23BF49A5E}">
      <dgm:prSet/>
      <dgm:spPr/>
      <dgm:t>
        <a:bodyPr/>
        <a:lstStyle/>
        <a:p>
          <a:r>
            <a:rPr lang="en-US" b="1"/>
            <a:t>Points:</a:t>
          </a:r>
          <a:endParaRPr lang="en-US"/>
        </a:p>
      </dgm:t>
    </dgm:pt>
    <dgm:pt modelId="{FA5C79E1-8686-47C9-B982-4F1D905FFAFB}" type="parTrans" cxnId="{25E1E25E-3F5D-4D47-93C0-37F2F0ABDF7C}">
      <dgm:prSet/>
      <dgm:spPr/>
      <dgm:t>
        <a:bodyPr/>
        <a:lstStyle/>
        <a:p>
          <a:endParaRPr lang="en-US"/>
        </a:p>
      </dgm:t>
    </dgm:pt>
    <dgm:pt modelId="{589892F5-E54C-49FC-8FCF-9B2F292BE132}" type="sibTrans" cxnId="{25E1E25E-3F5D-4D47-93C0-37F2F0ABDF7C}">
      <dgm:prSet/>
      <dgm:spPr/>
      <dgm:t>
        <a:bodyPr/>
        <a:lstStyle/>
        <a:p>
          <a:endParaRPr lang="en-US"/>
        </a:p>
      </dgm:t>
    </dgm:pt>
    <dgm:pt modelId="{12501997-1F41-429F-A7B7-7FAC24E71BC3}">
      <dgm:prSet/>
      <dgm:spPr/>
      <dgm:t>
        <a:bodyPr/>
        <a:lstStyle/>
        <a:p>
          <a:r>
            <a:rPr lang="en-US"/>
            <a:t>23 - accomplished previous sprint</a:t>
          </a:r>
        </a:p>
      </dgm:t>
    </dgm:pt>
    <dgm:pt modelId="{1AA3C422-07A4-40F5-BAFB-7A62685EBC15}" type="parTrans" cxnId="{25BF35F8-0C10-474D-8B2E-6438B055622C}">
      <dgm:prSet/>
      <dgm:spPr/>
      <dgm:t>
        <a:bodyPr/>
        <a:lstStyle/>
        <a:p>
          <a:endParaRPr lang="en-US"/>
        </a:p>
      </dgm:t>
    </dgm:pt>
    <dgm:pt modelId="{9EE1F9DF-C90F-4725-B459-BF6AC0B82922}" type="sibTrans" cxnId="{25BF35F8-0C10-474D-8B2E-6438B055622C}">
      <dgm:prSet/>
      <dgm:spPr/>
      <dgm:t>
        <a:bodyPr/>
        <a:lstStyle/>
        <a:p>
          <a:endParaRPr lang="en-US"/>
        </a:p>
      </dgm:t>
    </dgm:pt>
    <dgm:pt modelId="{2380A6C1-1E17-437C-84B2-92C2390FB276}">
      <dgm:prSet/>
      <dgm:spPr/>
      <dgm:t>
        <a:bodyPr/>
        <a:lstStyle/>
        <a:p>
          <a:r>
            <a:rPr lang="en-US"/>
            <a:t>27 – New points</a:t>
          </a:r>
        </a:p>
      </dgm:t>
    </dgm:pt>
    <dgm:pt modelId="{72C27DAF-2563-49C5-B102-D4B6137DD24B}" type="parTrans" cxnId="{54A60B46-4123-48F9-A189-64DF2DA9048C}">
      <dgm:prSet/>
      <dgm:spPr/>
      <dgm:t>
        <a:bodyPr/>
        <a:lstStyle/>
        <a:p>
          <a:endParaRPr lang="en-US"/>
        </a:p>
      </dgm:t>
    </dgm:pt>
    <dgm:pt modelId="{C4232BBD-9BE8-43C0-8E15-CCDC11C7E4E1}" type="sibTrans" cxnId="{54A60B46-4123-48F9-A189-64DF2DA9048C}">
      <dgm:prSet/>
      <dgm:spPr/>
      <dgm:t>
        <a:bodyPr/>
        <a:lstStyle/>
        <a:p>
          <a:endParaRPr lang="en-US"/>
        </a:p>
      </dgm:t>
    </dgm:pt>
    <dgm:pt modelId="{6F822726-8313-4230-B6E7-2AB7992B1AEA}">
      <dgm:prSet/>
      <dgm:spPr/>
      <dgm:t>
        <a:bodyPr/>
        <a:lstStyle/>
        <a:p>
          <a:r>
            <a:rPr lang="en-US"/>
            <a:t>7 – rolled over from previous sprint</a:t>
          </a:r>
        </a:p>
      </dgm:t>
    </dgm:pt>
    <dgm:pt modelId="{A1AFF9D9-8F7A-4E6B-8939-047191D58CA1}" type="parTrans" cxnId="{51AC76FF-E860-405B-A8D4-BB93B0CCC5F0}">
      <dgm:prSet/>
      <dgm:spPr/>
      <dgm:t>
        <a:bodyPr/>
        <a:lstStyle/>
        <a:p>
          <a:endParaRPr lang="en-US"/>
        </a:p>
      </dgm:t>
    </dgm:pt>
    <dgm:pt modelId="{D6B1BCB0-8C3B-407A-812B-98AEF6DECBD5}" type="sibTrans" cxnId="{51AC76FF-E860-405B-A8D4-BB93B0CCC5F0}">
      <dgm:prSet/>
      <dgm:spPr/>
      <dgm:t>
        <a:bodyPr/>
        <a:lstStyle/>
        <a:p>
          <a:endParaRPr lang="en-US"/>
        </a:p>
      </dgm:t>
    </dgm:pt>
    <dgm:pt modelId="{DEB0917A-2864-4F4B-838A-E601F2577971}">
      <dgm:prSet/>
      <dgm:spPr/>
      <dgm:t>
        <a:bodyPr/>
        <a:lstStyle/>
        <a:p>
          <a:r>
            <a:rPr lang="en-US"/>
            <a:t>34 – total points</a:t>
          </a:r>
        </a:p>
      </dgm:t>
    </dgm:pt>
    <dgm:pt modelId="{DBE6A2B9-78A0-4A8A-BA66-B4B4BB8ECF47}" type="parTrans" cxnId="{2ED0947B-099C-4A01-AC1E-CD18991D13CE}">
      <dgm:prSet/>
      <dgm:spPr/>
      <dgm:t>
        <a:bodyPr/>
        <a:lstStyle/>
        <a:p>
          <a:endParaRPr lang="en-US"/>
        </a:p>
      </dgm:t>
    </dgm:pt>
    <dgm:pt modelId="{98E95880-F3D9-4467-B88B-E12215B75150}" type="sibTrans" cxnId="{2ED0947B-099C-4A01-AC1E-CD18991D13CE}">
      <dgm:prSet/>
      <dgm:spPr/>
      <dgm:t>
        <a:bodyPr/>
        <a:lstStyle/>
        <a:p>
          <a:endParaRPr lang="en-US"/>
        </a:p>
      </dgm:t>
    </dgm:pt>
    <dgm:pt modelId="{65FEC1B4-8821-4145-A0EA-78A9EDD03F2D}" type="pres">
      <dgm:prSet presAssocID="{B2836C71-63C4-4816-8BE6-D63775B3BFD4}" presName="linear" presStyleCnt="0">
        <dgm:presLayoutVars>
          <dgm:dir/>
          <dgm:animLvl val="lvl"/>
          <dgm:resizeHandles val="exact"/>
        </dgm:presLayoutVars>
      </dgm:prSet>
      <dgm:spPr/>
    </dgm:pt>
    <dgm:pt modelId="{DD87914A-62E8-4297-A700-000CEB0EDE8C}" type="pres">
      <dgm:prSet presAssocID="{53BA7BDE-DC2C-4B9D-AF5C-4910D5F3EBC5}" presName="parentLin" presStyleCnt="0"/>
      <dgm:spPr/>
    </dgm:pt>
    <dgm:pt modelId="{9E89DB5F-EF5D-4827-A49B-2C43E0F3E064}" type="pres">
      <dgm:prSet presAssocID="{53BA7BDE-DC2C-4B9D-AF5C-4910D5F3EBC5}" presName="parentLeftMargin" presStyleLbl="node1" presStyleIdx="0" presStyleCnt="2"/>
      <dgm:spPr/>
    </dgm:pt>
    <dgm:pt modelId="{76716C51-D2F3-4867-B684-7F0FEECEFA32}" type="pres">
      <dgm:prSet presAssocID="{53BA7BDE-DC2C-4B9D-AF5C-4910D5F3EB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551ABC-0087-4008-8471-305904F24F60}" type="pres">
      <dgm:prSet presAssocID="{53BA7BDE-DC2C-4B9D-AF5C-4910D5F3EBC5}" presName="negativeSpace" presStyleCnt="0"/>
      <dgm:spPr/>
    </dgm:pt>
    <dgm:pt modelId="{2477AEBF-91DE-462F-A182-AE96F2CFE596}" type="pres">
      <dgm:prSet presAssocID="{53BA7BDE-DC2C-4B9D-AF5C-4910D5F3EBC5}" presName="childText" presStyleLbl="conFgAcc1" presStyleIdx="0" presStyleCnt="2">
        <dgm:presLayoutVars>
          <dgm:bulletEnabled val="1"/>
        </dgm:presLayoutVars>
      </dgm:prSet>
      <dgm:spPr/>
    </dgm:pt>
    <dgm:pt modelId="{D4C747F3-60BC-4024-81BC-6352F8509FDB}" type="pres">
      <dgm:prSet presAssocID="{504AC550-CB48-4526-88D4-EAC630BEBFE6}" presName="spaceBetweenRectangles" presStyleCnt="0"/>
      <dgm:spPr/>
    </dgm:pt>
    <dgm:pt modelId="{4C37D132-D7BF-427C-A333-683B50A55D35}" type="pres">
      <dgm:prSet presAssocID="{B97457F4-C7D8-4BDA-AA1E-15F23BF49A5E}" presName="parentLin" presStyleCnt="0"/>
      <dgm:spPr/>
    </dgm:pt>
    <dgm:pt modelId="{0532C7B7-EC62-450A-BA4D-C49F2F403709}" type="pres">
      <dgm:prSet presAssocID="{B97457F4-C7D8-4BDA-AA1E-15F23BF49A5E}" presName="parentLeftMargin" presStyleLbl="node1" presStyleIdx="0" presStyleCnt="2"/>
      <dgm:spPr/>
    </dgm:pt>
    <dgm:pt modelId="{1E2CEF2D-9341-4D32-A1B2-4BB4C06F2C4C}" type="pres">
      <dgm:prSet presAssocID="{B97457F4-C7D8-4BDA-AA1E-15F23BF49A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F985DFA-9A5C-4C41-9FE5-CCDF93B7E2A9}" type="pres">
      <dgm:prSet presAssocID="{B97457F4-C7D8-4BDA-AA1E-15F23BF49A5E}" presName="negativeSpace" presStyleCnt="0"/>
      <dgm:spPr/>
    </dgm:pt>
    <dgm:pt modelId="{4739E96C-A04D-4A26-B53B-11CF553DA3D4}" type="pres">
      <dgm:prSet presAssocID="{B97457F4-C7D8-4BDA-AA1E-15F23BF49A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034713-F977-4E3B-ABB4-DE6235AC49DF}" type="presOf" srcId="{53BA7BDE-DC2C-4B9D-AF5C-4910D5F3EBC5}" destId="{76716C51-D2F3-4867-B684-7F0FEECEFA32}" srcOrd="1" destOrd="0" presId="urn:microsoft.com/office/officeart/2005/8/layout/list1"/>
    <dgm:cxn modelId="{2A30711E-602B-4B7F-AB7B-DA3E4778C0D9}" srcId="{53BA7BDE-DC2C-4B9D-AF5C-4910D5F3EBC5}" destId="{2443834C-FE85-407C-A8EB-D452A3C4C926}" srcOrd="2" destOrd="0" parTransId="{7A1633EE-161C-45FE-A215-AF80CF55669E}" sibTransId="{B47C35BC-1771-4D9C-B555-6B5C83976398}"/>
    <dgm:cxn modelId="{1E2A4321-02F9-4498-96C4-CD961DC3BC06}" srcId="{265F7C69-9F91-468D-8DC2-011198A9E623}" destId="{5191ED3F-7BDE-4B40-A73F-9CF3B7EBC852}" srcOrd="1" destOrd="0" parTransId="{05376E49-EE66-4E72-B0A0-63E1DA62344C}" sibTransId="{4CE63A1E-36D0-4E63-92C7-1798931B6045}"/>
    <dgm:cxn modelId="{FE4A8725-ECBA-4D30-A26E-707DC33F3436}" type="presOf" srcId="{6F822726-8313-4230-B6E7-2AB7992B1AEA}" destId="{4739E96C-A04D-4A26-B53B-11CF553DA3D4}" srcOrd="0" destOrd="2" presId="urn:microsoft.com/office/officeart/2005/8/layout/list1"/>
    <dgm:cxn modelId="{C16B7529-CC3C-4F95-AF8F-AB6E3CC2319A}" srcId="{53BA7BDE-DC2C-4B9D-AF5C-4910D5F3EBC5}" destId="{E51C7FA9-64F9-46D5-9105-11118A9FDE25}" srcOrd="1" destOrd="0" parTransId="{C02613ED-C17C-494F-A981-D751813F886C}" sibTransId="{E1582F49-A36F-4AE0-9272-AAA9B962323F}"/>
    <dgm:cxn modelId="{E59BFD36-9F7E-481C-80EF-CB65E58B4940}" srcId="{53BA7BDE-DC2C-4B9D-AF5C-4910D5F3EBC5}" destId="{265F7C69-9F91-468D-8DC2-011198A9E623}" srcOrd="0" destOrd="0" parTransId="{C1052F40-EEDB-4100-9375-1AD54E46617F}" sibTransId="{6982788E-1DDE-4761-977A-99DE849DC7AD}"/>
    <dgm:cxn modelId="{25E1E25E-3F5D-4D47-93C0-37F2F0ABDF7C}" srcId="{B2836C71-63C4-4816-8BE6-D63775B3BFD4}" destId="{B97457F4-C7D8-4BDA-AA1E-15F23BF49A5E}" srcOrd="1" destOrd="0" parTransId="{FA5C79E1-8686-47C9-B982-4F1D905FFAFB}" sibTransId="{589892F5-E54C-49FC-8FCF-9B2F292BE132}"/>
    <dgm:cxn modelId="{F93AF560-3E99-4512-8ACA-DEA6FCCAE4F2}" type="presOf" srcId="{B2836C71-63C4-4816-8BE6-D63775B3BFD4}" destId="{65FEC1B4-8821-4145-A0EA-78A9EDD03F2D}" srcOrd="0" destOrd="0" presId="urn:microsoft.com/office/officeart/2005/8/layout/list1"/>
    <dgm:cxn modelId="{54A60B46-4123-48F9-A189-64DF2DA9048C}" srcId="{B97457F4-C7D8-4BDA-AA1E-15F23BF49A5E}" destId="{2380A6C1-1E17-437C-84B2-92C2390FB276}" srcOrd="1" destOrd="0" parTransId="{72C27DAF-2563-49C5-B102-D4B6137DD24B}" sibTransId="{C4232BBD-9BE8-43C0-8E15-CCDC11C7E4E1}"/>
    <dgm:cxn modelId="{368C796D-234F-4445-8B6C-53F05CFB381B}" type="presOf" srcId="{265F7C69-9F91-468D-8DC2-011198A9E623}" destId="{2477AEBF-91DE-462F-A182-AE96F2CFE596}" srcOrd="0" destOrd="0" presId="urn:microsoft.com/office/officeart/2005/8/layout/list1"/>
    <dgm:cxn modelId="{129AC66F-7EEF-4D2D-8CAB-3B0AA8E10271}" srcId="{2443834C-FE85-407C-A8EB-D452A3C4C926}" destId="{7754DC26-3303-4DEC-A579-EBAD520EBACF}" srcOrd="0" destOrd="0" parTransId="{1244C031-CBA1-4A24-8171-22C11306CF3E}" sibTransId="{7A8DAB7B-1F65-46E6-913D-6F91201B01F2}"/>
    <dgm:cxn modelId="{39261475-E929-4AC8-B3DF-B296D9ACAB88}" srcId="{265F7C69-9F91-468D-8DC2-011198A9E623}" destId="{3177D93B-6A52-4B35-88E5-091B35F04867}" srcOrd="0" destOrd="0" parTransId="{ED1B70F7-46FA-4A9A-8A02-403785729FA4}" sibTransId="{DB450579-6AF7-4C66-ADD1-0B449E4DA180}"/>
    <dgm:cxn modelId="{53EB1558-952D-4822-B340-A5907A1BEA9E}" type="presOf" srcId="{B97457F4-C7D8-4BDA-AA1E-15F23BF49A5E}" destId="{0532C7B7-EC62-450A-BA4D-C49F2F403709}" srcOrd="0" destOrd="0" presId="urn:microsoft.com/office/officeart/2005/8/layout/list1"/>
    <dgm:cxn modelId="{2ED0947B-099C-4A01-AC1E-CD18991D13CE}" srcId="{B97457F4-C7D8-4BDA-AA1E-15F23BF49A5E}" destId="{DEB0917A-2864-4F4B-838A-E601F2577971}" srcOrd="3" destOrd="0" parTransId="{DBE6A2B9-78A0-4A8A-BA66-B4B4BB8ECF47}" sibTransId="{98E95880-F3D9-4467-B88B-E12215B75150}"/>
    <dgm:cxn modelId="{1A269581-F978-42AC-972E-15864BE8EB88}" type="presOf" srcId="{2443834C-FE85-407C-A8EB-D452A3C4C926}" destId="{2477AEBF-91DE-462F-A182-AE96F2CFE596}" srcOrd="0" destOrd="4" presId="urn:microsoft.com/office/officeart/2005/8/layout/list1"/>
    <dgm:cxn modelId="{C273178D-7A2D-4B45-9421-C1D4D0ED2FA5}" type="presOf" srcId="{5191ED3F-7BDE-4B40-A73F-9CF3B7EBC852}" destId="{2477AEBF-91DE-462F-A182-AE96F2CFE596}" srcOrd="0" destOrd="2" presId="urn:microsoft.com/office/officeart/2005/8/layout/list1"/>
    <dgm:cxn modelId="{BC9C2B93-693B-4DA8-A86E-AA764B317246}" type="presOf" srcId="{53BA7BDE-DC2C-4B9D-AF5C-4910D5F3EBC5}" destId="{9E89DB5F-EF5D-4827-A49B-2C43E0F3E064}" srcOrd="0" destOrd="0" presId="urn:microsoft.com/office/officeart/2005/8/layout/list1"/>
    <dgm:cxn modelId="{84B6FDAE-A245-443E-B46B-9B0CDA31E656}" type="presOf" srcId="{DEB0917A-2864-4F4B-838A-E601F2577971}" destId="{4739E96C-A04D-4A26-B53B-11CF553DA3D4}" srcOrd="0" destOrd="3" presId="urn:microsoft.com/office/officeart/2005/8/layout/list1"/>
    <dgm:cxn modelId="{01C1E4B8-3BB1-41C3-A864-47211A3AC6A7}" type="presOf" srcId="{E51C7FA9-64F9-46D5-9105-11118A9FDE25}" destId="{2477AEBF-91DE-462F-A182-AE96F2CFE596}" srcOrd="0" destOrd="3" presId="urn:microsoft.com/office/officeart/2005/8/layout/list1"/>
    <dgm:cxn modelId="{761538BB-4E36-4AAC-B613-0C1E8F47FCCE}" type="presOf" srcId="{2380A6C1-1E17-437C-84B2-92C2390FB276}" destId="{4739E96C-A04D-4A26-B53B-11CF553DA3D4}" srcOrd="0" destOrd="1" presId="urn:microsoft.com/office/officeart/2005/8/layout/list1"/>
    <dgm:cxn modelId="{BA9D8BCC-CA3A-4ACC-B0A8-4BE7FE19EADB}" type="presOf" srcId="{7754DC26-3303-4DEC-A579-EBAD520EBACF}" destId="{2477AEBF-91DE-462F-A182-AE96F2CFE596}" srcOrd="0" destOrd="5" presId="urn:microsoft.com/office/officeart/2005/8/layout/list1"/>
    <dgm:cxn modelId="{90F59FD1-B6D9-4036-82D4-9BAD9245D2B8}" type="presOf" srcId="{3177D93B-6A52-4B35-88E5-091B35F04867}" destId="{2477AEBF-91DE-462F-A182-AE96F2CFE596}" srcOrd="0" destOrd="1" presId="urn:microsoft.com/office/officeart/2005/8/layout/list1"/>
    <dgm:cxn modelId="{6D5F09DC-4281-4E69-8682-608B6E85AD86}" type="presOf" srcId="{12501997-1F41-429F-A7B7-7FAC24E71BC3}" destId="{4739E96C-A04D-4A26-B53B-11CF553DA3D4}" srcOrd="0" destOrd="0" presId="urn:microsoft.com/office/officeart/2005/8/layout/list1"/>
    <dgm:cxn modelId="{5C927FDD-DB3C-4E61-B31B-FEB5A4CB86F4}" srcId="{B2836C71-63C4-4816-8BE6-D63775B3BFD4}" destId="{53BA7BDE-DC2C-4B9D-AF5C-4910D5F3EBC5}" srcOrd="0" destOrd="0" parTransId="{D9B30C01-49AA-4BC5-A6ED-04189684B764}" sibTransId="{504AC550-CB48-4526-88D4-EAC630BEBFE6}"/>
    <dgm:cxn modelId="{7E1897DD-4BE6-4466-A157-B15413F7D8C1}" type="presOf" srcId="{B97457F4-C7D8-4BDA-AA1E-15F23BF49A5E}" destId="{1E2CEF2D-9341-4D32-A1B2-4BB4C06F2C4C}" srcOrd="1" destOrd="0" presId="urn:microsoft.com/office/officeart/2005/8/layout/list1"/>
    <dgm:cxn modelId="{25BF35F8-0C10-474D-8B2E-6438B055622C}" srcId="{B97457F4-C7D8-4BDA-AA1E-15F23BF49A5E}" destId="{12501997-1F41-429F-A7B7-7FAC24E71BC3}" srcOrd="0" destOrd="0" parTransId="{1AA3C422-07A4-40F5-BAFB-7A62685EBC15}" sibTransId="{9EE1F9DF-C90F-4725-B459-BF6AC0B82922}"/>
    <dgm:cxn modelId="{51AC76FF-E860-405B-A8D4-BB93B0CCC5F0}" srcId="{B97457F4-C7D8-4BDA-AA1E-15F23BF49A5E}" destId="{6F822726-8313-4230-B6E7-2AB7992B1AEA}" srcOrd="2" destOrd="0" parTransId="{A1AFF9D9-8F7A-4E6B-8939-047191D58CA1}" sibTransId="{D6B1BCB0-8C3B-407A-812B-98AEF6DECBD5}"/>
    <dgm:cxn modelId="{0BC20067-5BD9-4106-8984-9FDCBA7520C3}" type="presParOf" srcId="{65FEC1B4-8821-4145-A0EA-78A9EDD03F2D}" destId="{DD87914A-62E8-4297-A700-000CEB0EDE8C}" srcOrd="0" destOrd="0" presId="urn:microsoft.com/office/officeart/2005/8/layout/list1"/>
    <dgm:cxn modelId="{DCDFBDE3-89EC-4E9C-953D-9AF108CA7104}" type="presParOf" srcId="{DD87914A-62E8-4297-A700-000CEB0EDE8C}" destId="{9E89DB5F-EF5D-4827-A49B-2C43E0F3E064}" srcOrd="0" destOrd="0" presId="urn:microsoft.com/office/officeart/2005/8/layout/list1"/>
    <dgm:cxn modelId="{0B85989C-46DC-4911-A5B8-32C69ADD52C3}" type="presParOf" srcId="{DD87914A-62E8-4297-A700-000CEB0EDE8C}" destId="{76716C51-D2F3-4867-B684-7F0FEECEFA32}" srcOrd="1" destOrd="0" presId="urn:microsoft.com/office/officeart/2005/8/layout/list1"/>
    <dgm:cxn modelId="{F696E84F-4512-4C19-BA7B-A13E57BC0861}" type="presParOf" srcId="{65FEC1B4-8821-4145-A0EA-78A9EDD03F2D}" destId="{C7551ABC-0087-4008-8471-305904F24F60}" srcOrd="1" destOrd="0" presId="urn:microsoft.com/office/officeart/2005/8/layout/list1"/>
    <dgm:cxn modelId="{D85DBE39-D0B7-452A-B19B-4919989FAFF3}" type="presParOf" srcId="{65FEC1B4-8821-4145-A0EA-78A9EDD03F2D}" destId="{2477AEBF-91DE-462F-A182-AE96F2CFE596}" srcOrd="2" destOrd="0" presId="urn:microsoft.com/office/officeart/2005/8/layout/list1"/>
    <dgm:cxn modelId="{785ED1A9-6663-4DC7-82A0-97A1F6A28152}" type="presParOf" srcId="{65FEC1B4-8821-4145-A0EA-78A9EDD03F2D}" destId="{D4C747F3-60BC-4024-81BC-6352F8509FDB}" srcOrd="3" destOrd="0" presId="urn:microsoft.com/office/officeart/2005/8/layout/list1"/>
    <dgm:cxn modelId="{A1EFC299-990F-4C5F-B35C-49D50869E83F}" type="presParOf" srcId="{65FEC1B4-8821-4145-A0EA-78A9EDD03F2D}" destId="{4C37D132-D7BF-427C-A333-683B50A55D35}" srcOrd="4" destOrd="0" presId="urn:microsoft.com/office/officeart/2005/8/layout/list1"/>
    <dgm:cxn modelId="{B4567322-CC14-4D44-9B47-915DF0E97117}" type="presParOf" srcId="{4C37D132-D7BF-427C-A333-683B50A55D35}" destId="{0532C7B7-EC62-450A-BA4D-C49F2F403709}" srcOrd="0" destOrd="0" presId="urn:microsoft.com/office/officeart/2005/8/layout/list1"/>
    <dgm:cxn modelId="{0B75CCE4-90C7-4D0A-A29D-8237509C33A1}" type="presParOf" srcId="{4C37D132-D7BF-427C-A333-683B50A55D35}" destId="{1E2CEF2D-9341-4D32-A1B2-4BB4C06F2C4C}" srcOrd="1" destOrd="0" presId="urn:microsoft.com/office/officeart/2005/8/layout/list1"/>
    <dgm:cxn modelId="{DE549856-BE50-4925-BE5D-E54A1594F2B2}" type="presParOf" srcId="{65FEC1B4-8821-4145-A0EA-78A9EDD03F2D}" destId="{5F985DFA-9A5C-4C41-9FE5-CCDF93B7E2A9}" srcOrd="5" destOrd="0" presId="urn:microsoft.com/office/officeart/2005/8/layout/list1"/>
    <dgm:cxn modelId="{1A87EEBD-F23C-4C1B-A4E6-B2C2A126C3C8}" type="presParOf" srcId="{65FEC1B4-8821-4145-A0EA-78A9EDD03F2D}" destId="{4739E96C-A04D-4A26-B53B-11CF553DA3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A1486-CD04-4208-97F4-90A1FE59CE11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97B5A-ED97-4D3F-AC34-6F74190A42BA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258BC-1730-4AD6-8933-1C249E1A5529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Sprint Planning</a:t>
          </a:r>
        </a:p>
      </dsp:txBody>
      <dsp:txXfrm>
        <a:off x="1195647" y="2042"/>
        <a:ext cx="4446327" cy="1035192"/>
      </dsp:txXfrm>
    </dsp:sp>
    <dsp:sp modelId="{57958C10-287B-4A74-94C4-CC4DA7D300C4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5D37C-53AD-44D5-A0D3-B95C529E0389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91DD-EB06-4A27-82F1-0A33AC9036EC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Burndown/Sprint Board</a:t>
          </a:r>
        </a:p>
      </dsp:txBody>
      <dsp:txXfrm>
        <a:off x="1195647" y="1296033"/>
        <a:ext cx="4446327" cy="1035192"/>
      </dsp:txXfrm>
    </dsp:sp>
    <dsp:sp modelId="{54962A75-A56D-423B-A1DB-ABE6DA200980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D6CC-DB2F-4354-9F49-BCB7D3FE1D33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67959-BA35-4B3C-ACB0-1268EAC61300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Scrum Logs</a:t>
          </a:r>
        </a:p>
      </dsp:txBody>
      <dsp:txXfrm>
        <a:off x="1195647" y="2590024"/>
        <a:ext cx="4446327" cy="1035192"/>
      </dsp:txXfrm>
    </dsp:sp>
    <dsp:sp modelId="{294AC77E-D82E-4104-A5AC-FC4D7D452714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BEBDA-FC2F-4250-AE83-54B70FBE1DE9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30F01-FF2E-4F9A-B36B-ACECB3C3752F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7AEBF-91DE-462F-A182-AE96F2CFE596}">
      <dsp:nvSpPr>
        <dsp:cNvPr id="0" name=""/>
        <dsp:cNvSpPr/>
      </dsp:nvSpPr>
      <dsp:spPr>
        <a:xfrm>
          <a:off x="0" y="320199"/>
          <a:ext cx="5641974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37388" rIns="437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Become Feature Complete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Balance Model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Employee Management Features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Bug Fixes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Nice-to-haves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Drink Images</a:t>
          </a:r>
        </a:p>
      </dsp:txBody>
      <dsp:txXfrm>
        <a:off x="0" y="320199"/>
        <a:ext cx="5641974" cy="2381400"/>
      </dsp:txXfrm>
    </dsp:sp>
    <dsp:sp modelId="{76716C51-D2F3-4867-B684-7F0FEECEFA32}">
      <dsp:nvSpPr>
        <dsp:cNvPr id="0" name=""/>
        <dsp:cNvSpPr/>
      </dsp:nvSpPr>
      <dsp:spPr>
        <a:xfrm>
          <a:off x="282098" y="10239"/>
          <a:ext cx="394938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Sprint Goal:</a:t>
          </a:r>
          <a:endParaRPr lang="en-US" sz="2100" kern="1200"/>
        </a:p>
      </dsp:txBody>
      <dsp:txXfrm>
        <a:off x="312360" y="40501"/>
        <a:ext cx="3888858" cy="559396"/>
      </dsp:txXfrm>
    </dsp:sp>
    <dsp:sp modelId="{4739E96C-A04D-4A26-B53B-11CF553DA3D4}">
      <dsp:nvSpPr>
        <dsp:cNvPr id="0" name=""/>
        <dsp:cNvSpPr/>
      </dsp:nvSpPr>
      <dsp:spPr>
        <a:xfrm>
          <a:off x="0" y="3124960"/>
          <a:ext cx="5641974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37388" rIns="437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23 - accomplished previous sprint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27 – New points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7 – rolled over from previous sprint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34 – total points</a:t>
          </a:r>
        </a:p>
      </dsp:txBody>
      <dsp:txXfrm>
        <a:off x="0" y="3124960"/>
        <a:ext cx="5641974" cy="1786050"/>
      </dsp:txXfrm>
    </dsp:sp>
    <dsp:sp modelId="{1E2CEF2D-9341-4D32-A1B2-4BB4C06F2C4C}">
      <dsp:nvSpPr>
        <dsp:cNvPr id="0" name=""/>
        <dsp:cNvSpPr/>
      </dsp:nvSpPr>
      <dsp:spPr>
        <a:xfrm>
          <a:off x="282098" y="2815000"/>
          <a:ext cx="3949382" cy="619920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Points:</a:t>
          </a:r>
          <a:endParaRPr lang="en-US" sz="2100" kern="1200"/>
        </a:p>
      </dsp:txBody>
      <dsp:txXfrm>
        <a:off x="312360" y="2845262"/>
        <a:ext cx="388885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Dan’s </a:t>
            </a:r>
            <a:r>
              <a:rPr lang="en-US" sz="7200" b="1" dirty="0" err="1">
                <a:solidFill>
                  <a:schemeClr val="tx1"/>
                </a:solidFill>
              </a:rPr>
              <a:t>FrappEccino</a:t>
            </a:r>
            <a:r>
              <a:rPr lang="en-US" sz="7200" b="1" dirty="0">
                <a:solidFill>
                  <a:schemeClr val="tx1"/>
                </a:solidFill>
              </a:rPr>
              <a:t> Hell Stakeholder Check-in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11/11/22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E1E6F2C-98FE-103B-31B4-A2CF82C7E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816" y="70783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24C5D-6D68-DFFF-FA87-EB670030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A08D92-8846-B7E7-3066-D789BE6B1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5223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00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E56BA-B861-5636-6D5B-F7237F87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8CBA4-A158-585D-8B9D-CE31BC0FD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9915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1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69B4-594E-F8CD-74D8-6F644EB0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FEF3EA7-4504-61AB-7EC4-3E37DC97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02691"/>
            <a:ext cx="9489232" cy="4969929"/>
          </a:xfrm>
        </p:spPr>
      </p:pic>
    </p:spTree>
    <p:extLst>
      <p:ext uri="{BB962C8B-B14F-4D97-AF65-F5344CB8AC3E}">
        <p14:creationId xmlns:p14="http://schemas.microsoft.com/office/powerpoint/2010/main" val="35487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0475-CE6C-F85A-FB98-A2F55B17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1C608-D79E-58C8-B0CA-B0780DF27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4" y="2323248"/>
            <a:ext cx="11980031" cy="3949536"/>
          </a:xfrm>
        </p:spPr>
      </p:pic>
    </p:spTree>
    <p:extLst>
      <p:ext uri="{BB962C8B-B14F-4D97-AF65-F5344CB8AC3E}">
        <p14:creationId xmlns:p14="http://schemas.microsoft.com/office/powerpoint/2010/main" val="118412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E747-E0A0-E883-A4B2-658D9AFE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B1A5E3C-F458-78CF-9384-62EC04A21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662" y="2286000"/>
            <a:ext cx="7688814" cy="4022725"/>
          </a:xfrm>
        </p:spPr>
      </p:pic>
    </p:spTree>
    <p:extLst>
      <p:ext uri="{BB962C8B-B14F-4D97-AF65-F5344CB8AC3E}">
        <p14:creationId xmlns:p14="http://schemas.microsoft.com/office/powerpoint/2010/main" val="396309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38</TotalTime>
  <Words>61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Dan’s FrappEccino Hell Stakeholder Check-in</vt:lpstr>
      <vt:lpstr>Agenda</vt:lpstr>
      <vt:lpstr>Sprint Planning</vt:lpstr>
      <vt:lpstr>Burndown</vt:lpstr>
      <vt:lpstr>Sprint Board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Dan’s FrappEccino Hell Stakeholder Check-in</dc:title>
  <dc:creator>Josh McClung</dc:creator>
  <cp:lastModifiedBy>Josh McClung</cp:lastModifiedBy>
  <cp:revision>2</cp:revision>
  <dcterms:created xsi:type="dcterms:W3CDTF">2022-11-09T21:27:42Z</dcterms:created>
  <dcterms:modified xsi:type="dcterms:W3CDTF">2022-11-11T16:51:35Z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