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4540e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4540e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3ce49f0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3ce49f0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3ce49f0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3ce49f0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23ce49f0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23ce49f0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072dd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072dd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072ddb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072ddb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072ddb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072ddb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072ddb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4072ddb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4072ddb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4072ddb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4072ddb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4072ddb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072ddb0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4072ddb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4540eb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4540eb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072ddb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4072ddb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4072ddb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4072ddb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072ddb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4072ddb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4072ddb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4072ddb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69a89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69a89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69a89e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69a89e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3ce49f0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3ce49f0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3ce49f0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3ce49f0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3ce49f0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3ce49f0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3ce49f0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3ce49f0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dvriesman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vriesman/agile-devops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Infraestutura ágil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DENNY R S VRIESMAN - SENAI - 2019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MICROS SERVIÇOS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Separação por domínio do problema</a:t>
            </a:r>
            <a:r>
              <a:rPr lang="pt-BR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Linguagens de Programação: GO, C#, Java, Clojure, </a:t>
            </a:r>
            <a:r>
              <a:rPr lang="pt-BR" sz="1800"/>
              <a:t>Ballerina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Dados =&gt; bancos de dados relacionais, nosql, filas, blob storage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Build: CI Pipeline.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Ambiente: WEB, Containers, Service Mesh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Deployment: Cloud, Docker, K8S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SERVERLESS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Separação por funções.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Linguagens de Programação: GO, C#, Java, Pascal, Javascript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Dados =&gt; bancos de dados relacionais, nosql, filas, blob storage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Build: Substituído por Lints.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Ambiente: Serverless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Deployment: Upload do código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01 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Vamos relembrar (ou sofrer pela primeira vez) na prática: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=&gt; Realizar o deployment da aplicação “FistApp”.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lang="pt-BR" sz="1500"/>
              <a:t>Usar o Vagrant para subir uma máquina virtual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pt-BR" sz="1500"/>
              <a:t>Usar o Systemd para manter a aplicação rodando como serviço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  Plus: Redirecionar portas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Ferramenta de GERENCIAMENTO DE MÁQUINAS VIRTUAIS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LINHA DE COMANDO (Não tenham medo do terminal)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MULTIPLATAFORMA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FUNCIONA COM KVM, VIRTUALBOX, VMWARE, ETC.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ACEITA PLUGINS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25" y="220138"/>
            <a:ext cx="41148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Por que utilizar ?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⇒ ADEUS a Horas e Horas configurando uma Instalação de Máquina Virtual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⇒ Acaba com o “Mais na minha máquina funciona”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⇒ Maior sincronia entre ambientes de DEV e PROD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25" y="220138"/>
            <a:ext cx="41148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25" y="220138"/>
            <a:ext cx="41148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600" y="1522675"/>
            <a:ext cx="5150750" cy="33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806400" y="2077750"/>
            <a:ext cx="27678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⇒ VAGRANTFILE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550" y="1511075"/>
            <a:ext cx="3799500" cy="27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806400" y="2077750"/>
            <a:ext cx="27678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⇒ BOXES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1069450" y="3863075"/>
            <a:ext cx="2686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https://app.vagrantup.com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625" y="220138"/>
            <a:ext cx="41148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67550"/>
            <a:ext cx="70389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COMANDOS: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$ </a:t>
            </a:r>
            <a:r>
              <a:rPr lang="pt-BR"/>
              <a:t>vagrant box add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$ vagrant init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$ </a:t>
            </a:r>
            <a:r>
              <a:rPr lang="pt-BR"/>
              <a:t>vagrant ssh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$ vagrant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$ vagrant halt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$ vagrant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25" y="220138"/>
            <a:ext cx="41148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5208875" y="1990575"/>
            <a:ext cx="34872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 vagrant destroy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 vagrant box list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2049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systemd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574725" y="1531175"/>
            <a:ext cx="827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Systemd é um substituto para a daemon init do Linux (System V ou estilo BSD).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Seu objetivo é fornecer um framework melhor para expressar dependências de serviços, permitir que mais trabalho seja feito concorrentemente (possivelmente em paralelo) na inicialização do sistema e reduzir a sobrecarga do shell.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veremos neste curso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Overview - Arquitetura de Deployment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Vagrant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Orquestração de Serviços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Service Mesh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Istio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Infra como código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Terraform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Vagrant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systemd - Uso básico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$ </a:t>
            </a:r>
            <a:r>
              <a:rPr lang="pt-BR"/>
              <a:t>systemctl list-units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As units podem ser, por exemplo, serviços (.service), pontos de montagem (.mount), dispositivos (.devices) ou sockets (.socket).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$ systemctl list-unit-files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Lista os arquivos descritores das units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systemd - Uso básico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systemctl start 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systemctl stop 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systemctl restart 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systemctl reload 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systemctl status 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systemctl is-enabled 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systemctl enable/disable 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systemd - Unit file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26" y="958925"/>
            <a:ext cx="7250674" cy="41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9075" cy="5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70% de aproveitamento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50% participação nas atividades.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50% entrega desafio final.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Entregas no github.com (enviar repositórios para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dvriesman@gmail.com</a:t>
            </a:r>
            <a:r>
              <a:rPr lang="pt-BR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Repositório Git do curso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Materiais e atividades disponíveis semanalmente em: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https://github.com/dvriesman/agile-devops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 Clonando o repositório: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 git clone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https://github.com/dvriesman/agile-devops.git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ctrTitle"/>
          </p:nvPr>
        </p:nvSpPr>
        <p:spPr>
          <a:xfrm>
            <a:off x="3537150" y="1578400"/>
            <a:ext cx="52170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Arquitetura de Deployment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Infraestrutura Ágil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" y="1729275"/>
            <a:ext cx="8674224" cy="16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392250" y="3479850"/>
            <a:ext cx="1445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DESKTOP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603500" y="3523125"/>
            <a:ext cx="14457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 CAMADAS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814750" y="3523125"/>
            <a:ext cx="1703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MICRO SERVIÇOS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033275" y="3523125"/>
            <a:ext cx="1703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SERVERLESS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DESKTOP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Regras de Negócio + Dados + interface de Usuário tudo junto.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Linguagens de Programação: Clipper, Delphi, Visual Basic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Build: Máquina do Dev, normalmente compilado pela IDE.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Ambiente: Desktop (Máquina do usuário final)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Deployment: Instalador MSI, Install Shield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650" y="3188029"/>
            <a:ext cx="1814074" cy="1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CAMADAS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Interface Gorda</a:t>
            </a:r>
            <a:r>
              <a:rPr lang="pt-BR" sz="1800"/>
              <a:t> =&gt; </a:t>
            </a:r>
            <a:r>
              <a:rPr lang="pt-BR" sz="1800"/>
              <a:t>Regras de Negócio + interface de Usuário.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Dados =&gt; Servidor de banco de dados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Linguagens de Programação: Delphi, Visual Basic, C++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Build: Máquina do Dev, normalmente compilado pela IDE.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Ambiente: Máquina do Usuário + Servidor de banco de dados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Deployment: Instalador MSI, Install Shield + Scripts SQL.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 CAMADAS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967600"/>
            <a:ext cx="75273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Interface Magra =&gt; interface de Usuário com regras de tela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Servidor =&gt; Camada de Negócio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Dados =&gt; Servidor de banco de dados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Linguagens de Programação: Java, C#, Delphi, C++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Build: Scripts de Build (Finalbuilder, Ant, Maven, etc).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Ambiente: Máquina do Usuário + Servidor de Aplicação + Servidor de banco de dados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Deployment: Instalador MSI + Servidor de Aplicação + Scripts SQL.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