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1950"/>
    <a:srgbClr val="59B7C8"/>
    <a:srgbClr val="C54339"/>
    <a:srgbClr val="C53972"/>
    <a:srgbClr val="FF7171"/>
    <a:srgbClr val="952B56"/>
    <a:srgbClr val="712040"/>
    <a:srgbClr val="FF9B9B"/>
    <a:srgbClr val="4748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8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13BD0-05C9-478B-9E58-58DB89A6E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3C19D4-A77C-4F9D-B7B6-39E0CCDBB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BB8A90-C2E4-4E66-BB96-1385D153B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947F-5C97-46D5-8FC2-1B7B98327ED4}" type="datetimeFigureOut">
              <a:rPr lang="pt-BR" smtClean="0"/>
              <a:t>18-10-2021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1CDD75-40F4-4FF8-B34C-3074EBCF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708664-5954-4446-961F-5C695D83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31C5-8B67-4209-BAE2-D6FC72ABBE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45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C343F-9E58-4BC4-9DF2-A1E44FA5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1DDCDAB-AEFB-446C-8C3D-B11BF7C6E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5C0202-64D6-4402-9F81-DCA969D4F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947F-5C97-46D5-8FC2-1B7B98327ED4}" type="datetimeFigureOut">
              <a:rPr lang="pt-BR" smtClean="0"/>
              <a:t>18-10-2021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3041CB-39E7-490D-BDCF-C73FACCB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EB3378-A58B-4428-9799-1781DC1F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31C5-8B67-4209-BAE2-D6FC72ABBE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932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07E254-FD56-448F-853E-E8CB15C5A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9666A2-2B60-43C6-97E4-E0CA15879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649038-A655-4094-9827-707E0C2D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947F-5C97-46D5-8FC2-1B7B98327ED4}" type="datetimeFigureOut">
              <a:rPr lang="pt-BR" smtClean="0"/>
              <a:t>18-10-2021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AD9036-3161-45B1-BAB4-80DEB5F0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B62953-CE49-48A2-9587-F106AD8D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31C5-8B67-4209-BAE2-D6FC72ABBE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94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EE33B-B90F-49C9-85ED-F1218B4D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AF653D-6E58-4689-AB94-77D27A5E3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E4D558-074E-4AA4-A9C2-AE287201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947F-5C97-46D5-8FC2-1B7B98327ED4}" type="datetimeFigureOut">
              <a:rPr lang="pt-BR" smtClean="0"/>
              <a:t>18-10-2021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EE92C5-F54D-4ED3-9DFD-DD048612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1654A4-F316-497F-AFED-F009D867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31C5-8B67-4209-BAE2-D6FC72ABBE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46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28BC3-1D61-4852-8DD0-A8E179343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DBEE50-D22C-4BF8-AC88-DFECC3A46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04CE6A-9D60-4EA5-B435-8B6E4B14D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947F-5C97-46D5-8FC2-1B7B98327ED4}" type="datetimeFigureOut">
              <a:rPr lang="pt-BR" smtClean="0"/>
              <a:t>18-10-2021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695455-1CA9-4F5D-9A79-94513E67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984DCC-A976-46C4-913A-FC7883C2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31C5-8B67-4209-BAE2-D6FC72ABBE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85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0F8D5-ED93-41BE-B633-000B84BE8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653C3E-9841-48B1-B661-A2B9ACFD1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F961C99-CE88-4FB2-9F44-0F792158D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F299F3-C2CC-4C80-994E-37396396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947F-5C97-46D5-8FC2-1B7B98327ED4}" type="datetimeFigureOut">
              <a:rPr lang="pt-BR" smtClean="0"/>
              <a:t>18-10-2021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040CCF-DABC-4EFF-B885-F1D99316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BFB6D1-8D62-47AE-AB41-94327FEC0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31C5-8B67-4209-BAE2-D6FC72ABBE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07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355BB-1852-425D-986D-F53DF8C9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E3246C-07C6-434C-9C38-E78A1029C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5E5F34-758D-4621-A980-630D7AB09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A6854BB-8FF0-41DC-A6B0-F212262E1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51C91FD-CF14-489C-8F22-A6073F8C4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541240-A91A-46E9-BC42-F4695B362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947F-5C97-46D5-8FC2-1B7B98327ED4}" type="datetimeFigureOut">
              <a:rPr lang="pt-BR" smtClean="0"/>
              <a:t>18-10-2021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002C9F-4879-4E27-A7A0-D0141D20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81CEC1D-EAD1-4600-A095-BC113016A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31C5-8B67-4209-BAE2-D6FC72ABBE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68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54F85-9210-4CCC-B405-D89F1DA57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E092C44-2B8F-4D55-9ED7-D3D8755B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947F-5C97-46D5-8FC2-1B7B98327ED4}" type="datetimeFigureOut">
              <a:rPr lang="pt-BR" smtClean="0"/>
              <a:t>18-10-2021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A933655-8067-408A-9213-5BB9328A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C64383B-255A-4A62-87D5-E1AD6F2B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31C5-8B67-4209-BAE2-D6FC72ABBE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83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1AD76B2-DC80-4362-ACF4-C0055D44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947F-5C97-46D5-8FC2-1B7B98327ED4}" type="datetimeFigureOut">
              <a:rPr lang="pt-BR" smtClean="0"/>
              <a:t>18-10-2021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FC90252-3AC7-47F6-A17C-E8161106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279E34-E884-4D63-A4AC-0DABE131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31C5-8B67-4209-BAE2-D6FC72ABBE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32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B23CF-A72A-4891-9B7E-A81820A8C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AA0CDC-6DCA-4879-90DC-3CED51C9A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1B9CAF-1A05-4041-B8D4-43755EF19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2C356D-6C73-413D-A342-0580C7467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947F-5C97-46D5-8FC2-1B7B98327ED4}" type="datetimeFigureOut">
              <a:rPr lang="pt-BR" smtClean="0"/>
              <a:t>18-10-2021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B2B28B-0149-4F0A-B8E4-27A9F2E1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2D4F74-0889-4EFA-BEC1-336423BA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31C5-8B67-4209-BAE2-D6FC72ABBE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56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8110F-608D-45F7-95D3-7480B4DC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8B8A390-6DFF-40AE-8183-9AE2EB164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9256CD-B818-4D80-BD8C-E2871D5D1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769A18-5718-4C66-8D12-BEC191D0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B947F-5C97-46D5-8FC2-1B7B98327ED4}" type="datetimeFigureOut">
              <a:rPr lang="pt-BR" smtClean="0"/>
              <a:t>18-10-2021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0EEE3D-469F-4215-995D-2325F19C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849A1F-07EC-4677-BC7B-55F538DB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631C5-8B67-4209-BAE2-D6FC72ABBE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95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2E4928E-E2C0-42C6-8A9D-C2EE358F3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CCA0E2-65CA-44C7-90F8-C69C4C247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28B471-C167-4AA4-8010-48C1D26EF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B947F-5C97-46D5-8FC2-1B7B98327ED4}" type="datetimeFigureOut">
              <a:rPr lang="pt-BR" smtClean="0"/>
              <a:t>18-10-2021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3BC45-BB50-4127-8263-3944F4B74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4A6FB-689D-45F1-96F1-C94526F01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631C5-8B67-4209-BAE2-D6FC72ABBE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143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48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ráfico 65">
            <a:extLst>
              <a:ext uri="{FF2B5EF4-FFF2-40B4-BE49-F238E27FC236}">
                <a16:creationId xmlns:a16="http://schemas.microsoft.com/office/drawing/2014/main" id="{87DEB8B1-859A-4BFB-82EA-359E2D6E1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4872C7E9-9C08-4A14-B021-DEF0A10E8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66" y="984096"/>
            <a:ext cx="1524453" cy="153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CC593280-D2C3-4EDB-A960-436AAC0A968B}"/>
              </a:ext>
            </a:extLst>
          </p:cNvPr>
          <p:cNvGrpSpPr/>
          <p:nvPr/>
        </p:nvGrpSpPr>
        <p:grpSpPr>
          <a:xfrm>
            <a:off x="3132356" y="1111053"/>
            <a:ext cx="2753636" cy="1284029"/>
            <a:chOff x="3022600" y="1111850"/>
            <a:chExt cx="2753636" cy="1284029"/>
          </a:xfrm>
        </p:grpSpPr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B6FAA04D-E175-400A-9E95-163FD9C24069}"/>
                </a:ext>
              </a:extLst>
            </p:cNvPr>
            <p:cNvSpPr txBox="1"/>
            <p:nvPr/>
          </p:nvSpPr>
          <p:spPr>
            <a:xfrm>
              <a:off x="3050316" y="1111850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solidFill>
                    <a:srgbClr val="59B7C8"/>
                  </a:solidFill>
                  <a:latin typeface="Segoe UI Bold" panose="020B0802040204020203" pitchFamily="34" charset="0"/>
                  <a:cs typeface="Segoe UI" panose="020B0502040204020203" pitchFamily="34" charset="0"/>
                </a:rPr>
                <a:t>147,8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E9B3D354-C0C2-4C7A-B752-53993D05AB1F}"/>
                </a:ext>
              </a:extLst>
            </p:cNvPr>
            <p:cNvSpPr txBox="1"/>
            <p:nvPr/>
          </p:nvSpPr>
          <p:spPr>
            <a:xfrm>
              <a:off x="3050314" y="1303689"/>
              <a:ext cx="1080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Faturamento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38A57D73-E120-48B2-8A87-82EF176F7E79}"/>
                </a:ext>
              </a:extLst>
            </p:cNvPr>
            <p:cNvSpPr txBox="1"/>
            <p:nvPr/>
          </p:nvSpPr>
          <p:spPr>
            <a:xfrm>
              <a:off x="3050316" y="1942430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200">
                  <a:solidFill>
                    <a:srgbClr val="328AA2"/>
                  </a:solidFill>
                  <a:latin typeface="Segoe UI Bold" panose="020B0802040204020203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pt-BR" dirty="0">
                  <a:solidFill>
                    <a:srgbClr val="59B7C8"/>
                  </a:solidFill>
                </a:rPr>
                <a:t>147,8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D9CBE76-1920-46DB-93EE-E3924551C80C}"/>
                </a:ext>
              </a:extLst>
            </p:cNvPr>
            <p:cNvSpPr txBox="1"/>
            <p:nvPr/>
          </p:nvSpPr>
          <p:spPr>
            <a:xfrm>
              <a:off x="3050316" y="2134269"/>
              <a:ext cx="1080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Faturamento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A829FE99-56FE-493F-AB75-EF8A833A85A7}"/>
                </a:ext>
              </a:extLst>
            </p:cNvPr>
            <p:cNvSpPr txBox="1"/>
            <p:nvPr/>
          </p:nvSpPr>
          <p:spPr>
            <a:xfrm>
              <a:off x="4696236" y="1111850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200">
                  <a:solidFill>
                    <a:srgbClr val="328AA2"/>
                  </a:solidFill>
                  <a:latin typeface="Segoe UI Bold" panose="020B0802040204020203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pt-BR" dirty="0">
                  <a:solidFill>
                    <a:srgbClr val="59B7C8"/>
                  </a:solidFill>
                </a:rPr>
                <a:t>147,8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1EE09A61-8CE5-45B4-ABE3-5D438B03B0C4}"/>
                </a:ext>
              </a:extLst>
            </p:cNvPr>
            <p:cNvSpPr txBox="1"/>
            <p:nvPr/>
          </p:nvSpPr>
          <p:spPr>
            <a:xfrm>
              <a:off x="4696236" y="1303689"/>
              <a:ext cx="1080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Faturamento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7569171A-5C8C-4027-8BCD-912D5C6E9416}"/>
                </a:ext>
              </a:extLst>
            </p:cNvPr>
            <p:cNvSpPr txBox="1"/>
            <p:nvPr/>
          </p:nvSpPr>
          <p:spPr>
            <a:xfrm>
              <a:off x="4696236" y="1942430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pt-BR"/>
              </a:defPPr>
              <a:lvl1pPr>
                <a:defRPr sz="1200">
                  <a:solidFill>
                    <a:srgbClr val="328AA2"/>
                  </a:solidFill>
                  <a:latin typeface="Segoe UI Bold" panose="020B0802040204020203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pt-BR" dirty="0">
                  <a:solidFill>
                    <a:srgbClr val="59B7C8"/>
                  </a:solidFill>
                </a:rPr>
                <a:t>147,8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BB50B79-22A3-4331-818C-4278AB899C17}"/>
                </a:ext>
              </a:extLst>
            </p:cNvPr>
            <p:cNvSpPr txBox="1"/>
            <p:nvPr/>
          </p:nvSpPr>
          <p:spPr>
            <a:xfrm>
              <a:off x="4696236" y="2134269"/>
              <a:ext cx="10800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solidFill>
                    <a:schemeClr val="bg1">
                      <a:lumMod val="9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Faturamento</a:t>
              </a:r>
            </a:p>
          </p:txBody>
        </p: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310B29FC-689A-4E14-8B44-ED2E950B69B5}"/>
                </a:ext>
              </a:extLst>
            </p:cNvPr>
            <p:cNvCxnSpPr>
              <a:cxnSpLocks/>
            </p:cNvCxnSpPr>
            <p:nvPr/>
          </p:nvCxnSpPr>
          <p:spPr>
            <a:xfrm>
              <a:off x="3022600" y="1151289"/>
              <a:ext cx="0" cy="365125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01A73E81-7E12-4A55-9911-4594EB64549A}"/>
                </a:ext>
              </a:extLst>
            </p:cNvPr>
            <p:cNvCxnSpPr>
              <a:cxnSpLocks/>
            </p:cNvCxnSpPr>
            <p:nvPr/>
          </p:nvCxnSpPr>
          <p:spPr>
            <a:xfrm>
              <a:off x="4679950" y="1151289"/>
              <a:ext cx="0" cy="365125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F7F52E57-0457-445A-A35C-802CB6FEE85D}"/>
                </a:ext>
              </a:extLst>
            </p:cNvPr>
            <p:cNvCxnSpPr>
              <a:cxnSpLocks/>
            </p:cNvCxnSpPr>
            <p:nvPr/>
          </p:nvCxnSpPr>
          <p:spPr>
            <a:xfrm>
              <a:off x="3022600" y="1986983"/>
              <a:ext cx="0" cy="365125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E1DD5E6C-24D9-47D4-BFAF-C41AE1E6CE4C}"/>
                </a:ext>
              </a:extLst>
            </p:cNvPr>
            <p:cNvCxnSpPr>
              <a:cxnSpLocks/>
            </p:cNvCxnSpPr>
            <p:nvPr/>
          </p:nvCxnSpPr>
          <p:spPr>
            <a:xfrm>
              <a:off x="4679950" y="1986983"/>
              <a:ext cx="0" cy="365125"/>
            </a:xfrm>
            <a:prstGeom prst="line">
              <a:avLst/>
            </a:prstGeom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025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áfico 29">
            <a:extLst>
              <a:ext uri="{FF2B5EF4-FFF2-40B4-BE49-F238E27FC236}">
                <a16:creationId xmlns:a16="http://schemas.microsoft.com/office/drawing/2014/main" id="{CD6CDFAB-B641-4EE7-8B13-7D59F38E3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429AADB-3191-4DFD-A781-80DFEDB897D3}"/>
              </a:ext>
            </a:extLst>
          </p:cNvPr>
          <p:cNvGrpSpPr/>
          <p:nvPr/>
        </p:nvGrpSpPr>
        <p:grpSpPr>
          <a:xfrm>
            <a:off x="1104061" y="1008048"/>
            <a:ext cx="5917989" cy="1131533"/>
            <a:chOff x="1104061" y="1008048"/>
            <a:chExt cx="5917989" cy="1131533"/>
          </a:xfrm>
        </p:grpSpPr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8CF2989F-83A4-4452-A14A-1A1C859E0943}"/>
                </a:ext>
              </a:extLst>
            </p:cNvPr>
            <p:cNvGrpSpPr/>
            <p:nvPr/>
          </p:nvGrpSpPr>
          <p:grpSpPr>
            <a:xfrm>
              <a:off x="1104061" y="1008048"/>
              <a:ext cx="1887215" cy="1131533"/>
              <a:chOff x="1104061" y="1008048"/>
              <a:chExt cx="1887215" cy="1131533"/>
            </a:xfrm>
          </p:grpSpPr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51BE09A-4B4C-4FA8-95B1-3119D8C3568D}"/>
                  </a:ext>
                </a:extLst>
              </p:cNvPr>
              <p:cNvSpPr txBox="1"/>
              <p:nvPr/>
            </p:nvSpPr>
            <p:spPr>
              <a:xfrm>
                <a:off x="1104061" y="1008048"/>
                <a:ext cx="10449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>
                    <a:solidFill>
                      <a:schemeClr val="bg1">
                        <a:lumMod val="8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Faturamento</a:t>
                </a:r>
              </a:p>
            </p:txBody>
          </p:sp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C2B1592-42B8-43C5-89E6-21910B217912}"/>
                  </a:ext>
                </a:extLst>
              </p:cNvPr>
              <p:cNvSpPr txBox="1"/>
              <p:nvPr/>
            </p:nvSpPr>
            <p:spPr>
              <a:xfrm>
                <a:off x="1104061" y="1223974"/>
                <a:ext cx="1452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>
                    <a:solidFill>
                      <a:srgbClr val="59B7C8"/>
                    </a:solidFill>
                    <a:latin typeface="Segoe UI Bold" panose="020B0802040204020203" pitchFamily="34" charset="0"/>
                    <a:cs typeface="Segoe UI Semibold" panose="020B0702040204020203" pitchFamily="34" charset="0"/>
                  </a:rPr>
                  <a:t>R$ 2.500,00</a:t>
                </a:r>
              </a:p>
            </p:txBody>
          </p:sp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C914304C-4DB8-4347-B797-3A70B396178D}"/>
                  </a:ext>
                </a:extLst>
              </p:cNvPr>
              <p:cNvSpPr txBox="1"/>
              <p:nvPr/>
            </p:nvSpPr>
            <p:spPr>
              <a:xfrm>
                <a:off x="1838396" y="1639961"/>
                <a:ext cx="6270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59B7C8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35,65</a:t>
                </a:r>
                <a:endParaRPr lang="pt-BR" sz="1600" dirty="0">
                  <a:solidFill>
                    <a:srgbClr val="59B7C8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4A91D8E-A327-479E-827B-BF9FC3AB0A03}"/>
                  </a:ext>
                </a:extLst>
              </p:cNvPr>
              <p:cNvSpPr txBox="1"/>
              <p:nvPr/>
            </p:nvSpPr>
            <p:spPr>
              <a:xfrm>
                <a:off x="1838396" y="1885665"/>
                <a:ext cx="115288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dirty="0">
                    <a:solidFill>
                      <a:schemeClr val="bg1">
                        <a:lumMod val="8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Vs. Ano Anterior</a:t>
                </a:r>
              </a:p>
            </p:txBody>
          </p:sp>
          <p:sp>
            <p:nvSpPr>
              <p:cNvPr id="10" name="Forma Livre: Forma 9">
                <a:extLst>
                  <a:ext uri="{FF2B5EF4-FFF2-40B4-BE49-F238E27FC236}">
                    <a16:creationId xmlns:a16="http://schemas.microsoft.com/office/drawing/2014/main" id="{7ABD2681-A72B-47DD-BCBA-13B4C8016C7E}"/>
                  </a:ext>
                </a:extLst>
              </p:cNvPr>
              <p:cNvSpPr/>
              <p:nvPr/>
            </p:nvSpPr>
            <p:spPr>
              <a:xfrm>
                <a:off x="1598587" y="1832786"/>
                <a:ext cx="223166" cy="192384"/>
              </a:xfrm>
              <a:custGeom>
                <a:avLst/>
                <a:gdLst>
                  <a:gd name="connsiteX0" fmla="*/ 530352 w 1060704"/>
                  <a:gd name="connsiteY0" fmla="*/ 0 h 914400"/>
                  <a:gd name="connsiteX1" fmla="*/ 1060704 w 1060704"/>
                  <a:gd name="connsiteY1" fmla="*/ 914400 h 914400"/>
                  <a:gd name="connsiteX2" fmla="*/ 1017311 w 1060704"/>
                  <a:gd name="connsiteY2" fmla="*/ 914400 h 914400"/>
                  <a:gd name="connsiteX3" fmla="*/ 535115 w 1060704"/>
                  <a:gd name="connsiteY3" fmla="*/ 627945 h 914400"/>
                  <a:gd name="connsiteX4" fmla="*/ 52919 w 1060704"/>
                  <a:gd name="connsiteY4" fmla="*/ 914400 h 914400"/>
                  <a:gd name="connsiteX5" fmla="*/ 0 w 1060704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0704" h="914400">
                    <a:moveTo>
                      <a:pt x="530352" y="0"/>
                    </a:moveTo>
                    <a:lnTo>
                      <a:pt x="1060704" y="914400"/>
                    </a:lnTo>
                    <a:lnTo>
                      <a:pt x="1017311" y="914400"/>
                    </a:lnTo>
                    <a:lnTo>
                      <a:pt x="535115" y="627945"/>
                    </a:lnTo>
                    <a:lnTo>
                      <a:pt x="52919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solidFill>
                <a:srgbClr val="59B7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5D163B5B-278E-40AA-83A5-C7B8D2970A3B}"/>
                </a:ext>
              </a:extLst>
            </p:cNvPr>
            <p:cNvGrpSpPr/>
            <p:nvPr/>
          </p:nvGrpSpPr>
          <p:grpSpPr>
            <a:xfrm>
              <a:off x="3043815" y="1008048"/>
              <a:ext cx="1887215" cy="1131533"/>
              <a:chOff x="1104061" y="1008048"/>
              <a:chExt cx="1887215" cy="1131533"/>
            </a:xfrm>
          </p:grpSpPr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FFF4FFC8-1A6F-40FB-93AF-F1D04B118FEB}"/>
                  </a:ext>
                </a:extLst>
              </p:cNvPr>
              <p:cNvSpPr txBox="1"/>
              <p:nvPr/>
            </p:nvSpPr>
            <p:spPr>
              <a:xfrm>
                <a:off x="1104061" y="1008048"/>
                <a:ext cx="10449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>
                    <a:solidFill>
                      <a:schemeClr val="bg1">
                        <a:lumMod val="8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Faturamento</a:t>
                </a:r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293B814-3E0B-4FD4-87B8-E77216126264}"/>
                  </a:ext>
                </a:extLst>
              </p:cNvPr>
              <p:cNvSpPr txBox="1"/>
              <p:nvPr/>
            </p:nvSpPr>
            <p:spPr>
              <a:xfrm>
                <a:off x="1104061" y="1223974"/>
                <a:ext cx="1452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>
                    <a:solidFill>
                      <a:srgbClr val="59B7C8"/>
                    </a:solidFill>
                    <a:latin typeface="Segoe UI Bold" panose="020B0802040204020203" pitchFamily="34" charset="0"/>
                    <a:cs typeface="Segoe UI Semibold" panose="020B0702040204020203" pitchFamily="34" charset="0"/>
                  </a:rPr>
                  <a:t>R$ 2.500,00</a:t>
                </a:r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CC57104D-CD9C-4B92-A466-364258DFCEF0}"/>
                  </a:ext>
                </a:extLst>
              </p:cNvPr>
              <p:cNvSpPr txBox="1"/>
              <p:nvPr/>
            </p:nvSpPr>
            <p:spPr>
              <a:xfrm>
                <a:off x="1838396" y="1639961"/>
                <a:ext cx="6270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FF9B9B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35,65</a:t>
                </a:r>
                <a:endParaRPr lang="pt-BR" sz="1600" dirty="0">
                  <a:solidFill>
                    <a:srgbClr val="FF9B9B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764847B4-80BE-45FF-835A-0267FAF84AE4}"/>
                  </a:ext>
                </a:extLst>
              </p:cNvPr>
              <p:cNvSpPr txBox="1"/>
              <p:nvPr/>
            </p:nvSpPr>
            <p:spPr>
              <a:xfrm>
                <a:off x="1838396" y="1885665"/>
                <a:ext cx="115288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dirty="0">
                    <a:solidFill>
                      <a:schemeClr val="bg1">
                        <a:lumMod val="8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Vs. Ano Anterior</a:t>
                </a:r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4A60E41D-AB1B-42F6-94F4-F9CE48726710}"/>
                  </a:ext>
                </a:extLst>
              </p:cNvPr>
              <p:cNvSpPr/>
              <p:nvPr/>
            </p:nvSpPr>
            <p:spPr>
              <a:xfrm>
                <a:off x="1598587" y="1832786"/>
                <a:ext cx="223166" cy="192384"/>
              </a:xfrm>
              <a:custGeom>
                <a:avLst/>
                <a:gdLst>
                  <a:gd name="connsiteX0" fmla="*/ 530352 w 1060704"/>
                  <a:gd name="connsiteY0" fmla="*/ 0 h 914400"/>
                  <a:gd name="connsiteX1" fmla="*/ 1060704 w 1060704"/>
                  <a:gd name="connsiteY1" fmla="*/ 914400 h 914400"/>
                  <a:gd name="connsiteX2" fmla="*/ 1017311 w 1060704"/>
                  <a:gd name="connsiteY2" fmla="*/ 914400 h 914400"/>
                  <a:gd name="connsiteX3" fmla="*/ 535115 w 1060704"/>
                  <a:gd name="connsiteY3" fmla="*/ 627945 h 914400"/>
                  <a:gd name="connsiteX4" fmla="*/ 52919 w 1060704"/>
                  <a:gd name="connsiteY4" fmla="*/ 914400 h 914400"/>
                  <a:gd name="connsiteX5" fmla="*/ 0 w 1060704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0704" h="914400">
                    <a:moveTo>
                      <a:pt x="530352" y="0"/>
                    </a:moveTo>
                    <a:lnTo>
                      <a:pt x="1060704" y="914400"/>
                    </a:lnTo>
                    <a:lnTo>
                      <a:pt x="1017311" y="914400"/>
                    </a:lnTo>
                    <a:lnTo>
                      <a:pt x="535115" y="627945"/>
                    </a:lnTo>
                    <a:lnTo>
                      <a:pt x="52919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solidFill>
                <a:srgbClr val="59B7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0FBB690E-3793-4633-9EDF-022293ED96E9}"/>
                </a:ext>
              </a:extLst>
            </p:cNvPr>
            <p:cNvGrpSpPr/>
            <p:nvPr/>
          </p:nvGrpSpPr>
          <p:grpSpPr>
            <a:xfrm>
              <a:off x="5134835" y="1008048"/>
              <a:ext cx="1887215" cy="1131533"/>
              <a:chOff x="1104061" y="1008048"/>
              <a:chExt cx="1887215" cy="1131533"/>
            </a:xfrm>
          </p:grpSpPr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96FF500C-FA7B-48BC-B3FB-3E57218E6844}"/>
                  </a:ext>
                </a:extLst>
              </p:cNvPr>
              <p:cNvSpPr txBox="1"/>
              <p:nvPr/>
            </p:nvSpPr>
            <p:spPr>
              <a:xfrm>
                <a:off x="1104061" y="1008048"/>
                <a:ext cx="10449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>
                    <a:solidFill>
                      <a:schemeClr val="bg1">
                        <a:lumMod val="8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Faturamento</a:t>
                </a:r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DCF56F90-83AA-4556-ADB8-E8CA0DACCD61}"/>
                  </a:ext>
                </a:extLst>
              </p:cNvPr>
              <p:cNvSpPr txBox="1"/>
              <p:nvPr/>
            </p:nvSpPr>
            <p:spPr>
              <a:xfrm>
                <a:off x="1104061" y="1223974"/>
                <a:ext cx="1452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>
                    <a:solidFill>
                      <a:srgbClr val="59B7C8"/>
                    </a:solidFill>
                    <a:latin typeface="Segoe UI Bold" panose="020B0802040204020203" pitchFamily="34" charset="0"/>
                    <a:cs typeface="Segoe UI Semibold" panose="020B0702040204020203" pitchFamily="34" charset="0"/>
                  </a:rPr>
                  <a:t>R$ 2.500,00</a:t>
                </a:r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F33C7BA3-0513-4363-AE2E-06FD4D1D27C0}"/>
                  </a:ext>
                </a:extLst>
              </p:cNvPr>
              <p:cNvSpPr txBox="1"/>
              <p:nvPr/>
            </p:nvSpPr>
            <p:spPr>
              <a:xfrm>
                <a:off x="1838396" y="1639961"/>
                <a:ext cx="62709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400" dirty="0">
                    <a:solidFill>
                      <a:srgbClr val="59B7C8"/>
                    </a:solidFill>
                    <a:latin typeface="Segoe UI Semibold" panose="020B0702040204020203" pitchFamily="34" charset="0"/>
                    <a:cs typeface="Segoe UI Semibold" panose="020B0702040204020203" pitchFamily="34" charset="0"/>
                  </a:rPr>
                  <a:t>35,65</a:t>
                </a:r>
                <a:endParaRPr lang="pt-BR" sz="1600" dirty="0">
                  <a:solidFill>
                    <a:srgbClr val="59B7C8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0DA34F4D-1CB8-4F24-8EBF-1597D146F3BF}"/>
                  </a:ext>
                </a:extLst>
              </p:cNvPr>
              <p:cNvSpPr txBox="1"/>
              <p:nvPr/>
            </p:nvSpPr>
            <p:spPr>
              <a:xfrm>
                <a:off x="1838396" y="1885665"/>
                <a:ext cx="115288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000" dirty="0">
                    <a:solidFill>
                      <a:schemeClr val="bg1">
                        <a:lumMod val="8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Vs. Ano Anterior</a:t>
                </a:r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B85D9E4C-1C05-42C7-AF09-B2BB21394F34}"/>
                  </a:ext>
                </a:extLst>
              </p:cNvPr>
              <p:cNvSpPr/>
              <p:nvPr/>
            </p:nvSpPr>
            <p:spPr>
              <a:xfrm>
                <a:off x="1598587" y="1832786"/>
                <a:ext cx="223166" cy="192384"/>
              </a:xfrm>
              <a:custGeom>
                <a:avLst/>
                <a:gdLst>
                  <a:gd name="connsiteX0" fmla="*/ 530352 w 1060704"/>
                  <a:gd name="connsiteY0" fmla="*/ 0 h 914400"/>
                  <a:gd name="connsiteX1" fmla="*/ 1060704 w 1060704"/>
                  <a:gd name="connsiteY1" fmla="*/ 914400 h 914400"/>
                  <a:gd name="connsiteX2" fmla="*/ 1017311 w 1060704"/>
                  <a:gd name="connsiteY2" fmla="*/ 914400 h 914400"/>
                  <a:gd name="connsiteX3" fmla="*/ 535115 w 1060704"/>
                  <a:gd name="connsiteY3" fmla="*/ 627945 h 914400"/>
                  <a:gd name="connsiteX4" fmla="*/ 52919 w 1060704"/>
                  <a:gd name="connsiteY4" fmla="*/ 914400 h 914400"/>
                  <a:gd name="connsiteX5" fmla="*/ 0 w 1060704"/>
                  <a:gd name="connsiteY5" fmla="*/ 91440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0704" h="914400">
                    <a:moveTo>
                      <a:pt x="530352" y="0"/>
                    </a:moveTo>
                    <a:lnTo>
                      <a:pt x="1060704" y="914400"/>
                    </a:lnTo>
                    <a:lnTo>
                      <a:pt x="1017311" y="914400"/>
                    </a:lnTo>
                    <a:lnTo>
                      <a:pt x="535115" y="627945"/>
                    </a:lnTo>
                    <a:lnTo>
                      <a:pt x="52919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solidFill>
                <a:srgbClr val="59B7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3" name="Gráfico 2">
            <a:extLst>
              <a:ext uri="{FF2B5EF4-FFF2-40B4-BE49-F238E27FC236}">
                <a16:creationId xmlns:a16="http://schemas.microsoft.com/office/drawing/2014/main" id="{AB91FD4C-4D70-487A-BA64-6F548266D7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8705" y="139337"/>
            <a:ext cx="1452642" cy="174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9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19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Forma Livre: Forma 260">
            <a:extLst>
              <a:ext uri="{FF2B5EF4-FFF2-40B4-BE49-F238E27FC236}">
                <a16:creationId xmlns:a16="http://schemas.microsoft.com/office/drawing/2014/main" id="{5D93559E-E417-43EB-8933-534381B720A6}"/>
              </a:ext>
            </a:extLst>
          </p:cNvPr>
          <p:cNvSpPr/>
          <p:nvPr/>
        </p:nvSpPr>
        <p:spPr>
          <a:xfrm rot="9720000">
            <a:off x="8683664" y="2161971"/>
            <a:ext cx="402706" cy="411050"/>
          </a:xfrm>
          <a:custGeom>
            <a:avLst/>
            <a:gdLst>
              <a:gd name="connsiteX0" fmla="*/ 0 w 402706"/>
              <a:gd name="connsiteY0" fmla="*/ 346123 h 411050"/>
              <a:gd name="connsiteX1" fmla="*/ 112462 w 402706"/>
              <a:gd name="connsiteY1" fmla="*/ 0 h 411050"/>
              <a:gd name="connsiteX2" fmla="*/ 208194 w 402706"/>
              <a:gd name="connsiteY2" fmla="*/ 36539 h 411050"/>
              <a:gd name="connsiteX3" fmla="*/ 325122 w 402706"/>
              <a:gd name="connsiteY3" fmla="*/ 68109 h 411050"/>
              <a:gd name="connsiteX4" fmla="*/ 402706 w 402706"/>
              <a:gd name="connsiteY4" fmla="*/ 80845 h 411050"/>
              <a:gd name="connsiteX5" fmla="*/ 402706 w 402706"/>
              <a:gd name="connsiteY5" fmla="*/ 411050 h 411050"/>
              <a:gd name="connsiteX6" fmla="*/ 263240 w 402706"/>
              <a:gd name="connsiteY6" fmla="*/ 402325 h 411050"/>
              <a:gd name="connsiteX7" fmla="*/ 122723 w 402706"/>
              <a:gd name="connsiteY7" fmla="*/ 379257 h 41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2706" h="411050">
                <a:moveTo>
                  <a:pt x="0" y="346123"/>
                </a:moveTo>
                <a:lnTo>
                  <a:pt x="112462" y="0"/>
                </a:lnTo>
                <a:lnTo>
                  <a:pt x="208194" y="36539"/>
                </a:lnTo>
                <a:cubicBezTo>
                  <a:pt x="247032" y="49159"/>
                  <a:pt x="286050" y="59661"/>
                  <a:pt x="325122" y="68109"/>
                </a:cubicBezTo>
                <a:lnTo>
                  <a:pt x="402706" y="80845"/>
                </a:lnTo>
                <a:lnTo>
                  <a:pt x="402706" y="411050"/>
                </a:lnTo>
                <a:lnTo>
                  <a:pt x="263240" y="402325"/>
                </a:lnTo>
                <a:cubicBezTo>
                  <a:pt x="216436" y="397046"/>
                  <a:pt x="169546" y="389382"/>
                  <a:pt x="122723" y="379257"/>
                </a:cubicBezTo>
                <a:close/>
              </a:path>
            </a:pathLst>
          </a:custGeom>
          <a:gradFill flip="none" rotWithShape="1">
            <a:gsLst>
              <a:gs pos="0">
                <a:srgbClr val="C54339">
                  <a:shade val="30000"/>
                  <a:satMod val="115000"/>
                  <a:alpha val="50000"/>
                </a:srgbClr>
              </a:gs>
              <a:gs pos="50000">
                <a:srgbClr val="C54339">
                  <a:shade val="67500"/>
                  <a:satMod val="115000"/>
                  <a:alpha val="50000"/>
                </a:srgbClr>
              </a:gs>
              <a:gs pos="100000">
                <a:srgbClr val="C54339">
                  <a:shade val="100000"/>
                  <a:satMod val="115000"/>
                  <a:alpha val="5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62" name="Forma Livre: Forma 261">
            <a:extLst>
              <a:ext uri="{FF2B5EF4-FFF2-40B4-BE49-F238E27FC236}">
                <a16:creationId xmlns:a16="http://schemas.microsoft.com/office/drawing/2014/main" id="{5B39EF28-E272-4BA3-B55E-470F043C59E7}"/>
              </a:ext>
            </a:extLst>
          </p:cNvPr>
          <p:cNvSpPr/>
          <p:nvPr/>
        </p:nvSpPr>
        <p:spPr>
          <a:xfrm rot="9720000">
            <a:off x="9027002" y="2120575"/>
            <a:ext cx="477532" cy="502456"/>
          </a:xfrm>
          <a:custGeom>
            <a:avLst/>
            <a:gdLst>
              <a:gd name="connsiteX0" fmla="*/ 363960 w 477532"/>
              <a:gd name="connsiteY0" fmla="*/ 502456 h 502456"/>
              <a:gd name="connsiteX1" fmla="*/ 245199 w 477532"/>
              <a:gd name="connsiteY1" fmla="*/ 457127 h 502456"/>
              <a:gd name="connsiteX2" fmla="*/ 117959 w 477532"/>
              <a:gd name="connsiteY2" fmla="*/ 393196 h 502456"/>
              <a:gd name="connsiteX3" fmla="*/ 0 w 477532"/>
              <a:gd name="connsiteY3" fmla="*/ 318279 h 502456"/>
              <a:gd name="connsiteX4" fmla="*/ 231243 w 477532"/>
              <a:gd name="connsiteY4" fmla="*/ 0 h 502456"/>
              <a:gd name="connsiteX5" fmla="*/ 288243 w 477532"/>
              <a:gd name="connsiteY5" fmla="*/ 44699 h 502456"/>
              <a:gd name="connsiteX6" fmla="*/ 387062 w 477532"/>
              <a:gd name="connsiteY6" fmla="*/ 107460 h 502456"/>
              <a:gd name="connsiteX7" fmla="*/ 477532 w 477532"/>
              <a:gd name="connsiteY7" fmla="*/ 152917 h 50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532" h="502456">
                <a:moveTo>
                  <a:pt x="363960" y="502456"/>
                </a:moveTo>
                <a:lnTo>
                  <a:pt x="245199" y="457127"/>
                </a:lnTo>
                <a:cubicBezTo>
                  <a:pt x="201367" y="437797"/>
                  <a:pt x="158928" y="416436"/>
                  <a:pt x="117959" y="393196"/>
                </a:cubicBezTo>
                <a:lnTo>
                  <a:pt x="0" y="318279"/>
                </a:lnTo>
                <a:lnTo>
                  <a:pt x="231243" y="0"/>
                </a:lnTo>
                <a:lnTo>
                  <a:pt x="288243" y="44699"/>
                </a:lnTo>
                <a:cubicBezTo>
                  <a:pt x="319914" y="67105"/>
                  <a:pt x="352875" y="88066"/>
                  <a:pt x="387062" y="107460"/>
                </a:cubicBezTo>
                <a:lnTo>
                  <a:pt x="477532" y="152917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  <a:alpha val="50000"/>
                </a:srgbClr>
              </a:gs>
              <a:gs pos="50000">
                <a:srgbClr val="FFC000">
                  <a:shade val="67500"/>
                  <a:satMod val="115000"/>
                  <a:alpha val="50000"/>
                </a:srgbClr>
              </a:gs>
              <a:gs pos="100000">
                <a:srgbClr val="FFC000">
                  <a:shade val="100000"/>
                  <a:satMod val="115000"/>
                  <a:alpha val="5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60" name="Forma Livre: Forma 259">
            <a:extLst>
              <a:ext uri="{FF2B5EF4-FFF2-40B4-BE49-F238E27FC236}">
                <a16:creationId xmlns:a16="http://schemas.microsoft.com/office/drawing/2014/main" id="{5E1F2F7B-B893-4113-9E76-D4DD1CF6B787}"/>
              </a:ext>
            </a:extLst>
          </p:cNvPr>
          <p:cNvSpPr/>
          <p:nvPr/>
        </p:nvSpPr>
        <p:spPr>
          <a:xfrm rot="9720000">
            <a:off x="8254407" y="2300709"/>
            <a:ext cx="402627" cy="330198"/>
          </a:xfrm>
          <a:custGeom>
            <a:avLst/>
            <a:gdLst>
              <a:gd name="connsiteX0" fmla="*/ 0 w 402627"/>
              <a:gd name="connsiteY0" fmla="*/ 330198 h 330198"/>
              <a:gd name="connsiteX1" fmla="*/ 0 w 402627"/>
              <a:gd name="connsiteY1" fmla="*/ 7170 h 330198"/>
              <a:gd name="connsiteX2" fmla="*/ 3674 w 402627"/>
              <a:gd name="connsiteY2" fmla="*/ 7773 h 330198"/>
              <a:gd name="connsiteX3" fmla="*/ 236178 w 402627"/>
              <a:gd name="connsiteY3" fmla="*/ 10836 h 330198"/>
              <a:gd name="connsiteX4" fmla="*/ 316103 w 402627"/>
              <a:gd name="connsiteY4" fmla="*/ 0 h 330198"/>
              <a:gd name="connsiteX5" fmla="*/ 402627 w 402627"/>
              <a:gd name="connsiteY5" fmla="*/ 266294 h 330198"/>
              <a:gd name="connsiteX6" fmla="*/ 372592 w 402627"/>
              <a:gd name="connsiteY6" fmla="*/ 276512 h 330198"/>
              <a:gd name="connsiteX7" fmla="*/ 103161 w 402627"/>
              <a:gd name="connsiteY7" fmla="*/ 326410 h 33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2627" h="330198">
                <a:moveTo>
                  <a:pt x="0" y="330198"/>
                </a:moveTo>
                <a:lnTo>
                  <a:pt x="0" y="7170"/>
                </a:lnTo>
                <a:lnTo>
                  <a:pt x="3674" y="7773"/>
                </a:lnTo>
                <a:cubicBezTo>
                  <a:pt x="81788" y="16584"/>
                  <a:pt x="159623" y="17435"/>
                  <a:pt x="236178" y="10836"/>
                </a:cubicBezTo>
                <a:lnTo>
                  <a:pt x="316103" y="0"/>
                </a:lnTo>
                <a:lnTo>
                  <a:pt x="402627" y="266294"/>
                </a:lnTo>
                <a:lnTo>
                  <a:pt x="372592" y="276512"/>
                </a:lnTo>
                <a:cubicBezTo>
                  <a:pt x="285112" y="301666"/>
                  <a:pt x="194904" y="318502"/>
                  <a:pt x="103161" y="326410"/>
                </a:cubicBezTo>
                <a:close/>
              </a:path>
            </a:pathLst>
          </a:custGeom>
          <a:gradFill flip="none" rotWithShape="1">
            <a:gsLst>
              <a:gs pos="0">
                <a:srgbClr val="C54339">
                  <a:shade val="30000"/>
                  <a:satMod val="115000"/>
                  <a:alpha val="50000"/>
                </a:srgbClr>
              </a:gs>
              <a:gs pos="50000">
                <a:srgbClr val="C54339">
                  <a:shade val="67500"/>
                  <a:satMod val="115000"/>
                  <a:alpha val="50000"/>
                </a:srgbClr>
              </a:gs>
              <a:gs pos="100000">
                <a:srgbClr val="C54339">
                  <a:shade val="100000"/>
                  <a:satMod val="115000"/>
                  <a:alpha val="5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63" name="Forma Livre: Forma 262">
            <a:extLst>
              <a:ext uri="{FF2B5EF4-FFF2-40B4-BE49-F238E27FC236}">
                <a16:creationId xmlns:a16="http://schemas.microsoft.com/office/drawing/2014/main" id="{5E43F394-B24D-4548-8B2D-FB9A64FDE2EF}"/>
              </a:ext>
            </a:extLst>
          </p:cNvPr>
          <p:cNvSpPr/>
          <p:nvPr/>
        </p:nvSpPr>
        <p:spPr>
          <a:xfrm rot="9720000">
            <a:off x="9354791" y="2224886"/>
            <a:ext cx="519444" cy="527371"/>
          </a:xfrm>
          <a:custGeom>
            <a:avLst/>
            <a:gdLst>
              <a:gd name="connsiteX0" fmla="*/ 288170 w 519444"/>
              <a:gd name="connsiteY0" fmla="*/ 527371 h 527371"/>
              <a:gd name="connsiteX1" fmla="*/ 206937 w 519444"/>
              <a:gd name="connsiteY1" fmla="*/ 463670 h 527371"/>
              <a:gd name="connsiteX2" fmla="*/ 18293 w 519444"/>
              <a:gd name="connsiteY2" fmla="*/ 264934 h 527371"/>
              <a:gd name="connsiteX3" fmla="*/ 0 w 519444"/>
              <a:gd name="connsiteY3" fmla="*/ 239013 h 527371"/>
              <a:gd name="connsiteX4" fmla="*/ 328972 w 519444"/>
              <a:gd name="connsiteY4" fmla="*/ 0 h 527371"/>
              <a:gd name="connsiteX5" fmla="*/ 356295 w 519444"/>
              <a:gd name="connsiteY5" fmla="*/ 38716 h 527371"/>
              <a:gd name="connsiteX6" fmla="*/ 513711 w 519444"/>
              <a:gd name="connsiteY6" fmla="*/ 204554 h 527371"/>
              <a:gd name="connsiteX7" fmla="*/ 519444 w 519444"/>
              <a:gd name="connsiteY7" fmla="*/ 209049 h 52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444" h="527371">
                <a:moveTo>
                  <a:pt x="288170" y="527371"/>
                </a:moveTo>
                <a:lnTo>
                  <a:pt x="206937" y="463670"/>
                </a:lnTo>
                <a:cubicBezTo>
                  <a:pt x="137364" y="403348"/>
                  <a:pt x="74280" y="336704"/>
                  <a:pt x="18293" y="264934"/>
                </a:cubicBezTo>
                <a:lnTo>
                  <a:pt x="0" y="239013"/>
                </a:lnTo>
                <a:lnTo>
                  <a:pt x="328972" y="0"/>
                </a:lnTo>
                <a:lnTo>
                  <a:pt x="356295" y="38716"/>
                </a:lnTo>
                <a:cubicBezTo>
                  <a:pt x="403013" y="98605"/>
                  <a:pt x="455655" y="154217"/>
                  <a:pt x="513711" y="204554"/>
                </a:cubicBezTo>
                <a:lnTo>
                  <a:pt x="519444" y="20904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  <a:alpha val="50000"/>
                </a:srgbClr>
              </a:gs>
              <a:gs pos="50000">
                <a:srgbClr val="FFC000">
                  <a:shade val="67500"/>
                  <a:satMod val="115000"/>
                  <a:alpha val="50000"/>
                </a:srgbClr>
              </a:gs>
              <a:gs pos="100000">
                <a:srgbClr val="FFC000">
                  <a:shade val="100000"/>
                  <a:satMod val="115000"/>
                  <a:alpha val="5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59" name="Forma Livre: Forma 258">
            <a:extLst>
              <a:ext uri="{FF2B5EF4-FFF2-40B4-BE49-F238E27FC236}">
                <a16:creationId xmlns:a16="http://schemas.microsoft.com/office/drawing/2014/main" id="{D7916D1C-58A9-438D-B9F4-55E50FC708F7}"/>
              </a:ext>
            </a:extLst>
          </p:cNvPr>
          <p:cNvSpPr/>
          <p:nvPr/>
        </p:nvSpPr>
        <p:spPr>
          <a:xfrm rot="9720000">
            <a:off x="7904569" y="2487416"/>
            <a:ext cx="447504" cy="366780"/>
          </a:xfrm>
          <a:custGeom>
            <a:avLst/>
            <a:gdLst>
              <a:gd name="connsiteX0" fmla="*/ 84427 w 447504"/>
              <a:gd name="connsiteY0" fmla="*/ 366780 h 366780"/>
              <a:gd name="connsiteX1" fmla="*/ 0 w 447504"/>
              <a:gd name="connsiteY1" fmla="*/ 106939 h 366780"/>
              <a:gd name="connsiteX2" fmla="*/ 108722 w 447504"/>
              <a:gd name="connsiteY2" fmla="*/ 81279 h 366780"/>
              <a:gd name="connsiteX3" fmla="*/ 216386 w 447504"/>
              <a:gd name="connsiteY3" fmla="*/ 44651 h 366780"/>
              <a:gd name="connsiteX4" fmla="*/ 315431 w 447504"/>
              <a:gd name="connsiteY4" fmla="*/ 0 h 366780"/>
              <a:gd name="connsiteX5" fmla="*/ 447504 w 447504"/>
              <a:gd name="connsiteY5" fmla="*/ 181784 h 366780"/>
              <a:gd name="connsiteX6" fmla="*/ 391493 w 447504"/>
              <a:gd name="connsiteY6" fmla="*/ 221312 h 366780"/>
              <a:gd name="connsiteX7" fmla="*/ 149328 w 447504"/>
              <a:gd name="connsiteY7" fmla="*/ 344701 h 36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504" h="366780">
                <a:moveTo>
                  <a:pt x="84427" y="366780"/>
                </a:moveTo>
                <a:lnTo>
                  <a:pt x="0" y="106939"/>
                </a:lnTo>
                <a:lnTo>
                  <a:pt x="108722" y="81279"/>
                </a:lnTo>
                <a:cubicBezTo>
                  <a:pt x="145221" y="70784"/>
                  <a:pt x="181151" y="58553"/>
                  <a:pt x="216386" y="44651"/>
                </a:cubicBezTo>
                <a:lnTo>
                  <a:pt x="315431" y="0"/>
                </a:lnTo>
                <a:lnTo>
                  <a:pt x="447504" y="181784"/>
                </a:lnTo>
                <a:lnTo>
                  <a:pt x="391493" y="221312"/>
                </a:lnTo>
                <a:cubicBezTo>
                  <a:pt x="314898" y="270048"/>
                  <a:pt x="233778" y="311381"/>
                  <a:pt x="149328" y="344701"/>
                </a:cubicBezTo>
                <a:close/>
              </a:path>
            </a:pathLst>
          </a:custGeom>
          <a:gradFill flip="none" rotWithShape="1">
            <a:gsLst>
              <a:gs pos="0">
                <a:srgbClr val="C54339">
                  <a:shade val="30000"/>
                  <a:satMod val="115000"/>
                  <a:alpha val="50000"/>
                </a:srgbClr>
              </a:gs>
              <a:gs pos="50000">
                <a:srgbClr val="C54339">
                  <a:shade val="67500"/>
                  <a:satMod val="115000"/>
                  <a:alpha val="50000"/>
                </a:srgbClr>
              </a:gs>
              <a:gs pos="100000">
                <a:srgbClr val="C54339">
                  <a:shade val="100000"/>
                  <a:satMod val="115000"/>
                  <a:alpha val="5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64" name="Forma Livre: Forma 263">
            <a:extLst>
              <a:ext uri="{FF2B5EF4-FFF2-40B4-BE49-F238E27FC236}">
                <a16:creationId xmlns:a16="http://schemas.microsoft.com/office/drawing/2014/main" id="{5D417327-BDA0-42E8-B3EB-2304EA1253DC}"/>
              </a:ext>
            </a:extLst>
          </p:cNvPr>
          <p:cNvSpPr/>
          <p:nvPr/>
        </p:nvSpPr>
        <p:spPr>
          <a:xfrm rot="9720000">
            <a:off x="9647999" y="2463630"/>
            <a:ext cx="513970" cy="488444"/>
          </a:xfrm>
          <a:custGeom>
            <a:avLst/>
            <a:gdLst>
              <a:gd name="connsiteX0" fmla="*/ 184997 w 513970"/>
              <a:gd name="connsiteY0" fmla="*/ 488444 h 488444"/>
              <a:gd name="connsiteX1" fmla="*/ 145469 w 513970"/>
              <a:gd name="connsiteY1" fmla="*/ 432433 h 488444"/>
              <a:gd name="connsiteX2" fmla="*/ 22080 w 513970"/>
              <a:gd name="connsiteY2" fmla="*/ 190268 h 488444"/>
              <a:gd name="connsiteX3" fmla="*/ 0 w 513970"/>
              <a:gd name="connsiteY3" fmla="*/ 125366 h 488444"/>
              <a:gd name="connsiteX4" fmla="*/ 385837 w 513970"/>
              <a:gd name="connsiteY4" fmla="*/ 0 h 488444"/>
              <a:gd name="connsiteX5" fmla="*/ 393515 w 513970"/>
              <a:gd name="connsiteY5" fmla="*/ 22568 h 488444"/>
              <a:gd name="connsiteX6" fmla="*/ 496479 w 513970"/>
              <a:gd name="connsiteY6" fmla="*/ 224646 h 488444"/>
              <a:gd name="connsiteX7" fmla="*/ 513970 w 513970"/>
              <a:gd name="connsiteY7" fmla="*/ 249431 h 48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3970" h="488444">
                <a:moveTo>
                  <a:pt x="184997" y="488444"/>
                </a:moveTo>
                <a:lnTo>
                  <a:pt x="145469" y="432433"/>
                </a:lnTo>
                <a:cubicBezTo>
                  <a:pt x="96733" y="355838"/>
                  <a:pt x="55400" y="274718"/>
                  <a:pt x="22080" y="190268"/>
                </a:cubicBezTo>
                <a:lnTo>
                  <a:pt x="0" y="125366"/>
                </a:lnTo>
                <a:lnTo>
                  <a:pt x="385837" y="0"/>
                </a:lnTo>
                <a:lnTo>
                  <a:pt x="393515" y="22568"/>
                </a:lnTo>
                <a:cubicBezTo>
                  <a:pt x="421319" y="93038"/>
                  <a:pt x="455810" y="160731"/>
                  <a:pt x="496479" y="224646"/>
                </a:cubicBezTo>
                <a:lnTo>
                  <a:pt x="513970" y="249431"/>
                </a:lnTo>
                <a:close/>
              </a:path>
            </a:pathLst>
          </a:custGeom>
          <a:gradFill flip="none" rotWithShape="1">
            <a:gsLst>
              <a:gs pos="0">
                <a:srgbClr val="59B7C8">
                  <a:shade val="30000"/>
                  <a:satMod val="115000"/>
                  <a:alpha val="50000"/>
                </a:srgbClr>
              </a:gs>
              <a:gs pos="50000">
                <a:srgbClr val="59B7C8">
                  <a:shade val="67500"/>
                  <a:satMod val="115000"/>
                  <a:alpha val="50000"/>
                </a:srgbClr>
              </a:gs>
              <a:gs pos="100000">
                <a:srgbClr val="59B7C8">
                  <a:shade val="100000"/>
                  <a:satMod val="115000"/>
                  <a:alpha val="5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58" name="Forma Livre: Forma 257">
            <a:extLst>
              <a:ext uri="{FF2B5EF4-FFF2-40B4-BE49-F238E27FC236}">
                <a16:creationId xmlns:a16="http://schemas.microsoft.com/office/drawing/2014/main" id="{10B5AB49-9BA8-4544-AF3B-116944490062}"/>
              </a:ext>
            </a:extLst>
          </p:cNvPr>
          <p:cNvSpPr/>
          <p:nvPr/>
        </p:nvSpPr>
        <p:spPr>
          <a:xfrm rot="9720000">
            <a:off x="7670099" y="2785291"/>
            <a:ext cx="418124" cy="389120"/>
          </a:xfrm>
          <a:custGeom>
            <a:avLst/>
            <a:gdLst>
              <a:gd name="connsiteX0" fmla="*/ 129766 w 418124"/>
              <a:gd name="connsiteY0" fmla="*/ 389120 h 389120"/>
              <a:gd name="connsiteX1" fmla="*/ 0 w 418124"/>
              <a:gd name="connsiteY1" fmla="*/ 210512 h 389120"/>
              <a:gd name="connsiteX2" fmla="*/ 71308 w 418124"/>
              <a:gd name="connsiteY2" fmla="*/ 169783 h 389120"/>
              <a:gd name="connsiteX3" fmla="*/ 250725 w 418124"/>
              <a:gd name="connsiteY3" fmla="*/ 29754 h 389120"/>
              <a:gd name="connsiteX4" fmla="*/ 279180 w 418124"/>
              <a:gd name="connsiteY4" fmla="*/ 0 h 389120"/>
              <a:gd name="connsiteX5" fmla="*/ 418124 w 418124"/>
              <a:gd name="connsiteY5" fmla="*/ 100949 h 389120"/>
              <a:gd name="connsiteX6" fmla="*/ 354422 w 418124"/>
              <a:gd name="connsiteY6" fmla="*/ 182183 h 389120"/>
              <a:gd name="connsiteX7" fmla="*/ 155686 w 418124"/>
              <a:gd name="connsiteY7" fmla="*/ 370827 h 38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8124" h="389120">
                <a:moveTo>
                  <a:pt x="129766" y="389120"/>
                </a:moveTo>
                <a:lnTo>
                  <a:pt x="0" y="210512"/>
                </a:lnTo>
                <a:lnTo>
                  <a:pt x="71308" y="169783"/>
                </a:lnTo>
                <a:cubicBezTo>
                  <a:pt x="135224" y="129114"/>
                  <a:pt x="195363" y="82268"/>
                  <a:pt x="250725" y="29754"/>
                </a:cubicBezTo>
                <a:lnTo>
                  <a:pt x="279180" y="0"/>
                </a:lnTo>
                <a:lnTo>
                  <a:pt x="418124" y="100949"/>
                </a:lnTo>
                <a:lnTo>
                  <a:pt x="354422" y="182183"/>
                </a:lnTo>
                <a:cubicBezTo>
                  <a:pt x="294100" y="251756"/>
                  <a:pt x="227456" y="314840"/>
                  <a:pt x="155686" y="370827"/>
                </a:cubicBezTo>
                <a:close/>
              </a:path>
            </a:pathLst>
          </a:custGeom>
          <a:gradFill flip="none" rotWithShape="1">
            <a:gsLst>
              <a:gs pos="0">
                <a:srgbClr val="C54339">
                  <a:shade val="30000"/>
                  <a:satMod val="115000"/>
                  <a:alpha val="50000"/>
                </a:srgbClr>
              </a:gs>
              <a:gs pos="50000">
                <a:srgbClr val="C54339">
                  <a:shade val="67500"/>
                  <a:satMod val="115000"/>
                  <a:alpha val="50000"/>
                </a:srgbClr>
              </a:gs>
              <a:gs pos="100000">
                <a:srgbClr val="C54339">
                  <a:shade val="100000"/>
                  <a:satMod val="115000"/>
                  <a:alpha val="5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65" name="Forma Livre: Forma 264">
            <a:extLst>
              <a:ext uri="{FF2B5EF4-FFF2-40B4-BE49-F238E27FC236}">
                <a16:creationId xmlns:a16="http://schemas.microsoft.com/office/drawing/2014/main" id="{AF757BB3-3E1C-4192-A692-CE07E8CC7366}"/>
              </a:ext>
            </a:extLst>
          </p:cNvPr>
          <p:cNvSpPr/>
          <p:nvPr/>
        </p:nvSpPr>
        <p:spPr>
          <a:xfrm rot="9720000">
            <a:off x="9891931" y="2810200"/>
            <a:ext cx="449742" cy="402627"/>
          </a:xfrm>
          <a:custGeom>
            <a:avLst/>
            <a:gdLst>
              <a:gd name="connsiteX0" fmla="*/ 63904 w 449742"/>
              <a:gd name="connsiteY0" fmla="*/ 402627 h 402627"/>
              <a:gd name="connsiteX1" fmla="*/ 53686 w 449742"/>
              <a:gd name="connsiteY1" fmla="*/ 372593 h 402627"/>
              <a:gd name="connsiteX2" fmla="*/ 3788 w 449742"/>
              <a:gd name="connsiteY2" fmla="*/ 103162 h 402627"/>
              <a:gd name="connsiteX3" fmla="*/ 0 w 449742"/>
              <a:gd name="connsiteY3" fmla="*/ 0 h 402627"/>
              <a:gd name="connsiteX4" fmla="*/ 390698 w 449742"/>
              <a:gd name="connsiteY4" fmla="*/ 0 h 402627"/>
              <a:gd name="connsiteX5" fmla="*/ 390750 w 449742"/>
              <a:gd name="connsiteY5" fmla="*/ 1421 h 402627"/>
              <a:gd name="connsiteX6" fmla="*/ 432388 w 449742"/>
              <a:gd name="connsiteY6" fmla="*/ 226251 h 402627"/>
              <a:gd name="connsiteX7" fmla="*/ 449742 w 449742"/>
              <a:gd name="connsiteY7" fmla="*/ 277261 h 40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9742" h="402627">
                <a:moveTo>
                  <a:pt x="63904" y="402627"/>
                </a:moveTo>
                <a:lnTo>
                  <a:pt x="53686" y="372593"/>
                </a:lnTo>
                <a:cubicBezTo>
                  <a:pt x="28532" y="285114"/>
                  <a:pt x="11696" y="194905"/>
                  <a:pt x="3788" y="103162"/>
                </a:cubicBezTo>
                <a:lnTo>
                  <a:pt x="0" y="0"/>
                </a:lnTo>
                <a:lnTo>
                  <a:pt x="390698" y="0"/>
                </a:lnTo>
                <a:lnTo>
                  <a:pt x="390750" y="1421"/>
                </a:lnTo>
                <a:cubicBezTo>
                  <a:pt x="397349" y="77977"/>
                  <a:pt x="411398" y="153253"/>
                  <a:pt x="432388" y="226251"/>
                </a:cubicBezTo>
                <a:lnTo>
                  <a:pt x="449742" y="277261"/>
                </a:lnTo>
                <a:close/>
              </a:path>
            </a:pathLst>
          </a:custGeom>
          <a:gradFill flip="none" rotWithShape="1">
            <a:gsLst>
              <a:gs pos="0">
                <a:srgbClr val="59B7C8">
                  <a:shade val="30000"/>
                  <a:satMod val="115000"/>
                  <a:alpha val="50000"/>
                </a:srgbClr>
              </a:gs>
              <a:gs pos="50000">
                <a:srgbClr val="59B7C8">
                  <a:shade val="67500"/>
                  <a:satMod val="115000"/>
                  <a:alpha val="50000"/>
                </a:srgbClr>
              </a:gs>
              <a:gs pos="100000">
                <a:srgbClr val="59B7C8">
                  <a:shade val="100000"/>
                  <a:satMod val="115000"/>
                  <a:alpha val="5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57" name="Forma Livre: Forma 256">
            <a:extLst>
              <a:ext uri="{FF2B5EF4-FFF2-40B4-BE49-F238E27FC236}">
                <a16:creationId xmlns:a16="http://schemas.microsoft.com/office/drawing/2014/main" id="{12B7877B-D495-4E5D-8D98-F013EE0AECD7}"/>
              </a:ext>
            </a:extLst>
          </p:cNvPr>
          <p:cNvSpPr/>
          <p:nvPr/>
        </p:nvSpPr>
        <p:spPr>
          <a:xfrm rot="9720000">
            <a:off x="7576036" y="3164934"/>
            <a:ext cx="320197" cy="401941"/>
          </a:xfrm>
          <a:custGeom>
            <a:avLst/>
            <a:gdLst>
              <a:gd name="connsiteX0" fmla="*/ 136020 w 320197"/>
              <a:gd name="connsiteY0" fmla="*/ 401941 h 401941"/>
              <a:gd name="connsiteX1" fmla="*/ 0 w 320197"/>
              <a:gd name="connsiteY1" fmla="*/ 303117 h 401941"/>
              <a:gd name="connsiteX2" fmla="*/ 25774 w 320197"/>
              <a:gd name="connsiteY2" fmla="*/ 276166 h 401941"/>
              <a:gd name="connsiteX3" fmla="*/ 159959 w 320197"/>
              <a:gd name="connsiteY3" fmla="*/ 86266 h 401941"/>
              <a:gd name="connsiteX4" fmla="*/ 203303 w 320197"/>
              <a:gd name="connsiteY4" fmla="*/ 0 h 401941"/>
              <a:gd name="connsiteX5" fmla="*/ 320197 w 320197"/>
              <a:gd name="connsiteY5" fmla="*/ 37981 h 401941"/>
              <a:gd name="connsiteX6" fmla="*/ 274868 w 320197"/>
              <a:gd name="connsiteY6" fmla="*/ 156743 h 401941"/>
              <a:gd name="connsiteX7" fmla="*/ 210937 w 320197"/>
              <a:gd name="connsiteY7" fmla="*/ 283983 h 401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0197" h="401941">
                <a:moveTo>
                  <a:pt x="136020" y="401941"/>
                </a:moveTo>
                <a:lnTo>
                  <a:pt x="0" y="303117"/>
                </a:lnTo>
                <a:lnTo>
                  <a:pt x="25774" y="276166"/>
                </a:lnTo>
                <a:cubicBezTo>
                  <a:pt x="76111" y="218110"/>
                  <a:pt x="121172" y="154640"/>
                  <a:pt x="159959" y="86266"/>
                </a:cubicBezTo>
                <a:lnTo>
                  <a:pt x="203303" y="0"/>
                </a:lnTo>
                <a:lnTo>
                  <a:pt x="320197" y="37981"/>
                </a:lnTo>
                <a:lnTo>
                  <a:pt x="274868" y="156743"/>
                </a:lnTo>
                <a:cubicBezTo>
                  <a:pt x="255537" y="200575"/>
                  <a:pt x="234177" y="243013"/>
                  <a:pt x="210937" y="283983"/>
                </a:cubicBezTo>
                <a:close/>
              </a:path>
            </a:pathLst>
          </a:custGeom>
          <a:gradFill flip="none" rotWithShape="1">
            <a:gsLst>
              <a:gs pos="0">
                <a:srgbClr val="C54339">
                  <a:shade val="30000"/>
                  <a:satMod val="115000"/>
                  <a:alpha val="50000"/>
                </a:srgbClr>
              </a:gs>
              <a:gs pos="50000">
                <a:srgbClr val="C54339">
                  <a:shade val="67500"/>
                  <a:satMod val="115000"/>
                  <a:alpha val="50000"/>
                </a:srgbClr>
              </a:gs>
              <a:gs pos="100000">
                <a:srgbClr val="C54339">
                  <a:shade val="100000"/>
                  <a:satMod val="115000"/>
                  <a:alpha val="5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66" name="Forma Livre: Forma 265">
            <a:extLst>
              <a:ext uri="{FF2B5EF4-FFF2-40B4-BE49-F238E27FC236}">
                <a16:creationId xmlns:a16="http://schemas.microsoft.com/office/drawing/2014/main" id="{439DC770-6EDF-4F23-AED0-0CDAA441CE99}"/>
              </a:ext>
            </a:extLst>
          </p:cNvPr>
          <p:cNvSpPr/>
          <p:nvPr/>
        </p:nvSpPr>
        <p:spPr>
          <a:xfrm rot="9720000">
            <a:off x="10066760" y="3220934"/>
            <a:ext cx="410719" cy="402706"/>
          </a:xfrm>
          <a:custGeom>
            <a:avLst/>
            <a:gdLst>
              <a:gd name="connsiteX0" fmla="*/ 0 w 410719"/>
              <a:gd name="connsiteY0" fmla="*/ 402706 h 402706"/>
              <a:gd name="connsiteX1" fmla="*/ 8725 w 410719"/>
              <a:gd name="connsiteY1" fmla="*/ 263242 h 402706"/>
              <a:gd name="connsiteX2" fmla="*/ 31793 w 410719"/>
              <a:gd name="connsiteY2" fmla="*/ 122725 h 402706"/>
              <a:gd name="connsiteX3" fmla="*/ 64927 w 410719"/>
              <a:gd name="connsiteY3" fmla="*/ 0 h 402706"/>
              <a:gd name="connsiteX4" fmla="*/ 410719 w 410719"/>
              <a:gd name="connsiteY4" fmla="*/ 112354 h 402706"/>
              <a:gd name="connsiteX5" fmla="*/ 395080 w 410719"/>
              <a:gd name="connsiteY5" fmla="*/ 207622 h 402706"/>
              <a:gd name="connsiteX6" fmla="*/ 387769 w 410719"/>
              <a:gd name="connsiteY6" fmla="*/ 324459 h 402706"/>
              <a:gd name="connsiteX7" fmla="*/ 390643 w 410719"/>
              <a:gd name="connsiteY7" fmla="*/ 402706 h 40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719" h="402706">
                <a:moveTo>
                  <a:pt x="0" y="402706"/>
                </a:moveTo>
                <a:lnTo>
                  <a:pt x="8725" y="263242"/>
                </a:lnTo>
                <a:cubicBezTo>
                  <a:pt x="14004" y="216436"/>
                  <a:pt x="21668" y="169548"/>
                  <a:pt x="31793" y="122725"/>
                </a:cubicBezTo>
                <a:lnTo>
                  <a:pt x="64927" y="0"/>
                </a:lnTo>
                <a:lnTo>
                  <a:pt x="410719" y="112354"/>
                </a:lnTo>
                <a:lnTo>
                  <a:pt x="395080" y="207622"/>
                </a:lnTo>
                <a:cubicBezTo>
                  <a:pt x="390674" y="246679"/>
                  <a:pt x="388259" y="285667"/>
                  <a:pt x="387769" y="324459"/>
                </a:cubicBezTo>
                <a:lnTo>
                  <a:pt x="390643" y="402706"/>
                </a:lnTo>
                <a:close/>
              </a:path>
            </a:pathLst>
          </a:custGeom>
          <a:gradFill flip="none" rotWithShape="1">
            <a:gsLst>
              <a:gs pos="0">
                <a:srgbClr val="59B7C8">
                  <a:shade val="30000"/>
                  <a:satMod val="115000"/>
                  <a:alpha val="50000"/>
                </a:srgbClr>
              </a:gs>
              <a:gs pos="50000">
                <a:srgbClr val="59B7C8">
                  <a:shade val="67500"/>
                  <a:satMod val="115000"/>
                  <a:alpha val="50000"/>
                </a:srgbClr>
              </a:gs>
              <a:gs pos="100000">
                <a:srgbClr val="59B7C8">
                  <a:shade val="100000"/>
                  <a:satMod val="115000"/>
                  <a:alpha val="5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56" name="Forma Livre: Forma 255">
            <a:extLst>
              <a:ext uri="{FF2B5EF4-FFF2-40B4-BE49-F238E27FC236}">
                <a16:creationId xmlns:a16="http://schemas.microsoft.com/office/drawing/2014/main" id="{50BF0453-C0DA-46C0-A893-99DEBE23289E}"/>
              </a:ext>
            </a:extLst>
          </p:cNvPr>
          <p:cNvSpPr/>
          <p:nvPr/>
        </p:nvSpPr>
        <p:spPr>
          <a:xfrm rot="9720000">
            <a:off x="7630355" y="3589104"/>
            <a:ext cx="177952" cy="402706"/>
          </a:xfrm>
          <a:custGeom>
            <a:avLst/>
            <a:gdLst>
              <a:gd name="connsiteX0" fmla="*/ 113025 w 177952"/>
              <a:gd name="connsiteY0" fmla="*/ 402706 h 402706"/>
              <a:gd name="connsiteX1" fmla="*/ 0 w 177952"/>
              <a:gd name="connsiteY1" fmla="*/ 365982 h 402706"/>
              <a:gd name="connsiteX2" fmla="*/ 38199 w 177952"/>
              <a:gd name="connsiteY2" fmla="*/ 265899 h 402706"/>
              <a:gd name="connsiteX3" fmla="*/ 89018 w 177952"/>
              <a:gd name="connsiteY3" fmla="*/ 31714 h 402706"/>
              <a:gd name="connsiteX4" fmla="*/ 91003 w 177952"/>
              <a:gd name="connsiteY4" fmla="*/ 0 h 402706"/>
              <a:gd name="connsiteX5" fmla="*/ 177952 w 177952"/>
              <a:gd name="connsiteY5" fmla="*/ 0 h 402706"/>
              <a:gd name="connsiteX6" fmla="*/ 169227 w 177952"/>
              <a:gd name="connsiteY6" fmla="*/ 139466 h 402706"/>
              <a:gd name="connsiteX7" fmla="*/ 146159 w 177952"/>
              <a:gd name="connsiteY7" fmla="*/ 279983 h 40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952" h="402706">
                <a:moveTo>
                  <a:pt x="113025" y="402706"/>
                </a:moveTo>
                <a:lnTo>
                  <a:pt x="0" y="365982"/>
                </a:lnTo>
                <a:lnTo>
                  <a:pt x="38199" y="265899"/>
                </a:lnTo>
                <a:cubicBezTo>
                  <a:pt x="63438" y="188223"/>
                  <a:pt x="80208" y="109829"/>
                  <a:pt x="89018" y="31714"/>
                </a:cubicBezTo>
                <a:lnTo>
                  <a:pt x="91003" y="0"/>
                </a:lnTo>
                <a:lnTo>
                  <a:pt x="177952" y="0"/>
                </a:lnTo>
                <a:lnTo>
                  <a:pt x="169227" y="139466"/>
                </a:lnTo>
                <a:cubicBezTo>
                  <a:pt x="163948" y="186272"/>
                  <a:pt x="156283" y="233160"/>
                  <a:pt x="146159" y="279983"/>
                </a:cubicBezTo>
                <a:close/>
              </a:path>
            </a:pathLst>
          </a:custGeom>
          <a:gradFill flip="none" rotWithShape="1">
            <a:gsLst>
              <a:gs pos="0">
                <a:srgbClr val="C54339">
                  <a:shade val="30000"/>
                  <a:satMod val="115000"/>
                  <a:alpha val="50000"/>
                </a:srgbClr>
              </a:gs>
              <a:gs pos="50000">
                <a:srgbClr val="C54339">
                  <a:shade val="67500"/>
                  <a:satMod val="115000"/>
                  <a:alpha val="50000"/>
                </a:srgbClr>
              </a:gs>
              <a:gs pos="100000">
                <a:srgbClr val="C54339">
                  <a:shade val="100000"/>
                  <a:satMod val="115000"/>
                  <a:alpha val="5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55" name="Forma Livre: Forma 254">
            <a:extLst>
              <a:ext uri="{FF2B5EF4-FFF2-40B4-BE49-F238E27FC236}">
                <a16:creationId xmlns:a16="http://schemas.microsoft.com/office/drawing/2014/main" id="{59B6415F-2752-4262-A470-FA2A0C1B1670}"/>
              </a:ext>
            </a:extLst>
          </p:cNvPr>
          <p:cNvSpPr/>
          <p:nvPr/>
        </p:nvSpPr>
        <p:spPr>
          <a:xfrm rot="9720000">
            <a:off x="7768418" y="4014183"/>
            <a:ext cx="124655" cy="402627"/>
          </a:xfrm>
          <a:custGeom>
            <a:avLst/>
            <a:gdLst>
              <a:gd name="connsiteX0" fmla="*/ 41224 w 124655"/>
              <a:gd name="connsiteY0" fmla="*/ 402627 h 402627"/>
              <a:gd name="connsiteX1" fmla="*/ 44297 w 124655"/>
              <a:gd name="connsiteY1" fmla="*/ 353504 h 402627"/>
              <a:gd name="connsiteX2" fmla="*/ 24627 w 124655"/>
              <a:gd name="connsiteY2" fmla="*/ 124088 h 402627"/>
              <a:gd name="connsiteX3" fmla="*/ 0 w 124655"/>
              <a:gd name="connsiteY3" fmla="*/ 19739 h 402627"/>
              <a:gd name="connsiteX4" fmla="*/ 60750 w 124655"/>
              <a:gd name="connsiteY4" fmla="*/ 0 h 402627"/>
              <a:gd name="connsiteX5" fmla="*/ 70968 w 124655"/>
              <a:gd name="connsiteY5" fmla="*/ 30035 h 402627"/>
              <a:gd name="connsiteX6" fmla="*/ 120867 w 124655"/>
              <a:gd name="connsiteY6" fmla="*/ 299466 h 402627"/>
              <a:gd name="connsiteX7" fmla="*/ 124655 w 124655"/>
              <a:gd name="connsiteY7" fmla="*/ 402627 h 40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655" h="402627">
                <a:moveTo>
                  <a:pt x="41224" y="402627"/>
                </a:moveTo>
                <a:lnTo>
                  <a:pt x="44297" y="353504"/>
                </a:lnTo>
                <a:cubicBezTo>
                  <a:pt x="45276" y="275920"/>
                  <a:pt x="38549" y="199115"/>
                  <a:pt x="24627" y="124088"/>
                </a:cubicBezTo>
                <a:lnTo>
                  <a:pt x="0" y="19739"/>
                </a:lnTo>
                <a:lnTo>
                  <a:pt x="60750" y="0"/>
                </a:lnTo>
                <a:lnTo>
                  <a:pt x="70968" y="30035"/>
                </a:lnTo>
                <a:cubicBezTo>
                  <a:pt x="96123" y="117514"/>
                  <a:pt x="112959" y="207723"/>
                  <a:pt x="120867" y="299466"/>
                </a:cubicBezTo>
                <a:lnTo>
                  <a:pt x="124655" y="402627"/>
                </a:lnTo>
                <a:close/>
              </a:path>
            </a:pathLst>
          </a:custGeom>
          <a:gradFill flip="none" rotWithShape="1">
            <a:gsLst>
              <a:gs pos="0">
                <a:srgbClr val="C54339">
                  <a:shade val="30000"/>
                  <a:satMod val="115000"/>
                  <a:alpha val="50000"/>
                </a:srgbClr>
              </a:gs>
              <a:gs pos="50000">
                <a:srgbClr val="C54339">
                  <a:shade val="67500"/>
                  <a:satMod val="115000"/>
                  <a:alpha val="50000"/>
                </a:srgbClr>
              </a:gs>
              <a:gs pos="100000">
                <a:srgbClr val="C54339">
                  <a:shade val="100000"/>
                  <a:satMod val="115000"/>
                  <a:alpha val="5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67" name="CaixaDeTexto 266">
            <a:extLst>
              <a:ext uri="{FF2B5EF4-FFF2-40B4-BE49-F238E27FC236}">
                <a16:creationId xmlns:a16="http://schemas.microsoft.com/office/drawing/2014/main" id="{0C46DF76-B1FB-457C-8CC3-30D5A5F553A6}"/>
              </a:ext>
            </a:extLst>
          </p:cNvPr>
          <p:cNvSpPr txBox="1"/>
          <p:nvPr/>
        </p:nvSpPr>
        <p:spPr>
          <a:xfrm>
            <a:off x="9775347" y="3699352"/>
            <a:ext cx="805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100</a:t>
            </a:r>
          </a:p>
        </p:txBody>
      </p:sp>
      <p:sp>
        <p:nvSpPr>
          <p:cNvPr id="268" name="CaixaDeTexto 267">
            <a:extLst>
              <a:ext uri="{FF2B5EF4-FFF2-40B4-BE49-F238E27FC236}">
                <a16:creationId xmlns:a16="http://schemas.microsoft.com/office/drawing/2014/main" id="{69F9FC2E-D0C1-4C5B-B0F5-CDE990C798FA}"/>
              </a:ext>
            </a:extLst>
          </p:cNvPr>
          <p:cNvSpPr txBox="1"/>
          <p:nvPr/>
        </p:nvSpPr>
        <p:spPr>
          <a:xfrm>
            <a:off x="9001923" y="4157249"/>
            <a:ext cx="2229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porcentagem Meta</a:t>
            </a:r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6CC6E487-24E0-43B3-8EF7-0F511BB6FDEF}"/>
              </a:ext>
            </a:extLst>
          </p:cNvPr>
          <p:cNvSpPr/>
          <p:nvPr/>
        </p:nvSpPr>
        <p:spPr>
          <a:xfrm rot="9720000">
            <a:off x="3293393" y="2026971"/>
            <a:ext cx="402706" cy="411050"/>
          </a:xfrm>
          <a:custGeom>
            <a:avLst/>
            <a:gdLst>
              <a:gd name="connsiteX0" fmla="*/ 0 w 402706"/>
              <a:gd name="connsiteY0" fmla="*/ 346123 h 411050"/>
              <a:gd name="connsiteX1" fmla="*/ 112462 w 402706"/>
              <a:gd name="connsiteY1" fmla="*/ 0 h 411050"/>
              <a:gd name="connsiteX2" fmla="*/ 208194 w 402706"/>
              <a:gd name="connsiteY2" fmla="*/ 36539 h 411050"/>
              <a:gd name="connsiteX3" fmla="*/ 325122 w 402706"/>
              <a:gd name="connsiteY3" fmla="*/ 68109 h 411050"/>
              <a:gd name="connsiteX4" fmla="*/ 402706 w 402706"/>
              <a:gd name="connsiteY4" fmla="*/ 80845 h 411050"/>
              <a:gd name="connsiteX5" fmla="*/ 402706 w 402706"/>
              <a:gd name="connsiteY5" fmla="*/ 411050 h 411050"/>
              <a:gd name="connsiteX6" fmla="*/ 263240 w 402706"/>
              <a:gd name="connsiteY6" fmla="*/ 402325 h 411050"/>
              <a:gd name="connsiteX7" fmla="*/ 122723 w 402706"/>
              <a:gd name="connsiteY7" fmla="*/ 379257 h 41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2706" h="411050">
                <a:moveTo>
                  <a:pt x="0" y="346123"/>
                </a:moveTo>
                <a:lnTo>
                  <a:pt x="112462" y="0"/>
                </a:lnTo>
                <a:lnTo>
                  <a:pt x="208194" y="36539"/>
                </a:lnTo>
                <a:cubicBezTo>
                  <a:pt x="247032" y="49159"/>
                  <a:pt x="286050" y="59661"/>
                  <a:pt x="325122" y="68109"/>
                </a:cubicBezTo>
                <a:lnTo>
                  <a:pt x="402706" y="80845"/>
                </a:lnTo>
                <a:lnTo>
                  <a:pt x="402706" y="411050"/>
                </a:lnTo>
                <a:lnTo>
                  <a:pt x="263240" y="402325"/>
                </a:lnTo>
                <a:cubicBezTo>
                  <a:pt x="216436" y="397046"/>
                  <a:pt x="169546" y="389382"/>
                  <a:pt x="122723" y="379257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68168DBB-0BB8-443A-B5DB-623F11674741}"/>
              </a:ext>
            </a:extLst>
          </p:cNvPr>
          <p:cNvSpPr/>
          <p:nvPr/>
        </p:nvSpPr>
        <p:spPr>
          <a:xfrm rot="9720000">
            <a:off x="3636731" y="1985575"/>
            <a:ext cx="477532" cy="502456"/>
          </a:xfrm>
          <a:custGeom>
            <a:avLst/>
            <a:gdLst>
              <a:gd name="connsiteX0" fmla="*/ 363960 w 477532"/>
              <a:gd name="connsiteY0" fmla="*/ 502456 h 502456"/>
              <a:gd name="connsiteX1" fmla="*/ 245199 w 477532"/>
              <a:gd name="connsiteY1" fmla="*/ 457127 h 502456"/>
              <a:gd name="connsiteX2" fmla="*/ 117959 w 477532"/>
              <a:gd name="connsiteY2" fmla="*/ 393196 h 502456"/>
              <a:gd name="connsiteX3" fmla="*/ 0 w 477532"/>
              <a:gd name="connsiteY3" fmla="*/ 318279 h 502456"/>
              <a:gd name="connsiteX4" fmla="*/ 231243 w 477532"/>
              <a:gd name="connsiteY4" fmla="*/ 0 h 502456"/>
              <a:gd name="connsiteX5" fmla="*/ 288243 w 477532"/>
              <a:gd name="connsiteY5" fmla="*/ 44699 h 502456"/>
              <a:gd name="connsiteX6" fmla="*/ 387062 w 477532"/>
              <a:gd name="connsiteY6" fmla="*/ 107460 h 502456"/>
              <a:gd name="connsiteX7" fmla="*/ 477532 w 477532"/>
              <a:gd name="connsiteY7" fmla="*/ 152917 h 50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7532" h="502456">
                <a:moveTo>
                  <a:pt x="363960" y="502456"/>
                </a:moveTo>
                <a:lnTo>
                  <a:pt x="245199" y="457127"/>
                </a:lnTo>
                <a:cubicBezTo>
                  <a:pt x="201367" y="437797"/>
                  <a:pt x="158928" y="416436"/>
                  <a:pt x="117959" y="393196"/>
                </a:cubicBezTo>
                <a:lnTo>
                  <a:pt x="0" y="318279"/>
                </a:lnTo>
                <a:lnTo>
                  <a:pt x="231243" y="0"/>
                </a:lnTo>
                <a:lnTo>
                  <a:pt x="288243" y="44699"/>
                </a:lnTo>
                <a:cubicBezTo>
                  <a:pt x="319914" y="67105"/>
                  <a:pt x="352875" y="88066"/>
                  <a:pt x="387062" y="107460"/>
                </a:cubicBezTo>
                <a:lnTo>
                  <a:pt x="477532" y="152917"/>
                </a:ln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F73AAD6B-39BF-4958-AF22-C91534E028C1}"/>
              </a:ext>
            </a:extLst>
          </p:cNvPr>
          <p:cNvSpPr/>
          <p:nvPr/>
        </p:nvSpPr>
        <p:spPr>
          <a:xfrm rot="9720000">
            <a:off x="2864136" y="2165709"/>
            <a:ext cx="402627" cy="330198"/>
          </a:xfrm>
          <a:custGeom>
            <a:avLst/>
            <a:gdLst>
              <a:gd name="connsiteX0" fmla="*/ 0 w 402627"/>
              <a:gd name="connsiteY0" fmla="*/ 330198 h 330198"/>
              <a:gd name="connsiteX1" fmla="*/ 0 w 402627"/>
              <a:gd name="connsiteY1" fmla="*/ 7170 h 330198"/>
              <a:gd name="connsiteX2" fmla="*/ 3674 w 402627"/>
              <a:gd name="connsiteY2" fmla="*/ 7773 h 330198"/>
              <a:gd name="connsiteX3" fmla="*/ 236178 w 402627"/>
              <a:gd name="connsiteY3" fmla="*/ 10836 h 330198"/>
              <a:gd name="connsiteX4" fmla="*/ 316103 w 402627"/>
              <a:gd name="connsiteY4" fmla="*/ 0 h 330198"/>
              <a:gd name="connsiteX5" fmla="*/ 402627 w 402627"/>
              <a:gd name="connsiteY5" fmla="*/ 266294 h 330198"/>
              <a:gd name="connsiteX6" fmla="*/ 372592 w 402627"/>
              <a:gd name="connsiteY6" fmla="*/ 276512 h 330198"/>
              <a:gd name="connsiteX7" fmla="*/ 103161 w 402627"/>
              <a:gd name="connsiteY7" fmla="*/ 326410 h 33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2627" h="330198">
                <a:moveTo>
                  <a:pt x="0" y="330198"/>
                </a:moveTo>
                <a:lnTo>
                  <a:pt x="0" y="7170"/>
                </a:lnTo>
                <a:lnTo>
                  <a:pt x="3674" y="7773"/>
                </a:lnTo>
                <a:cubicBezTo>
                  <a:pt x="81788" y="16584"/>
                  <a:pt x="159623" y="17435"/>
                  <a:pt x="236178" y="10836"/>
                </a:cubicBezTo>
                <a:lnTo>
                  <a:pt x="316103" y="0"/>
                </a:lnTo>
                <a:lnTo>
                  <a:pt x="402627" y="266294"/>
                </a:lnTo>
                <a:lnTo>
                  <a:pt x="372592" y="276512"/>
                </a:lnTo>
                <a:cubicBezTo>
                  <a:pt x="285112" y="301666"/>
                  <a:pt x="194904" y="318502"/>
                  <a:pt x="103161" y="326410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27A8D671-C82A-4D3A-B05F-7013C67C11D3}"/>
              </a:ext>
            </a:extLst>
          </p:cNvPr>
          <p:cNvSpPr/>
          <p:nvPr/>
        </p:nvSpPr>
        <p:spPr>
          <a:xfrm rot="9720000">
            <a:off x="3964520" y="2089886"/>
            <a:ext cx="519444" cy="527371"/>
          </a:xfrm>
          <a:custGeom>
            <a:avLst/>
            <a:gdLst>
              <a:gd name="connsiteX0" fmla="*/ 288170 w 519444"/>
              <a:gd name="connsiteY0" fmla="*/ 527371 h 527371"/>
              <a:gd name="connsiteX1" fmla="*/ 206937 w 519444"/>
              <a:gd name="connsiteY1" fmla="*/ 463670 h 527371"/>
              <a:gd name="connsiteX2" fmla="*/ 18293 w 519444"/>
              <a:gd name="connsiteY2" fmla="*/ 264934 h 527371"/>
              <a:gd name="connsiteX3" fmla="*/ 0 w 519444"/>
              <a:gd name="connsiteY3" fmla="*/ 239013 h 527371"/>
              <a:gd name="connsiteX4" fmla="*/ 328972 w 519444"/>
              <a:gd name="connsiteY4" fmla="*/ 0 h 527371"/>
              <a:gd name="connsiteX5" fmla="*/ 356295 w 519444"/>
              <a:gd name="connsiteY5" fmla="*/ 38716 h 527371"/>
              <a:gd name="connsiteX6" fmla="*/ 513711 w 519444"/>
              <a:gd name="connsiteY6" fmla="*/ 204554 h 527371"/>
              <a:gd name="connsiteX7" fmla="*/ 519444 w 519444"/>
              <a:gd name="connsiteY7" fmla="*/ 209049 h 52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444" h="527371">
                <a:moveTo>
                  <a:pt x="288170" y="527371"/>
                </a:moveTo>
                <a:lnTo>
                  <a:pt x="206937" y="463670"/>
                </a:lnTo>
                <a:cubicBezTo>
                  <a:pt x="137364" y="403348"/>
                  <a:pt x="74280" y="336704"/>
                  <a:pt x="18293" y="264934"/>
                </a:cubicBezTo>
                <a:lnTo>
                  <a:pt x="0" y="239013"/>
                </a:lnTo>
                <a:lnTo>
                  <a:pt x="328972" y="0"/>
                </a:lnTo>
                <a:lnTo>
                  <a:pt x="356295" y="38716"/>
                </a:lnTo>
                <a:cubicBezTo>
                  <a:pt x="403013" y="98605"/>
                  <a:pt x="455655" y="154217"/>
                  <a:pt x="513711" y="204554"/>
                </a:cubicBezTo>
                <a:lnTo>
                  <a:pt x="519444" y="209049"/>
                </a:ln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80433D00-97D5-42EA-924A-674C1DB9CC5A}"/>
              </a:ext>
            </a:extLst>
          </p:cNvPr>
          <p:cNvSpPr/>
          <p:nvPr/>
        </p:nvSpPr>
        <p:spPr>
          <a:xfrm rot="9720000">
            <a:off x="2514298" y="2352416"/>
            <a:ext cx="447504" cy="366780"/>
          </a:xfrm>
          <a:custGeom>
            <a:avLst/>
            <a:gdLst>
              <a:gd name="connsiteX0" fmla="*/ 84427 w 447504"/>
              <a:gd name="connsiteY0" fmla="*/ 366780 h 366780"/>
              <a:gd name="connsiteX1" fmla="*/ 0 w 447504"/>
              <a:gd name="connsiteY1" fmla="*/ 106939 h 366780"/>
              <a:gd name="connsiteX2" fmla="*/ 108722 w 447504"/>
              <a:gd name="connsiteY2" fmla="*/ 81279 h 366780"/>
              <a:gd name="connsiteX3" fmla="*/ 216386 w 447504"/>
              <a:gd name="connsiteY3" fmla="*/ 44651 h 366780"/>
              <a:gd name="connsiteX4" fmla="*/ 315431 w 447504"/>
              <a:gd name="connsiteY4" fmla="*/ 0 h 366780"/>
              <a:gd name="connsiteX5" fmla="*/ 447504 w 447504"/>
              <a:gd name="connsiteY5" fmla="*/ 181784 h 366780"/>
              <a:gd name="connsiteX6" fmla="*/ 391493 w 447504"/>
              <a:gd name="connsiteY6" fmla="*/ 221312 h 366780"/>
              <a:gd name="connsiteX7" fmla="*/ 149328 w 447504"/>
              <a:gd name="connsiteY7" fmla="*/ 344701 h 36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504" h="366780">
                <a:moveTo>
                  <a:pt x="84427" y="366780"/>
                </a:moveTo>
                <a:lnTo>
                  <a:pt x="0" y="106939"/>
                </a:lnTo>
                <a:lnTo>
                  <a:pt x="108722" y="81279"/>
                </a:lnTo>
                <a:cubicBezTo>
                  <a:pt x="145221" y="70784"/>
                  <a:pt x="181151" y="58553"/>
                  <a:pt x="216386" y="44651"/>
                </a:cubicBezTo>
                <a:lnTo>
                  <a:pt x="315431" y="0"/>
                </a:lnTo>
                <a:lnTo>
                  <a:pt x="447504" y="181784"/>
                </a:lnTo>
                <a:lnTo>
                  <a:pt x="391493" y="221312"/>
                </a:lnTo>
                <a:cubicBezTo>
                  <a:pt x="314898" y="270048"/>
                  <a:pt x="233778" y="311381"/>
                  <a:pt x="149328" y="344701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95E79D46-56C4-4FD2-B19D-0A010D99816A}"/>
              </a:ext>
            </a:extLst>
          </p:cNvPr>
          <p:cNvSpPr/>
          <p:nvPr/>
        </p:nvSpPr>
        <p:spPr>
          <a:xfrm rot="9720000">
            <a:off x="4257728" y="2328630"/>
            <a:ext cx="513970" cy="488444"/>
          </a:xfrm>
          <a:custGeom>
            <a:avLst/>
            <a:gdLst>
              <a:gd name="connsiteX0" fmla="*/ 184997 w 513970"/>
              <a:gd name="connsiteY0" fmla="*/ 488444 h 488444"/>
              <a:gd name="connsiteX1" fmla="*/ 145469 w 513970"/>
              <a:gd name="connsiteY1" fmla="*/ 432433 h 488444"/>
              <a:gd name="connsiteX2" fmla="*/ 22080 w 513970"/>
              <a:gd name="connsiteY2" fmla="*/ 190268 h 488444"/>
              <a:gd name="connsiteX3" fmla="*/ 0 w 513970"/>
              <a:gd name="connsiteY3" fmla="*/ 125366 h 488444"/>
              <a:gd name="connsiteX4" fmla="*/ 385837 w 513970"/>
              <a:gd name="connsiteY4" fmla="*/ 0 h 488444"/>
              <a:gd name="connsiteX5" fmla="*/ 393515 w 513970"/>
              <a:gd name="connsiteY5" fmla="*/ 22568 h 488444"/>
              <a:gd name="connsiteX6" fmla="*/ 496479 w 513970"/>
              <a:gd name="connsiteY6" fmla="*/ 224646 h 488444"/>
              <a:gd name="connsiteX7" fmla="*/ 513970 w 513970"/>
              <a:gd name="connsiteY7" fmla="*/ 249431 h 488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3970" h="488444">
                <a:moveTo>
                  <a:pt x="184997" y="488444"/>
                </a:moveTo>
                <a:lnTo>
                  <a:pt x="145469" y="432433"/>
                </a:lnTo>
                <a:cubicBezTo>
                  <a:pt x="96733" y="355838"/>
                  <a:pt x="55400" y="274718"/>
                  <a:pt x="22080" y="190268"/>
                </a:cubicBezTo>
                <a:lnTo>
                  <a:pt x="0" y="125366"/>
                </a:lnTo>
                <a:lnTo>
                  <a:pt x="385837" y="0"/>
                </a:lnTo>
                <a:lnTo>
                  <a:pt x="393515" y="22568"/>
                </a:lnTo>
                <a:cubicBezTo>
                  <a:pt x="421319" y="93038"/>
                  <a:pt x="455810" y="160731"/>
                  <a:pt x="496479" y="224646"/>
                </a:cubicBezTo>
                <a:lnTo>
                  <a:pt x="513970" y="249431"/>
                </a:lnTo>
                <a:close/>
              </a:path>
            </a:pathLst>
          </a:custGeom>
          <a:gradFill flip="none" rotWithShape="1">
            <a:gsLst>
              <a:gs pos="0">
                <a:srgbClr val="59B7C8">
                  <a:shade val="30000"/>
                  <a:satMod val="115000"/>
                  <a:alpha val="50000"/>
                </a:srgbClr>
              </a:gs>
              <a:gs pos="50000">
                <a:srgbClr val="59B7C8">
                  <a:shade val="67500"/>
                  <a:satMod val="115000"/>
                  <a:alpha val="50000"/>
                </a:srgbClr>
              </a:gs>
              <a:gs pos="100000">
                <a:srgbClr val="59B7C8">
                  <a:shade val="100000"/>
                  <a:satMod val="115000"/>
                  <a:alpha val="5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E3B6B581-95F3-47A3-AC4E-5D579F88FA3A}"/>
              </a:ext>
            </a:extLst>
          </p:cNvPr>
          <p:cNvSpPr/>
          <p:nvPr/>
        </p:nvSpPr>
        <p:spPr>
          <a:xfrm rot="9720000">
            <a:off x="2279828" y="2650291"/>
            <a:ext cx="418124" cy="389120"/>
          </a:xfrm>
          <a:custGeom>
            <a:avLst/>
            <a:gdLst>
              <a:gd name="connsiteX0" fmla="*/ 129766 w 418124"/>
              <a:gd name="connsiteY0" fmla="*/ 389120 h 389120"/>
              <a:gd name="connsiteX1" fmla="*/ 0 w 418124"/>
              <a:gd name="connsiteY1" fmla="*/ 210512 h 389120"/>
              <a:gd name="connsiteX2" fmla="*/ 71308 w 418124"/>
              <a:gd name="connsiteY2" fmla="*/ 169783 h 389120"/>
              <a:gd name="connsiteX3" fmla="*/ 250725 w 418124"/>
              <a:gd name="connsiteY3" fmla="*/ 29754 h 389120"/>
              <a:gd name="connsiteX4" fmla="*/ 279180 w 418124"/>
              <a:gd name="connsiteY4" fmla="*/ 0 h 389120"/>
              <a:gd name="connsiteX5" fmla="*/ 418124 w 418124"/>
              <a:gd name="connsiteY5" fmla="*/ 100949 h 389120"/>
              <a:gd name="connsiteX6" fmla="*/ 354422 w 418124"/>
              <a:gd name="connsiteY6" fmla="*/ 182183 h 389120"/>
              <a:gd name="connsiteX7" fmla="*/ 155686 w 418124"/>
              <a:gd name="connsiteY7" fmla="*/ 370827 h 38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8124" h="389120">
                <a:moveTo>
                  <a:pt x="129766" y="389120"/>
                </a:moveTo>
                <a:lnTo>
                  <a:pt x="0" y="210512"/>
                </a:lnTo>
                <a:lnTo>
                  <a:pt x="71308" y="169783"/>
                </a:lnTo>
                <a:cubicBezTo>
                  <a:pt x="135224" y="129114"/>
                  <a:pt x="195363" y="82268"/>
                  <a:pt x="250725" y="29754"/>
                </a:cubicBezTo>
                <a:lnTo>
                  <a:pt x="279180" y="0"/>
                </a:lnTo>
                <a:lnTo>
                  <a:pt x="418124" y="100949"/>
                </a:lnTo>
                <a:lnTo>
                  <a:pt x="354422" y="182183"/>
                </a:lnTo>
                <a:cubicBezTo>
                  <a:pt x="294100" y="251756"/>
                  <a:pt x="227456" y="314840"/>
                  <a:pt x="155686" y="370827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9B6B8DDB-190B-4BC3-982F-AA90B8864BC9}"/>
              </a:ext>
            </a:extLst>
          </p:cNvPr>
          <p:cNvSpPr/>
          <p:nvPr/>
        </p:nvSpPr>
        <p:spPr>
          <a:xfrm rot="9720000">
            <a:off x="4501660" y="2675200"/>
            <a:ext cx="449742" cy="402627"/>
          </a:xfrm>
          <a:custGeom>
            <a:avLst/>
            <a:gdLst>
              <a:gd name="connsiteX0" fmla="*/ 63904 w 449742"/>
              <a:gd name="connsiteY0" fmla="*/ 402627 h 402627"/>
              <a:gd name="connsiteX1" fmla="*/ 53686 w 449742"/>
              <a:gd name="connsiteY1" fmla="*/ 372593 h 402627"/>
              <a:gd name="connsiteX2" fmla="*/ 3788 w 449742"/>
              <a:gd name="connsiteY2" fmla="*/ 103162 h 402627"/>
              <a:gd name="connsiteX3" fmla="*/ 0 w 449742"/>
              <a:gd name="connsiteY3" fmla="*/ 0 h 402627"/>
              <a:gd name="connsiteX4" fmla="*/ 390698 w 449742"/>
              <a:gd name="connsiteY4" fmla="*/ 0 h 402627"/>
              <a:gd name="connsiteX5" fmla="*/ 390750 w 449742"/>
              <a:gd name="connsiteY5" fmla="*/ 1421 h 402627"/>
              <a:gd name="connsiteX6" fmla="*/ 432388 w 449742"/>
              <a:gd name="connsiteY6" fmla="*/ 226251 h 402627"/>
              <a:gd name="connsiteX7" fmla="*/ 449742 w 449742"/>
              <a:gd name="connsiteY7" fmla="*/ 277261 h 40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9742" h="402627">
                <a:moveTo>
                  <a:pt x="63904" y="402627"/>
                </a:moveTo>
                <a:lnTo>
                  <a:pt x="53686" y="372593"/>
                </a:lnTo>
                <a:cubicBezTo>
                  <a:pt x="28532" y="285114"/>
                  <a:pt x="11696" y="194905"/>
                  <a:pt x="3788" y="103162"/>
                </a:cubicBezTo>
                <a:lnTo>
                  <a:pt x="0" y="0"/>
                </a:lnTo>
                <a:lnTo>
                  <a:pt x="390698" y="0"/>
                </a:lnTo>
                <a:lnTo>
                  <a:pt x="390750" y="1421"/>
                </a:lnTo>
                <a:cubicBezTo>
                  <a:pt x="397349" y="77977"/>
                  <a:pt x="411398" y="153253"/>
                  <a:pt x="432388" y="226251"/>
                </a:cubicBezTo>
                <a:lnTo>
                  <a:pt x="449742" y="277261"/>
                </a:lnTo>
                <a:close/>
              </a:path>
            </a:pathLst>
          </a:custGeom>
          <a:gradFill flip="none" rotWithShape="1">
            <a:gsLst>
              <a:gs pos="0">
                <a:srgbClr val="59B7C8">
                  <a:shade val="30000"/>
                  <a:satMod val="115000"/>
                  <a:alpha val="50000"/>
                </a:srgbClr>
              </a:gs>
              <a:gs pos="50000">
                <a:srgbClr val="59B7C8">
                  <a:shade val="67500"/>
                  <a:satMod val="115000"/>
                  <a:alpha val="50000"/>
                </a:srgbClr>
              </a:gs>
              <a:gs pos="100000">
                <a:srgbClr val="59B7C8">
                  <a:shade val="100000"/>
                  <a:satMod val="115000"/>
                  <a:alpha val="5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EFC93763-9B8C-44E1-86AF-81DB943B1289}"/>
              </a:ext>
            </a:extLst>
          </p:cNvPr>
          <p:cNvSpPr/>
          <p:nvPr/>
        </p:nvSpPr>
        <p:spPr>
          <a:xfrm rot="9720000">
            <a:off x="2185765" y="3029934"/>
            <a:ext cx="320197" cy="401941"/>
          </a:xfrm>
          <a:custGeom>
            <a:avLst/>
            <a:gdLst>
              <a:gd name="connsiteX0" fmla="*/ 136020 w 320197"/>
              <a:gd name="connsiteY0" fmla="*/ 401941 h 401941"/>
              <a:gd name="connsiteX1" fmla="*/ 0 w 320197"/>
              <a:gd name="connsiteY1" fmla="*/ 303117 h 401941"/>
              <a:gd name="connsiteX2" fmla="*/ 25774 w 320197"/>
              <a:gd name="connsiteY2" fmla="*/ 276166 h 401941"/>
              <a:gd name="connsiteX3" fmla="*/ 159959 w 320197"/>
              <a:gd name="connsiteY3" fmla="*/ 86266 h 401941"/>
              <a:gd name="connsiteX4" fmla="*/ 203303 w 320197"/>
              <a:gd name="connsiteY4" fmla="*/ 0 h 401941"/>
              <a:gd name="connsiteX5" fmla="*/ 320197 w 320197"/>
              <a:gd name="connsiteY5" fmla="*/ 37981 h 401941"/>
              <a:gd name="connsiteX6" fmla="*/ 274868 w 320197"/>
              <a:gd name="connsiteY6" fmla="*/ 156743 h 401941"/>
              <a:gd name="connsiteX7" fmla="*/ 210937 w 320197"/>
              <a:gd name="connsiteY7" fmla="*/ 283983 h 401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0197" h="401941">
                <a:moveTo>
                  <a:pt x="136020" y="401941"/>
                </a:moveTo>
                <a:lnTo>
                  <a:pt x="0" y="303117"/>
                </a:lnTo>
                <a:lnTo>
                  <a:pt x="25774" y="276166"/>
                </a:lnTo>
                <a:cubicBezTo>
                  <a:pt x="76111" y="218110"/>
                  <a:pt x="121172" y="154640"/>
                  <a:pt x="159959" y="86266"/>
                </a:cubicBezTo>
                <a:lnTo>
                  <a:pt x="203303" y="0"/>
                </a:lnTo>
                <a:lnTo>
                  <a:pt x="320197" y="37981"/>
                </a:lnTo>
                <a:lnTo>
                  <a:pt x="274868" y="156743"/>
                </a:lnTo>
                <a:cubicBezTo>
                  <a:pt x="255537" y="200575"/>
                  <a:pt x="234177" y="243013"/>
                  <a:pt x="210937" y="283983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E465A405-2B20-4369-A183-695F96318862}"/>
              </a:ext>
            </a:extLst>
          </p:cNvPr>
          <p:cNvSpPr/>
          <p:nvPr/>
        </p:nvSpPr>
        <p:spPr>
          <a:xfrm rot="9720000">
            <a:off x="4676489" y="3085934"/>
            <a:ext cx="410719" cy="402706"/>
          </a:xfrm>
          <a:custGeom>
            <a:avLst/>
            <a:gdLst>
              <a:gd name="connsiteX0" fmla="*/ 0 w 410719"/>
              <a:gd name="connsiteY0" fmla="*/ 402706 h 402706"/>
              <a:gd name="connsiteX1" fmla="*/ 8725 w 410719"/>
              <a:gd name="connsiteY1" fmla="*/ 263242 h 402706"/>
              <a:gd name="connsiteX2" fmla="*/ 31793 w 410719"/>
              <a:gd name="connsiteY2" fmla="*/ 122725 h 402706"/>
              <a:gd name="connsiteX3" fmla="*/ 64927 w 410719"/>
              <a:gd name="connsiteY3" fmla="*/ 0 h 402706"/>
              <a:gd name="connsiteX4" fmla="*/ 410719 w 410719"/>
              <a:gd name="connsiteY4" fmla="*/ 112354 h 402706"/>
              <a:gd name="connsiteX5" fmla="*/ 395080 w 410719"/>
              <a:gd name="connsiteY5" fmla="*/ 207622 h 402706"/>
              <a:gd name="connsiteX6" fmla="*/ 387769 w 410719"/>
              <a:gd name="connsiteY6" fmla="*/ 324459 h 402706"/>
              <a:gd name="connsiteX7" fmla="*/ 390643 w 410719"/>
              <a:gd name="connsiteY7" fmla="*/ 402706 h 40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719" h="402706">
                <a:moveTo>
                  <a:pt x="0" y="402706"/>
                </a:moveTo>
                <a:lnTo>
                  <a:pt x="8725" y="263242"/>
                </a:lnTo>
                <a:cubicBezTo>
                  <a:pt x="14004" y="216436"/>
                  <a:pt x="21668" y="169548"/>
                  <a:pt x="31793" y="122725"/>
                </a:cubicBezTo>
                <a:lnTo>
                  <a:pt x="64927" y="0"/>
                </a:lnTo>
                <a:lnTo>
                  <a:pt x="410719" y="112354"/>
                </a:lnTo>
                <a:lnTo>
                  <a:pt x="395080" y="207622"/>
                </a:lnTo>
                <a:cubicBezTo>
                  <a:pt x="390674" y="246679"/>
                  <a:pt x="388259" y="285667"/>
                  <a:pt x="387769" y="324459"/>
                </a:cubicBezTo>
                <a:lnTo>
                  <a:pt x="390643" y="402706"/>
                </a:lnTo>
                <a:close/>
              </a:path>
            </a:pathLst>
          </a:custGeom>
          <a:gradFill flip="none" rotWithShape="1">
            <a:gsLst>
              <a:gs pos="0">
                <a:srgbClr val="59B7C8">
                  <a:shade val="30000"/>
                  <a:satMod val="115000"/>
                  <a:alpha val="50000"/>
                </a:srgbClr>
              </a:gs>
              <a:gs pos="50000">
                <a:srgbClr val="59B7C8">
                  <a:shade val="67500"/>
                  <a:satMod val="115000"/>
                  <a:alpha val="50000"/>
                </a:srgbClr>
              </a:gs>
              <a:gs pos="100000">
                <a:srgbClr val="59B7C8">
                  <a:shade val="100000"/>
                  <a:satMod val="115000"/>
                  <a:alpha val="5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808E6BA6-8713-4EC3-BAC2-8AF128083BC8}"/>
              </a:ext>
            </a:extLst>
          </p:cNvPr>
          <p:cNvSpPr/>
          <p:nvPr/>
        </p:nvSpPr>
        <p:spPr>
          <a:xfrm rot="9720000">
            <a:off x="2240084" y="3454104"/>
            <a:ext cx="177952" cy="402706"/>
          </a:xfrm>
          <a:custGeom>
            <a:avLst/>
            <a:gdLst>
              <a:gd name="connsiteX0" fmla="*/ 113025 w 177952"/>
              <a:gd name="connsiteY0" fmla="*/ 402706 h 402706"/>
              <a:gd name="connsiteX1" fmla="*/ 0 w 177952"/>
              <a:gd name="connsiteY1" fmla="*/ 365982 h 402706"/>
              <a:gd name="connsiteX2" fmla="*/ 38199 w 177952"/>
              <a:gd name="connsiteY2" fmla="*/ 265899 h 402706"/>
              <a:gd name="connsiteX3" fmla="*/ 89018 w 177952"/>
              <a:gd name="connsiteY3" fmla="*/ 31714 h 402706"/>
              <a:gd name="connsiteX4" fmla="*/ 91003 w 177952"/>
              <a:gd name="connsiteY4" fmla="*/ 0 h 402706"/>
              <a:gd name="connsiteX5" fmla="*/ 177952 w 177952"/>
              <a:gd name="connsiteY5" fmla="*/ 0 h 402706"/>
              <a:gd name="connsiteX6" fmla="*/ 169227 w 177952"/>
              <a:gd name="connsiteY6" fmla="*/ 139466 h 402706"/>
              <a:gd name="connsiteX7" fmla="*/ 146159 w 177952"/>
              <a:gd name="connsiteY7" fmla="*/ 279983 h 40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952" h="402706">
                <a:moveTo>
                  <a:pt x="113025" y="402706"/>
                </a:moveTo>
                <a:lnTo>
                  <a:pt x="0" y="365982"/>
                </a:lnTo>
                <a:lnTo>
                  <a:pt x="38199" y="265899"/>
                </a:lnTo>
                <a:cubicBezTo>
                  <a:pt x="63438" y="188223"/>
                  <a:pt x="80208" y="109829"/>
                  <a:pt x="89018" y="31714"/>
                </a:cubicBezTo>
                <a:lnTo>
                  <a:pt x="91003" y="0"/>
                </a:lnTo>
                <a:lnTo>
                  <a:pt x="177952" y="0"/>
                </a:lnTo>
                <a:lnTo>
                  <a:pt x="169227" y="139466"/>
                </a:lnTo>
                <a:cubicBezTo>
                  <a:pt x="163948" y="186272"/>
                  <a:pt x="156283" y="233160"/>
                  <a:pt x="146159" y="279983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7A876233-70AE-461D-B67B-2AE6C2DDDB32}"/>
              </a:ext>
            </a:extLst>
          </p:cNvPr>
          <p:cNvSpPr/>
          <p:nvPr/>
        </p:nvSpPr>
        <p:spPr>
          <a:xfrm rot="9720000">
            <a:off x="2378147" y="3879183"/>
            <a:ext cx="124655" cy="402627"/>
          </a:xfrm>
          <a:custGeom>
            <a:avLst/>
            <a:gdLst>
              <a:gd name="connsiteX0" fmla="*/ 41224 w 124655"/>
              <a:gd name="connsiteY0" fmla="*/ 402627 h 402627"/>
              <a:gd name="connsiteX1" fmla="*/ 44297 w 124655"/>
              <a:gd name="connsiteY1" fmla="*/ 353504 h 402627"/>
              <a:gd name="connsiteX2" fmla="*/ 24627 w 124655"/>
              <a:gd name="connsiteY2" fmla="*/ 124088 h 402627"/>
              <a:gd name="connsiteX3" fmla="*/ 0 w 124655"/>
              <a:gd name="connsiteY3" fmla="*/ 19739 h 402627"/>
              <a:gd name="connsiteX4" fmla="*/ 60750 w 124655"/>
              <a:gd name="connsiteY4" fmla="*/ 0 h 402627"/>
              <a:gd name="connsiteX5" fmla="*/ 70968 w 124655"/>
              <a:gd name="connsiteY5" fmla="*/ 30035 h 402627"/>
              <a:gd name="connsiteX6" fmla="*/ 120867 w 124655"/>
              <a:gd name="connsiteY6" fmla="*/ 299466 h 402627"/>
              <a:gd name="connsiteX7" fmla="*/ 124655 w 124655"/>
              <a:gd name="connsiteY7" fmla="*/ 402627 h 402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4655" h="402627">
                <a:moveTo>
                  <a:pt x="41224" y="402627"/>
                </a:moveTo>
                <a:lnTo>
                  <a:pt x="44297" y="353504"/>
                </a:lnTo>
                <a:cubicBezTo>
                  <a:pt x="45276" y="275920"/>
                  <a:pt x="38549" y="199115"/>
                  <a:pt x="24627" y="124088"/>
                </a:cubicBezTo>
                <a:lnTo>
                  <a:pt x="0" y="19739"/>
                </a:lnTo>
                <a:lnTo>
                  <a:pt x="60750" y="0"/>
                </a:lnTo>
                <a:lnTo>
                  <a:pt x="70968" y="30035"/>
                </a:lnTo>
                <a:cubicBezTo>
                  <a:pt x="96123" y="117514"/>
                  <a:pt x="112959" y="207723"/>
                  <a:pt x="120867" y="299466"/>
                </a:cubicBezTo>
                <a:lnTo>
                  <a:pt x="124655" y="402627"/>
                </a:ln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BF0962C-660C-449C-8379-BFC0B254E1E7}"/>
              </a:ext>
            </a:extLst>
          </p:cNvPr>
          <p:cNvSpPr txBox="1"/>
          <p:nvPr/>
        </p:nvSpPr>
        <p:spPr>
          <a:xfrm>
            <a:off x="4385076" y="3564352"/>
            <a:ext cx="805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100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591C3F4-5898-4AF6-9CB3-19ADBFB927C1}"/>
              </a:ext>
            </a:extLst>
          </p:cNvPr>
          <p:cNvSpPr txBox="1"/>
          <p:nvPr/>
        </p:nvSpPr>
        <p:spPr>
          <a:xfrm>
            <a:off x="3611652" y="4022249"/>
            <a:ext cx="2229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porcentagem Meta</a:t>
            </a:r>
          </a:p>
        </p:txBody>
      </p:sp>
    </p:spTree>
    <p:extLst>
      <p:ext uri="{BB962C8B-B14F-4D97-AF65-F5344CB8AC3E}">
        <p14:creationId xmlns:p14="http://schemas.microsoft.com/office/powerpoint/2010/main" val="34322316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41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Bold</vt:lpstr>
      <vt:lpstr>Segoe UI Semibold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Edina Souza</dc:creator>
  <cp:lastModifiedBy>Edina Souza</cp:lastModifiedBy>
  <cp:revision>10</cp:revision>
  <dcterms:created xsi:type="dcterms:W3CDTF">2021-10-02T23:35:16Z</dcterms:created>
  <dcterms:modified xsi:type="dcterms:W3CDTF">2021-10-18T19:03:49Z</dcterms:modified>
</cp:coreProperties>
</file>