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D60D-E13A-44F0-E251-73C85D832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26FB-1B1B-08B7-3E16-CDF6DD4D4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A6FA-F5CB-4980-B97F-FCC0492B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28BD-ADFD-F6E3-07DD-15283F8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5ABF-72D1-4E27-7D17-4A93B5E7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8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CEB-5221-C656-C3D0-52C9A686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57467-D9B3-7B68-BCF4-BA2D4042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47A7-F3E8-25D4-E368-7136C14E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3583-D1EC-59E0-E2B4-7134AF9C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02F4-718A-CB66-96FA-CF794F9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1E57B-5B0D-96BD-F989-B420EF850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3805B-D8DE-EDEB-67F2-A18B5CEFC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0891-0ED6-B386-D4E8-4A60CC7E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801A-5DDE-67B9-FBB2-5F565640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6F29-3012-71B3-79B7-1FA4228F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BB6-EC4F-CF29-CA62-5B8B44F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A807-238D-F5F5-3153-53C0E97A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4566-CBB3-F4CF-CD3E-F82BBE3B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2CBA-65AA-4F67-8C59-2FCF9EEA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913F-AAC4-9A84-F743-7F296F56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B2F-210C-D45A-E724-7989C572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7B6F-8287-01D5-07A8-D7A03C89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F2D3-441A-A090-A4D2-B9716CE4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059B-8FAE-521A-2BEF-B336A633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D5C9-5071-83A5-A8D2-C4612FFD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7934-E7F8-1113-2EB6-56E7E4D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0C2A-E9A9-665E-F774-DFCF14D7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BFF3F-86F9-786A-7459-5CFC532F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417E-709F-5F70-0ABF-36CD331F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C621-0E8F-157E-D118-6C154A7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398B9-12EF-9F9F-D3A5-5C059B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D6A2-15F7-50D6-4AEF-E7816CA7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A8EB-C906-2DB5-028F-AC4677D4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596BD-EA00-D3D2-4020-46320937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C8058-DA43-3A02-A52F-7EE6E272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073AF-E759-137D-6BB4-E4E61EE2D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C927-1315-3A54-A6C0-F5FF10BA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6CDBF-E0B8-B399-822A-D9FA7DFD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D1E2D-8D1A-F26B-AFB1-B86A5426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975F-7C1F-1715-132D-1F47F79F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9E26A-3F17-BD39-4422-D37C9FAD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6B395-28D0-0C92-BC2D-49417494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AFDD7-9B49-40C8-2800-95A85B09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E85D8-7E6C-7ADF-8B2E-38EEFCDF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91406-2E01-E021-158A-5E6B12F3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3170-3D51-D2BB-EE73-043535C5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C5A3-D124-B005-653C-59A9A7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BC6F-DEF9-2987-6F68-118D9284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EEFCD-D12F-51BD-874A-CA4B4C6CB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2687B-7A9B-DA9A-4437-FAB5060F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9D3D3-B667-FA9A-5F14-6FA36D0E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88BE-294C-A140-D2E7-5A7C7ACE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3BF-0E5E-8859-0F35-99B44C80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722A3-03DD-575D-8B82-237C918B9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2D92E-2B73-7C15-4952-FDBED1BC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F2AC-8811-CE0F-0A88-1C70B465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BB14A-323D-8CEC-8652-C6965CAE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9C6E-F5B4-E9D6-9AB6-8D0494DE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03969-AD27-5B25-FB80-C43A7D8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7A21-3C83-B773-7648-A674CBF1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5337-D3F7-089D-5B23-A7C73F98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AAE33-9F76-410E-B887-3D1F34FAFC9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36F2-3784-8BE2-9920-FD4839970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7EB9-5259-F855-521E-154C2982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54C6E-AFBC-4F04-B8EA-DD63F9880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4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141B-EF32-5C7E-7682-CCDD479A9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Route Guards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B44C-D6D6-EAF6-B8E2-F21146BD7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1AE8-8682-AAAD-4FC0-D94FDBF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Angular Route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769C-BC65-D174-9CD5-EECDC2AF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route guards are used to control whether the user can navigate to or away from a route.</a:t>
            </a:r>
          </a:p>
          <a:p>
            <a:r>
              <a:rPr lang="en-US" dirty="0"/>
              <a:t>Allows routes to be protected and control access based on certain conditions, such as authentication status, role-based permissions, or custom business logic.</a:t>
            </a:r>
          </a:p>
          <a:p>
            <a:r>
              <a:rPr lang="en-US" dirty="0"/>
              <a:t>Earlier versions of Angular required the implementation of interfaces for route guards.  Interfaces were replaced with class-based route guards which have been deprecated in favor of functional route guards.</a:t>
            </a:r>
          </a:p>
        </p:txBody>
      </p:sp>
    </p:spTree>
    <p:extLst>
      <p:ext uri="{BB962C8B-B14F-4D97-AF65-F5344CB8AC3E}">
        <p14:creationId xmlns:p14="http://schemas.microsoft.com/office/powerpoint/2010/main" val="1962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64BF-9E14-73DD-9768-F9937AAF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Route Guards are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7573-3E0D-A20C-E6EF-19FBA374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canActivateFn</a:t>
            </a:r>
            <a:r>
              <a:rPr lang="en-US" dirty="0"/>
              <a:t> – Controls if a route can be activated.</a:t>
            </a:r>
          </a:p>
          <a:p>
            <a:r>
              <a:rPr lang="en-US" dirty="0" err="1"/>
              <a:t>canDeactivateFn</a:t>
            </a:r>
            <a:r>
              <a:rPr lang="en-US" dirty="0"/>
              <a:t> – Controls if the user can leave a route. This guard does not prevent the user from closing the browser or navigating to a different address.  It only prevents actions from within the application.</a:t>
            </a:r>
          </a:p>
          <a:p>
            <a:r>
              <a:rPr lang="en-US" dirty="0" err="1"/>
              <a:t>canActivateChildFn</a:t>
            </a:r>
            <a:r>
              <a:rPr lang="en-US" dirty="0"/>
              <a:t> – Controls if children of a route can be activated</a:t>
            </a:r>
            <a:r>
              <a:rPr lang="en-US"/>
              <a:t>. </a:t>
            </a:r>
          </a:p>
          <a:p>
            <a:r>
              <a:rPr lang="en-US"/>
              <a:t>canLoadFn</a:t>
            </a:r>
            <a:r>
              <a:rPr lang="en-US" dirty="0"/>
              <a:t> – Controls if a route can be loaded and is useful for feature modules that are lazy-loaded. </a:t>
            </a:r>
          </a:p>
          <a:p>
            <a:r>
              <a:rPr lang="en-US" dirty="0" err="1"/>
              <a:t>canMatchFn</a:t>
            </a:r>
            <a:r>
              <a:rPr lang="en-US" dirty="0"/>
              <a:t> – When evaluated, it will help with </a:t>
            </a:r>
            <a:r>
              <a:rPr lang="en-US" dirty="0" err="1"/>
              <a:t>Angular’s</a:t>
            </a:r>
            <a:r>
              <a:rPr lang="en-US" dirty="0"/>
              <a:t> router to determine whether or not the associated lazy-loaded route should be evaluated.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3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1860-DADD-BEC9-0B1D-D6D273B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canActivateFn</a:t>
            </a:r>
            <a:r>
              <a:rPr lang="en-US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EC82B-FE13-38CA-2B28-BC7C89EF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7181"/>
            <a:ext cx="10515600" cy="3448225"/>
          </a:xfrm>
        </p:spPr>
      </p:pic>
    </p:spTree>
    <p:extLst>
      <p:ext uri="{BB962C8B-B14F-4D97-AF65-F5344CB8AC3E}">
        <p14:creationId xmlns:p14="http://schemas.microsoft.com/office/powerpoint/2010/main" val="19323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4489-8A50-D686-03E3-0AD2D4BC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canActivateFn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D08A-34F7-F8F1-0305-52866B9E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signature of the function is of type </a:t>
            </a:r>
            <a:r>
              <a:rPr lang="en-US" dirty="0" err="1"/>
              <a:t>CanActivateFn</a:t>
            </a:r>
            <a:r>
              <a:rPr lang="en-US" dirty="0"/>
              <a:t> and expects the route and the state as parameters.  The return determines if the route may be completed.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395C8-723A-6C71-6575-31A92177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6" y="3156380"/>
            <a:ext cx="1008838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A386-0560-21CD-5302-0777A6C1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canDeactivateFn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C7BA14-3F01-2388-01AA-450B60E85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8783"/>
            <a:ext cx="10515600" cy="3965021"/>
          </a:xfrm>
        </p:spPr>
      </p:pic>
    </p:spTree>
    <p:extLst>
      <p:ext uri="{BB962C8B-B14F-4D97-AF65-F5344CB8AC3E}">
        <p14:creationId xmlns:p14="http://schemas.microsoft.com/office/powerpoint/2010/main" val="221678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78CE-0002-F080-2DB8-CDDA448B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canDeactivateFn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155D3-C028-0E06-D988-9C6722182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9265"/>
            <a:ext cx="10515600" cy="3224058"/>
          </a:xfrm>
        </p:spPr>
      </p:pic>
    </p:spTree>
    <p:extLst>
      <p:ext uri="{BB962C8B-B14F-4D97-AF65-F5344CB8AC3E}">
        <p14:creationId xmlns:p14="http://schemas.microsoft.com/office/powerpoint/2010/main" val="383537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Angular Route Guards</vt:lpstr>
      <vt:lpstr>What are Angular Route Guards</vt:lpstr>
      <vt:lpstr>What Route Guards are available?</vt:lpstr>
      <vt:lpstr>canActivateFn </vt:lpstr>
      <vt:lpstr>canActivateFn </vt:lpstr>
      <vt:lpstr>canDeactivateFn</vt:lpstr>
      <vt:lpstr>canDeactivateFn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McCammon</dc:creator>
  <cp:lastModifiedBy>Wesley McCammon</cp:lastModifiedBy>
  <cp:revision>2</cp:revision>
  <dcterms:created xsi:type="dcterms:W3CDTF">2024-07-12T19:47:16Z</dcterms:created>
  <dcterms:modified xsi:type="dcterms:W3CDTF">2024-08-01T13:23:55Z</dcterms:modified>
</cp:coreProperties>
</file>