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762C-0C82-458E-B9EF-8ADE6EDA3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7F934A-3781-4218-B73F-7D66BA520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6BB16-EDC3-484F-A0E4-F0B4E3DB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61F22B-5D3A-4746-A2B9-CABD1B90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0E816-C2BA-4CD1-A355-61863F7F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D0256-6B37-4651-A4DD-A3096CD9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C3A58A-E960-48BA-A418-59D203DF0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C7C78-34E7-4D48-9C0D-A49C5424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22806-A2C1-4CA5-B0EF-28078BA3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77A52-BCBB-463F-A47E-53AFEEC3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3875F5-1F67-4405-A599-562799401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F9812A-E10F-4F8B-8F9C-027EDFEAA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4A38F-9355-459A-A0A0-67CCF32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C35E0-FD3C-4727-B495-60F8B985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271B9-6545-4BA0-A08E-ED17F46B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4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E0065-B010-4F9F-B7C7-4229EED0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19967-A2F3-4DAC-995D-A2C09AF0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A2B75-BD60-441A-8266-C8D85BB3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583D1-C9C9-4A9E-AD93-14583CFC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727A4B-C4FA-471B-B145-1BFFDD2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5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321B0-C418-422F-AB6F-9AF182B2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FD72D-9EE0-45FE-93C9-7CE54746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8770A-CCF2-4C20-84DF-2391C5E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6A3438-3294-4EB9-85B1-1FA5A3E7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AC222-BA36-4BD3-A694-6B27B908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34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36AE-3A9C-47A8-A019-34F7A083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85673-6CB3-4E70-80C4-046F78684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B503CB-AC1C-4267-B87A-B8E271C30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327A0A-148E-436F-8E7D-2CC2C231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13F885-F511-4055-ABB1-6AF5784F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E33F5-49E1-468F-8084-A04C92B5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5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F979-2A81-4BD5-BC2E-EFF05CA7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EC93A-771F-46B8-9C39-794E536C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A89C3-A0DA-45E7-B84B-BA96EBA6D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58601B-6DD9-4745-B017-106D6A2AA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209305-A13D-43E0-ACAE-2B7033ADD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7BBFF9-CF99-420F-B87D-41EE4059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41A6EE-F110-45AB-BA07-D6146593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9704A8-F54F-417E-AAFA-27B88DE4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5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D23D6-66FD-4A6A-8803-C138A0D7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142A22-46D2-4795-9590-5C5D74D7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4C4BEE-512E-454B-B525-EA42EE7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8CE910-5C36-42A3-AA50-699E1BFF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7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F205D1-688C-4780-ADB7-CFCB8FC9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F8458D-8E35-4DFE-87F5-3BCCC742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F2B678-9809-4CDF-BF7B-A42B7AD2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740BD-ACF3-4B3D-8F5A-DC6DD102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F6F64-1ED2-486C-A044-97550585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15FC5D-9F35-4743-A563-B027A68D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26A545-AC68-436B-B751-02E91A66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ADAD21-97A3-49CE-BEA9-8861E178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58F456-C761-4577-B9D7-18D7F332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3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7A1EB-9EEC-4323-B50C-F281A063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4C1D61-53CC-4489-82BC-E557A7D7B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C490C2-7231-497E-AB41-C37A9C4EA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792279-E0FF-4C0E-8999-AA7237C1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DF0C88-F6BA-47F8-98A7-968B3A47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777981-D309-4F4C-8890-5E416CED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0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28965B-290C-40DF-8017-85318F40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3C4F2-F284-44B8-83A0-B88C00DDE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09709C-1FD7-4CB0-B696-CF6AB28EB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8509-9027-4267-9A94-CDBF66702548}" type="datetimeFigureOut">
              <a:rPr lang="pt-BR" smtClean="0"/>
              <a:t>16/11/2019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B0FC-6A5C-4089-A62F-934F25A0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8FC0-C325-4CDE-952D-8676FB37C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6882-D8C2-440D-B641-EE1300BDB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93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37CD-D8B5-4818-934B-D8DBAAB4D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Utilização Framework Bulma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D90DB2-AF04-496A-8E24-61DEFC872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Criando um hotsite utilizando a framework bulma.</a:t>
            </a:r>
          </a:p>
        </p:txBody>
      </p:sp>
    </p:spTree>
    <p:extLst>
      <p:ext uri="{BB962C8B-B14F-4D97-AF65-F5344CB8AC3E}">
        <p14:creationId xmlns:p14="http://schemas.microsoft.com/office/powerpoint/2010/main" val="25808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FFEE7-CAB5-4358-847D-9533FC6D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15" y="330273"/>
            <a:ext cx="10515600" cy="963955"/>
          </a:xfrm>
        </p:spPr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B0CA0-9916-41A1-A54E-C61B5AC3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077"/>
            <a:ext cx="10515600" cy="2461845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Jeniffer</a:t>
            </a:r>
          </a:p>
          <a:p>
            <a:pPr marL="0" indent="0" algn="ctr">
              <a:buNone/>
            </a:pPr>
            <a:r>
              <a:rPr lang="pt-BR" dirty="0"/>
              <a:t>Mariana</a:t>
            </a:r>
          </a:p>
          <a:p>
            <a:pPr marL="0" indent="0" algn="ctr">
              <a:buNone/>
            </a:pPr>
            <a:r>
              <a:rPr lang="pt-BR" dirty="0"/>
              <a:t>Vinicius D.</a:t>
            </a:r>
          </a:p>
          <a:p>
            <a:pPr marL="0" indent="0" algn="ctr">
              <a:buNone/>
            </a:pPr>
            <a:r>
              <a:rPr lang="pt-BR" dirty="0"/>
              <a:t>Wesley M.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91E98E-ABF3-48A3-8F8F-50690B2306BE}"/>
              </a:ext>
            </a:extLst>
          </p:cNvPr>
          <p:cNvSpPr txBox="1"/>
          <p:nvPr/>
        </p:nvSpPr>
        <p:spPr>
          <a:xfrm>
            <a:off x="8848578" y="5936566"/>
            <a:ext cx="24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Turma: DS2T</a:t>
            </a:r>
          </a:p>
        </p:txBody>
      </p:sp>
    </p:spTree>
    <p:extLst>
      <p:ext uri="{BB962C8B-B14F-4D97-AF65-F5344CB8AC3E}">
        <p14:creationId xmlns:p14="http://schemas.microsoft.com/office/powerpoint/2010/main" val="317784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A150EDD-EEAE-43C2-85CD-21EED97ED0BD}"/>
              </a:ext>
            </a:extLst>
          </p:cNvPr>
          <p:cNvSpPr txBox="1"/>
          <p:nvPr/>
        </p:nvSpPr>
        <p:spPr>
          <a:xfrm>
            <a:off x="886264" y="520504"/>
            <a:ext cx="101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57B0F2-5038-49E6-AA72-5894C4D4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405983-D982-487B-8F1C-77B4094F63B6}"/>
              </a:ext>
            </a:extLst>
          </p:cNvPr>
          <p:cNvSpPr txBox="1"/>
          <p:nvPr/>
        </p:nvSpPr>
        <p:spPr>
          <a:xfrm>
            <a:off x="886263" y="1846067"/>
            <a:ext cx="1015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Framework tem formas de estilização classe por dois parâmetro: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5017EA-9827-4988-AC8F-75E121BD6F8F}"/>
              </a:ext>
            </a:extLst>
          </p:cNvPr>
          <p:cNvSpPr txBox="1"/>
          <p:nvPr/>
        </p:nvSpPr>
        <p:spPr>
          <a:xfrm>
            <a:off x="886264" y="2401556"/>
            <a:ext cx="590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is</a:t>
            </a:r>
            <a:r>
              <a:rPr lang="pt-BR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has</a:t>
            </a:r>
            <a:r>
              <a:rPr lang="pt-BR" dirty="0"/>
              <a:t>-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D7F777-E294-491B-AA08-A71323CC242C}"/>
              </a:ext>
            </a:extLst>
          </p:cNvPr>
          <p:cNvSpPr txBox="1"/>
          <p:nvPr/>
        </p:nvSpPr>
        <p:spPr>
          <a:xfrm>
            <a:off x="838200" y="3429000"/>
            <a:ext cx="102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essas formas você pode utilizar a framework para estilizar os conteúdos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272B68-8756-4820-BF64-759B7837B8E1}"/>
              </a:ext>
            </a:extLst>
          </p:cNvPr>
          <p:cNvSpPr txBox="1"/>
          <p:nvPr/>
        </p:nvSpPr>
        <p:spPr>
          <a:xfrm>
            <a:off x="886263" y="4065563"/>
            <a:ext cx="1046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is</a:t>
            </a:r>
            <a:r>
              <a:rPr lang="pt-BR" dirty="0"/>
              <a:t>-link  (</a:t>
            </a:r>
            <a:r>
              <a:rPr lang="pt-BR" dirty="0" err="1"/>
              <a:t>adicionandoo</a:t>
            </a:r>
            <a:r>
              <a:rPr lang="pt-BR" dirty="0"/>
              <a:t> cor no elemento criado);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has-text-black</a:t>
            </a:r>
            <a:r>
              <a:rPr lang="pt-BR" dirty="0"/>
              <a:t> (cor do texto ).</a:t>
            </a:r>
          </a:p>
        </p:txBody>
      </p:sp>
    </p:spTree>
    <p:extLst>
      <p:ext uri="{BB962C8B-B14F-4D97-AF65-F5344CB8AC3E}">
        <p14:creationId xmlns:p14="http://schemas.microsoft.com/office/powerpoint/2010/main" val="75121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501B-9125-4314-9870-DE0DB6CC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criados: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73A11D-6BBA-4E0D-AA46-8486B6B6CCFB}"/>
              </a:ext>
            </a:extLst>
          </p:cNvPr>
          <p:cNvSpPr txBox="1"/>
          <p:nvPr/>
        </p:nvSpPr>
        <p:spPr>
          <a:xfrm>
            <a:off x="942535" y="213828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 ser usada uma classe de criação de um elemento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002BC7-1828-4318-AEC3-357D16FF51D3}"/>
              </a:ext>
            </a:extLst>
          </p:cNvPr>
          <p:cNvSpPr txBox="1"/>
          <p:nvPr/>
        </p:nvSpPr>
        <p:spPr>
          <a:xfrm>
            <a:off x="901505" y="2666834"/>
            <a:ext cx="10388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Bottom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Columns</a:t>
            </a:r>
            <a:r>
              <a:rPr lang="pt-BR" dirty="0"/>
              <a:t> – Cria uma linha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Column</a:t>
            </a:r>
            <a:r>
              <a:rPr lang="pt-BR" dirty="0"/>
              <a:t> – cria as coluna;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7E212B-7369-447C-82C7-80C4320751B2}"/>
              </a:ext>
            </a:extLst>
          </p:cNvPr>
          <p:cNvSpPr txBox="1"/>
          <p:nvPr/>
        </p:nvSpPr>
        <p:spPr>
          <a:xfrm>
            <a:off x="942535" y="4350380"/>
            <a:ext cx="1046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Também pode adicionar classe com nome da tag usada para ter uma estilização: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36A1B4-B8AF-4EA6-934C-4B15EB80D552}"/>
              </a:ext>
            </a:extLst>
          </p:cNvPr>
          <p:cNvSpPr txBox="1"/>
          <p:nvPr/>
        </p:nvSpPr>
        <p:spPr>
          <a:xfrm>
            <a:off x="942535" y="4719712"/>
            <a:ext cx="590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section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footer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34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8597-819E-4C24-B431-498B7A99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Responsividade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4402A0-CDFF-493A-A3B0-30148ADA7AEB}"/>
              </a:ext>
            </a:extLst>
          </p:cNvPr>
          <p:cNvSpPr txBox="1"/>
          <p:nvPr/>
        </p:nvSpPr>
        <p:spPr>
          <a:xfrm>
            <a:off x="838200" y="219456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criar a classe, no final você pode adicionar alguns parâmetros de  tamanho de tela: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C7BF2B-C6C0-4AA3-A6E7-095CC954C4F9}"/>
              </a:ext>
            </a:extLst>
          </p:cNvPr>
          <p:cNvSpPr txBox="1"/>
          <p:nvPr/>
        </p:nvSpPr>
        <p:spPr>
          <a:xfrm>
            <a:off x="838200" y="294014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Tablet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Widescreen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fullhd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28674B-2FB4-4AE1-976A-C640214B9CE2}"/>
              </a:ext>
            </a:extLst>
          </p:cNvPr>
          <p:cNvSpPr txBox="1"/>
          <p:nvPr/>
        </p:nvSpPr>
        <p:spPr>
          <a:xfrm>
            <a:off x="838200" y="4445391"/>
            <a:ext cx="102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770D24-8FE6-4264-B2B3-F1210DFFE75F}"/>
              </a:ext>
            </a:extLst>
          </p:cNvPr>
          <p:cNvSpPr txBox="1"/>
          <p:nvPr/>
        </p:nvSpPr>
        <p:spPr>
          <a:xfrm>
            <a:off x="869850" y="4907056"/>
            <a:ext cx="1048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Is</a:t>
            </a:r>
            <a:r>
              <a:rPr lang="pt-BR" dirty="0"/>
              <a:t>-mobile (se quiser se funcione igual ao </a:t>
            </a:r>
            <a:r>
              <a:rPr lang="pt-BR" dirty="0" err="1"/>
              <a:t>moblile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is</a:t>
            </a:r>
            <a:r>
              <a:rPr lang="pt-BR" dirty="0"/>
              <a:t>-</a:t>
            </a:r>
            <a:r>
              <a:rPr lang="pt-BR" dirty="0" err="1"/>
              <a:t>hidden</a:t>
            </a:r>
            <a:r>
              <a:rPr lang="pt-BR" dirty="0"/>
              <a:t>-tablet (oculta um elemento se ele estiver igual a tablet)</a:t>
            </a:r>
          </a:p>
        </p:txBody>
      </p:sp>
    </p:spTree>
    <p:extLst>
      <p:ext uri="{BB962C8B-B14F-4D97-AF65-F5344CB8AC3E}">
        <p14:creationId xmlns:p14="http://schemas.microsoft.com/office/powerpoint/2010/main" val="1287932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Utilização Framework Bulma</vt:lpstr>
      <vt:lpstr>Integrantes</vt:lpstr>
      <vt:lpstr>Sintaxe</vt:lpstr>
      <vt:lpstr>Elementos criados:</vt:lpstr>
      <vt:lpstr>Responsividade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Framework Bulma</dc:title>
  <dc:creator>wellington</dc:creator>
  <cp:lastModifiedBy>wellington</cp:lastModifiedBy>
  <cp:revision>5</cp:revision>
  <dcterms:created xsi:type="dcterms:W3CDTF">2019-11-16T19:54:31Z</dcterms:created>
  <dcterms:modified xsi:type="dcterms:W3CDTF">2019-11-16T20:34:27Z</dcterms:modified>
</cp:coreProperties>
</file>