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2" r:id="rId2"/>
  </p:sldMasterIdLst>
  <p:notesMasterIdLst>
    <p:notesMasterId r:id="rId22"/>
  </p:notesMasterIdLst>
  <p:sldIdLst>
    <p:sldId id="272" r:id="rId3"/>
    <p:sldId id="480" r:id="rId4"/>
    <p:sldId id="474" r:id="rId5"/>
    <p:sldId id="279" r:id="rId6"/>
    <p:sldId id="273" r:id="rId7"/>
    <p:sldId id="259" r:id="rId8"/>
    <p:sldId id="482" r:id="rId9"/>
    <p:sldId id="338" r:id="rId10"/>
    <p:sldId id="486" r:id="rId11"/>
    <p:sldId id="485" r:id="rId12"/>
    <p:sldId id="464" r:id="rId13"/>
    <p:sldId id="481" r:id="rId14"/>
    <p:sldId id="483" r:id="rId15"/>
    <p:sldId id="484" r:id="rId16"/>
    <p:sldId id="475" r:id="rId17"/>
    <p:sldId id="479" r:id="rId18"/>
    <p:sldId id="477" r:id="rId19"/>
    <p:sldId id="478" r:id="rId20"/>
    <p:sldId id="476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883BA9-7B33-4F32-A29F-1545B17FD632}" v="140" dt="2023-03-03T18:14:21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12" autoAdjust="0"/>
  </p:normalViewPr>
  <p:slideViewPr>
    <p:cSldViewPr>
      <p:cViewPr varScale="1">
        <p:scale>
          <a:sx n="56" d="100"/>
          <a:sy n="56" d="100"/>
        </p:scale>
        <p:origin x="180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i, Roberto" userId="f7e0d9b4-f29e-4fe4-ba7c-2fdf1dcea1a4" providerId="ADAL" clId="{31883BA9-7B33-4F32-A29F-1545B17FD632}"/>
    <pc:docChg chg="custSel addSld delSld modSld">
      <pc:chgData name="Gaui, Roberto" userId="f7e0d9b4-f29e-4fe4-ba7c-2fdf1dcea1a4" providerId="ADAL" clId="{31883BA9-7B33-4F32-A29F-1545B17FD632}" dt="2023-03-03T18:21:09.615" v="871" actId="14100"/>
      <pc:docMkLst>
        <pc:docMk/>
      </pc:docMkLst>
      <pc:sldChg chg="modSp mod">
        <pc:chgData name="Gaui, Roberto" userId="f7e0d9b4-f29e-4fe4-ba7c-2fdf1dcea1a4" providerId="ADAL" clId="{31883BA9-7B33-4F32-A29F-1545B17FD632}" dt="2023-03-03T17:46:24.163" v="349" actId="20577"/>
        <pc:sldMkLst>
          <pc:docMk/>
          <pc:sldMk cId="1872646280" sldId="259"/>
        </pc:sldMkLst>
        <pc:spChg chg="mod">
          <ac:chgData name="Gaui, Roberto" userId="f7e0d9b4-f29e-4fe4-ba7c-2fdf1dcea1a4" providerId="ADAL" clId="{31883BA9-7B33-4F32-A29F-1545B17FD632}" dt="2023-03-03T17:46:24.163" v="349" actId="20577"/>
          <ac:spMkLst>
            <pc:docMk/>
            <pc:sldMk cId="1872646280" sldId="259"/>
            <ac:spMk id="11" creationId="{00000000-0000-0000-0000-000000000000}"/>
          </ac:spMkLst>
        </pc:spChg>
        <pc:spChg chg="mod">
          <ac:chgData name="Gaui, Roberto" userId="f7e0d9b4-f29e-4fe4-ba7c-2fdf1dcea1a4" providerId="ADAL" clId="{31883BA9-7B33-4F32-A29F-1545B17FD632}" dt="2023-03-03T17:46:02.512" v="348" actId="1076"/>
          <ac:spMkLst>
            <pc:docMk/>
            <pc:sldMk cId="1872646280" sldId="259"/>
            <ac:spMk id="16" creationId="{00000000-0000-0000-0000-000000000000}"/>
          </ac:spMkLst>
        </pc:spChg>
      </pc:sldChg>
      <pc:sldChg chg="delSp modSp del mod">
        <pc:chgData name="Gaui, Roberto" userId="f7e0d9b4-f29e-4fe4-ba7c-2fdf1dcea1a4" providerId="ADAL" clId="{31883BA9-7B33-4F32-A29F-1545B17FD632}" dt="2023-03-03T17:41:45.211" v="239" actId="47"/>
        <pc:sldMkLst>
          <pc:docMk/>
          <pc:sldMk cId="201434984" sldId="266"/>
        </pc:sldMkLst>
        <pc:spChg chg="del">
          <ac:chgData name="Gaui, Roberto" userId="f7e0d9b4-f29e-4fe4-ba7c-2fdf1dcea1a4" providerId="ADAL" clId="{31883BA9-7B33-4F32-A29F-1545B17FD632}" dt="2023-03-03T17:37:13.801" v="5" actId="478"/>
          <ac:spMkLst>
            <pc:docMk/>
            <pc:sldMk cId="201434984" sldId="266"/>
            <ac:spMk id="3" creationId="{F727AA2D-0EB2-A370-D797-453458FCDBB5}"/>
          </ac:spMkLst>
        </pc:spChg>
        <pc:spChg chg="mod">
          <ac:chgData name="Gaui, Roberto" userId="f7e0d9b4-f29e-4fe4-ba7c-2fdf1dcea1a4" providerId="ADAL" clId="{31883BA9-7B33-4F32-A29F-1545B17FD632}" dt="2023-03-03T17:39:55.433" v="212" actId="255"/>
          <ac:spMkLst>
            <pc:docMk/>
            <pc:sldMk cId="201434984" sldId="266"/>
            <ac:spMk id="5" creationId="{00000000-0000-0000-0000-000000000000}"/>
          </ac:spMkLst>
        </pc:spChg>
        <pc:spChg chg="del">
          <ac:chgData name="Gaui, Roberto" userId="f7e0d9b4-f29e-4fe4-ba7c-2fdf1dcea1a4" providerId="ADAL" clId="{31883BA9-7B33-4F32-A29F-1545B17FD632}" dt="2023-03-03T17:40:02.207" v="213" actId="478"/>
          <ac:spMkLst>
            <pc:docMk/>
            <pc:sldMk cId="201434984" sldId="266"/>
            <ac:spMk id="19" creationId="{00000000-0000-0000-0000-000000000000}"/>
          </ac:spMkLst>
        </pc:spChg>
        <pc:spChg chg="del mod">
          <ac:chgData name="Gaui, Roberto" userId="f7e0d9b4-f29e-4fe4-ba7c-2fdf1dcea1a4" providerId="ADAL" clId="{31883BA9-7B33-4F32-A29F-1545B17FD632}" dt="2023-03-03T17:40:11.362" v="215" actId="478"/>
          <ac:spMkLst>
            <pc:docMk/>
            <pc:sldMk cId="201434984" sldId="266"/>
            <ac:spMk id="22" creationId="{00000000-0000-0000-0000-000000000000}"/>
          </ac:spMkLst>
        </pc:spChg>
        <pc:picChg chg="del">
          <ac:chgData name="Gaui, Roberto" userId="f7e0d9b4-f29e-4fe4-ba7c-2fdf1dcea1a4" providerId="ADAL" clId="{31883BA9-7B33-4F32-A29F-1545B17FD632}" dt="2023-03-03T17:36:55.507" v="2" actId="478"/>
          <ac:picMkLst>
            <pc:docMk/>
            <pc:sldMk cId="201434984" sldId="266"/>
            <ac:picMk id="8" creationId="{00000000-0000-0000-0000-000000000000}"/>
          </ac:picMkLst>
        </pc:picChg>
        <pc:picChg chg="del">
          <ac:chgData name="Gaui, Roberto" userId="f7e0d9b4-f29e-4fe4-ba7c-2fdf1dcea1a4" providerId="ADAL" clId="{31883BA9-7B33-4F32-A29F-1545B17FD632}" dt="2023-03-03T17:36:50.096" v="0" actId="478"/>
          <ac:picMkLst>
            <pc:docMk/>
            <pc:sldMk cId="201434984" sldId="266"/>
            <ac:picMk id="9" creationId="{86548477-9FD2-4E05-9083-813CFE114FCE}"/>
          </ac:picMkLst>
        </pc:picChg>
        <pc:picChg chg="del">
          <ac:chgData name="Gaui, Roberto" userId="f7e0d9b4-f29e-4fe4-ba7c-2fdf1dcea1a4" providerId="ADAL" clId="{31883BA9-7B33-4F32-A29F-1545B17FD632}" dt="2023-03-03T17:36:52.802" v="1" actId="478"/>
          <ac:picMkLst>
            <pc:docMk/>
            <pc:sldMk cId="201434984" sldId="266"/>
            <ac:picMk id="1026" creationId="{00000000-0000-0000-0000-000000000000}"/>
          </ac:picMkLst>
        </pc:picChg>
      </pc:sldChg>
      <pc:sldChg chg="modSp mod">
        <pc:chgData name="Gaui, Roberto" userId="f7e0d9b4-f29e-4fe4-ba7c-2fdf1dcea1a4" providerId="ADAL" clId="{31883BA9-7B33-4F32-A29F-1545B17FD632}" dt="2023-03-03T18:19:22.828" v="856" actId="207"/>
        <pc:sldMkLst>
          <pc:docMk/>
          <pc:sldMk cId="3890828058" sldId="272"/>
        </pc:sldMkLst>
        <pc:spChg chg="mod">
          <ac:chgData name="Gaui, Roberto" userId="f7e0d9b4-f29e-4fe4-ba7c-2fdf1dcea1a4" providerId="ADAL" clId="{31883BA9-7B33-4F32-A29F-1545B17FD632}" dt="2023-03-03T18:19:22.828" v="856" actId="207"/>
          <ac:spMkLst>
            <pc:docMk/>
            <pc:sldMk cId="3890828058" sldId="272"/>
            <ac:spMk id="14" creationId="{00000000-0000-0000-0000-000000000000}"/>
          </ac:spMkLst>
        </pc:spChg>
      </pc:sldChg>
      <pc:sldChg chg="delSp modSp mod">
        <pc:chgData name="Gaui, Roberto" userId="f7e0d9b4-f29e-4fe4-ba7c-2fdf1dcea1a4" providerId="ADAL" clId="{31883BA9-7B33-4F32-A29F-1545B17FD632}" dt="2023-03-03T18:21:09.615" v="871" actId="14100"/>
        <pc:sldMkLst>
          <pc:docMk/>
          <pc:sldMk cId="2384940925" sldId="273"/>
        </pc:sldMkLst>
        <pc:spChg chg="mod">
          <ac:chgData name="Gaui, Roberto" userId="f7e0d9b4-f29e-4fe4-ba7c-2fdf1dcea1a4" providerId="ADAL" clId="{31883BA9-7B33-4F32-A29F-1545B17FD632}" dt="2023-03-03T18:21:09.615" v="871" actId="14100"/>
          <ac:spMkLst>
            <pc:docMk/>
            <pc:sldMk cId="2384940925" sldId="273"/>
            <ac:spMk id="4" creationId="{00000000-0000-0000-0000-000000000000}"/>
          </ac:spMkLst>
        </pc:spChg>
        <pc:picChg chg="del mod">
          <ac:chgData name="Gaui, Roberto" userId="f7e0d9b4-f29e-4fe4-ba7c-2fdf1dcea1a4" providerId="ADAL" clId="{31883BA9-7B33-4F32-A29F-1545B17FD632}" dt="2023-03-03T18:21:00.773" v="869" actId="478"/>
          <ac:picMkLst>
            <pc:docMk/>
            <pc:sldMk cId="2384940925" sldId="273"/>
            <ac:picMk id="3" creationId="{00000000-0000-0000-0000-000000000000}"/>
          </ac:picMkLst>
        </pc:picChg>
      </pc:sldChg>
      <pc:sldChg chg="addSp delSp modSp mod">
        <pc:chgData name="Gaui, Roberto" userId="f7e0d9b4-f29e-4fe4-ba7c-2fdf1dcea1a4" providerId="ADAL" clId="{31883BA9-7B33-4F32-A29F-1545B17FD632}" dt="2023-03-03T18:12:34.446" v="819" actId="1076"/>
        <pc:sldMkLst>
          <pc:docMk/>
          <pc:sldMk cId="451030792" sldId="338"/>
        </pc:sldMkLst>
        <pc:spChg chg="mod">
          <ac:chgData name="Gaui, Roberto" userId="f7e0d9b4-f29e-4fe4-ba7c-2fdf1dcea1a4" providerId="ADAL" clId="{31883BA9-7B33-4F32-A29F-1545B17FD632}" dt="2023-03-03T18:04:24.048" v="554" actId="20577"/>
          <ac:spMkLst>
            <pc:docMk/>
            <pc:sldMk cId="451030792" sldId="338"/>
            <ac:spMk id="2" creationId="{4B7D3F83-2A50-40CE-82ED-D1D2130D5340}"/>
          </ac:spMkLst>
        </pc:spChg>
        <pc:spChg chg="add mod">
          <ac:chgData name="Gaui, Roberto" userId="f7e0d9b4-f29e-4fe4-ba7c-2fdf1dcea1a4" providerId="ADAL" clId="{31883BA9-7B33-4F32-A29F-1545B17FD632}" dt="2023-03-03T18:12:29.892" v="818" actId="5793"/>
          <ac:spMkLst>
            <pc:docMk/>
            <pc:sldMk cId="451030792" sldId="338"/>
            <ac:spMk id="3" creationId="{37BDCF4E-B9AB-F4E7-32E9-DA6A4803B8FD}"/>
          </ac:spMkLst>
        </pc:spChg>
        <pc:spChg chg="add del mod">
          <ac:chgData name="Gaui, Roberto" userId="f7e0d9b4-f29e-4fe4-ba7c-2fdf1dcea1a4" providerId="ADAL" clId="{31883BA9-7B33-4F32-A29F-1545B17FD632}" dt="2023-03-03T18:07:06.045" v="755" actId="21"/>
          <ac:spMkLst>
            <pc:docMk/>
            <pc:sldMk cId="451030792" sldId="338"/>
            <ac:spMk id="4" creationId="{74EC3D60-39E4-310F-4595-03E620C82935}"/>
          </ac:spMkLst>
        </pc:spChg>
        <pc:spChg chg="add del">
          <ac:chgData name="Gaui, Roberto" userId="f7e0d9b4-f29e-4fe4-ba7c-2fdf1dcea1a4" providerId="ADAL" clId="{31883BA9-7B33-4F32-A29F-1545B17FD632}" dt="2023-03-03T18:10:15.452" v="778" actId="478"/>
          <ac:spMkLst>
            <pc:docMk/>
            <pc:sldMk cId="451030792" sldId="338"/>
            <ac:spMk id="5" creationId="{DA96DE1E-1E49-CC1C-65D3-836ECE89ABF7}"/>
          </ac:spMkLst>
        </pc:spChg>
        <pc:spChg chg="del mod">
          <ac:chgData name="Gaui, Roberto" userId="f7e0d9b4-f29e-4fe4-ba7c-2fdf1dcea1a4" providerId="ADAL" clId="{31883BA9-7B33-4F32-A29F-1545B17FD632}" dt="2023-03-03T18:04:34.446" v="555" actId="478"/>
          <ac:spMkLst>
            <pc:docMk/>
            <pc:sldMk cId="451030792" sldId="338"/>
            <ac:spMk id="6" creationId="{8959ADC1-CD5F-4075-99AB-1C840D0B4BF1}"/>
          </ac:spMkLst>
        </pc:spChg>
        <pc:spChg chg="del mod">
          <ac:chgData name="Gaui, Roberto" userId="f7e0d9b4-f29e-4fe4-ba7c-2fdf1dcea1a4" providerId="ADAL" clId="{31883BA9-7B33-4F32-A29F-1545B17FD632}" dt="2023-03-03T18:04:34.446" v="555" actId="478"/>
          <ac:spMkLst>
            <pc:docMk/>
            <pc:sldMk cId="451030792" sldId="338"/>
            <ac:spMk id="14" creationId="{E92CC2BE-DF04-AC1F-5806-E1769DEEB861}"/>
          </ac:spMkLst>
        </pc:spChg>
        <pc:picChg chg="del mod">
          <ac:chgData name="Gaui, Roberto" userId="f7e0d9b4-f29e-4fe4-ba7c-2fdf1dcea1a4" providerId="ADAL" clId="{31883BA9-7B33-4F32-A29F-1545B17FD632}" dt="2023-03-03T18:04:34.446" v="555" actId="478"/>
          <ac:picMkLst>
            <pc:docMk/>
            <pc:sldMk cId="451030792" sldId="338"/>
            <ac:picMk id="10" creationId="{0CCADA03-32C9-0502-F55F-453A23BF593A}"/>
          </ac:picMkLst>
        </pc:picChg>
        <pc:picChg chg="del mod">
          <ac:chgData name="Gaui, Roberto" userId="f7e0d9b4-f29e-4fe4-ba7c-2fdf1dcea1a4" providerId="ADAL" clId="{31883BA9-7B33-4F32-A29F-1545B17FD632}" dt="2023-03-03T18:04:34.446" v="555" actId="478"/>
          <ac:picMkLst>
            <pc:docMk/>
            <pc:sldMk cId="451030792" sldId="338"/>
            <ac:picMk id="13" creationId="{210366E5-B41A-C01C-DE1A-7F54E0620231}"/>
          </ac:picMkLst>
        </pc:picChg>
        <pc:picChg chg="add mod">
          <ac:chgData name="Gaui, Roberto" userId="f7e0d9b4-f29e-4fe4-ba7c-2fdf1dcea1a4" providerId="ADAL" clId="{31883BA9-7B33-4F32-A29F-1545B17FD632}" dt="2023-03-03T18:12:34.446" v="819" actId="1076"/>
          <ac:picMkLst>
            <pc:docMk/>
            <pc:sldMk cId="451030792" sldId="338"/>
            <ac:picMk id="4100" creationId="{E1A9F1D5-19CC-BD27-9F41-B28277DC43CC}"/>
          </ac:picMkLst>
        </pc:picChg>
      </pc:sldChg>
      <pc:sldChg chg="modSp mod">
        <pc:chgData name="Gaui, Roberto" userId="f7e0d9b4-f29e-4fe4-ba7c-2fdf1dcea1a4" providerId="ADAL" clId="{31883BA9-7B33-4F32-A29F-1545B17FD632}" dt="2023-03-03T18:00:41.376" v="517" actId="1076"/>
        <pc:sldMkLst>
          <pc:docMk/>
          <pc:sldMk cId="1503237013" sldId="464"/>
        </pc:sldMkLst>
        <pc:spChg chg="mod">
          <ac:chgData name="Gaui, Roberto" userId="f7e0d9b4-f29e-4fe4-ba7c-2fdf1dcea1a4" providerId="ADAL" clId="{31883BA9-7B33-4F32-A29F-1545B17FD632}" dt="2023-03-03T17:49:39.409" v="365" actId="1076"/>
          <ac:spMkLst>
            <pc:docMk/>
            <pc:sldMk cId="1503237013" sldId="464"/>
            <ac:spMk id="2" creationId="{4B7D3F83-2A50-40CE-82ED-D1D2130D5340}"/>
          </ac:spMkLst>
        </pc:spChg>
        <pc:spChg chg="mod">
          <ac:chgData name="Gaui, Roberto" userId="f7e0d9b4-f29e-4fe4-ba7c-2fdf1dcea1a4" providerId="ADAL" clId="{31883BA9-7B33-4F32-A29F-1545B17FD632}" dt="2023-03-03T18:00:32.113" v="514" actId="14100"/>
          <ac:spMkLst>
            <pc:docMk/>
            <pc:sldMk cId="1503237013" sldId="464"/>
            <ac:spMk id="6" creationId="{8959ADC1-CD5F-4075-99AB-1C840D0B4BF1}"/>
          </ac:spMkLst>
        </pc:spChg>
        <pc:spChg chg="mod">
          <ac:chgData name="Gaui, Roberto" userId="f7e0d9b4-f29e-4fe4-ba7c-2fdf1dcea1a4" providerId="ADAL" clId="{31883BA9-7B33-4F32-A29F-1545B17FD632}" dt="2023-03-03T18:00:41.376" v="517" actId="1076"/>
          <ac:spMkLst>
            <pc:docMk/>
            <pc:sldMk cId="1503237013" sldId="464"/>
            <ac:spMk id="14" creationId="{E92CC2BE-DF04-AC1F-5806-E1769DEEB861}"/>
          </ac:spMkLst>
        </pc:spChg>
        <pc:picChg chg="mod">
          <ac:chgData name="Gaui, Roberto" userId="f7e0d9b4-f29e-4fe4-ba7c-2fdf1dcea1a4" providerId="ADAL" clId="{31883BA9-7B33-4F32-A29F-1545B17FD632}" dt="2023-03-03T17:49:43.616" v="366" actId="14100"/>
          <ac:picMkLst>
            <pc:docMk/>
            <pc:sldMk cId="1503237013" sldId="464"/>
            <ac:picMk id="7" creationId="{2DF5F0E8-BD16-651B-5986-6203D89D58B7}"/>
          </ac:picMkLst>
        </pc:picChg>
      </pc:sldChg>
      <pc:sldChg chg="modSp mod">
        <pc:chgData name="Gaui, Roberto" userId="f7e0d9b4-f29e-4fe4-ba7c-2fdf1dcea1a4" providerId="ADAL" clId="{31883BA9-7B33-4F32-A29F-1545B17FD632}" dt="2023-03-03T18:03:29.058" v="533"/>
        <pc:sldMkLst>
          <pc:docMk/>
          <pc:sldMk cId="3964124525" sldId="474"/>
        </pc:sldMkLst>
        <pc:spChg chg="mod">
          <ac:chgData name="Gaui, Roberto" userId="f7e0d9b4-f29e-4fe4-ba7c-2fdf1dcea1a4" providerId="ADAL" clId="{31883BA9-7B33-4F32-A29F-1545B17FD632}" dt="2023-03-03T17:44:21.804" v="336" actId="255"/>
          <ac:spMkLst>
            <pc:docMk/>
            <pc:sldMk cId="3964124525" sldId="474"/>
            <ac:spMk id="2" creationId="{C210AB96-B5CA-35A6-FFEC-0B268EC5CF3C}"/>
          </ac:spMkLst>
        </pc:spChg>
        <pc:graphicFrameChg chg="mod modGraphic">
          <ac:chgData name="Gaui, Roberto" userId="f7e0d9b4-f29e-4fe4-ba7c-2fdf1dcea1a4" providerId="ADAL" clId="{31883BA9-7B33-4F32-A29F-1545B17FD632}" dt="2023-03-03T18:03:29.058" v="533"/>
          <ac:graphicFrameMkLst>
            <pc:docMk/>
            <pc:sldMk cId="3964124525" sldId="474"/>
            <ac:graphicFrameMk id="5" creationId="{14D450F7-1790-CAA3-4D39-122707D367F7}"/>
          </ac:graphicFrameMkLst>
        </pc:graphicFrameChg>
        <pc:picChg chg="mod">
          <ac:chgData name="Gaui, Roberto" userId="f7e0d9b4-f29e-4fe4-ba7c-2fdf1dcea1a4" providerId="ADAL" clId="{31883BA9-7B33-4F32-A29F-1545B17FD632}" dt="2023-03-03T17:44:31.294" v="337" actId="14100"/>
          <ac:picMkLst>
            <pc:docMk/>
            <pc:sldMk cId="3964124525" sldId="474"/>
            <ac:picMk id="6" creationId="{1700D956-230B-8D81-5CC0-806A0E8C8DB7}"/>
          </ac:picMkLst>
        </pc:picChg>
      </pc:sldChg>
      <pc:sldChg chg="addSp modSp new mod">
        <pc:chgData name="Gaui, Roberto" userId="f7e0d9b4-f29e-4fe4-ba7c-2fdf1dcea1a4" providerId="ADAL" clId="{31883BA9-7B33-4F32-A29F-1545B17FD632}" dt="2023-03-03T17:52:13.698" v="383" actId="255"/>
        <pc:sldMkLst>
          <pc:docMk/>
          <pc:sldMk cId="4010432878" sldId="480"/>
        </pc:sldMkLst>
        <pc:spChg chg="mod">
          <ac:chgData name="Gaui, Roberto" userId="f7e0d9b4-f29e-4fe4-ba7c-2fdf1dcea1a4" providerId="ADAL" clId="{31883BA9-7B33-4F32-A29F-1545B17FD632}" dt="2023-03-03T17:41:17.442" v="234" actId="20577"/>
          <ac:spMkLst>
            <pc:docMk/>
            <pc:sldMk cId="4010432878" sldId="480"/>
            <ac:spMk id="2" creationId="{3B60F231-88A4-72F5-9FBE-99F4B8C3E3C5}"/>
          </ac:spMkLst>
        </pc:spChg>
        <pc:spChg chg="add mod">
          <ac:chgData name="Gaui, Roberto" userId="f7e0d9b4-f29e-4fe4-ba7c-2fdf1dcea1a4" providerId="ADAL" clId="{31883BA9-7B33-4F32-A29F-1545B17FD632}" dt="2023-03-03T17:52:13.698" v="383" actId="255"/>
          <ac:spMkLst>
            <pc:docMk/>
            <pc:sldMk cId="4010432878" sldId="480"/>
            <ac:spMk id="4" creationId="{3D3946EC-0032-267E-6C0E-D522EE6D82CE}"/>
          </ac:spMkLst>
        </pc:spChg>
      </pc:sldChg>
      <pc:sldChg chg="addSp delSp modSp add mod">
        <pc:chgData name="Gaui, Roberto" userId="f7e0d9b4-f29e-4fe4-ba7c-2fdf1dcea1a4" providerId="ADAL" clId="{31883BA9-7B33-4F32-A29F-1545B17FD632}" dt="2023-03-03T18:00:26.785" v="513" actId="1076"/>
        <pc:sldMkLst>
          <pc:docMk/>
          <pc:sldMk cId="245643151" sldId="481"/>
        </pc:sldMkLst>
        <pc:spChg chg="mod">
          <ac:chgData name="Gaui, Roberto" userId="f7e0d9b4-f29e-4fe4-ba7c-2fdf1dcea1a4" providerId="ADAL" clId="{31883BA9-7B33-4F32-A29F-1545B17FD632}" dt="2023-03-03T17:49:51.241" v="368" actId="1076"/>
          <ac:spMkLst>
            <pc:docMk/>
            <pc:sldMk cId="245643151" sldId="481"/>
            <ac:spMk id="2" creationId="{4B7D3F83-2A50-40CE-82ED-D1D2130D5340}"/>
          </ac:spMkLst>
        </pc:spChg>
        <pc:spChg chg="mod">
          <ac:chgData name="Gaui, Roberto" userId="f7e0d9b4-f29e-4fe4-ba7c-2fdf1dcea1a4" providerId="ADAL" clId="{31883BA9-7B33-4F32-A29F-1545B17FD632}" dt="2023-03-03T18:00:26.785" v="513" actId="1076"/>
          <ac:spMkLst>
            <pc:docMk/>
            <pc:sldMk cId="245643151" sldId="481"/>
            <ac:spMk id="6" creationId="{8959ADC1-CD5F-4075-99AB-1C840D0B4BF1}"/>
          </ac:spMkLst>
        </pc:spChg>
        <pc:spChg chg="mod">
          <ac:chgData name="Gaui, Roberto" userId="f7e0d9b4-f29e-4fe4-ba7c-2fdf1dcea1a4" providerId="ADAL" clId="{31883BA9-7B33-4F32-A29F-1545B17FD632}" dt="2023-03-03T18:00:02.114" v="491" actId="1076"/>
          <ac:spMkLst>
            <pc:docMk/>
            <pc:sldMk cId="245643151" sldId="481"/>
            <ac:spMk id="14" creationId="{E92CC2BE-DF04-AC1F-5806-E1769DEEB861}"/>
          </ac:spMkLst>
        </pc:spChg>
        <pc:graphicFrameChg chg="del">
          <ac:chgData name="Gaui, Roberto" userId="f7e0d9b4-f29e-4fe4-ba7c-2fdf1dcea1a4" providerId="ADAL" clId="{31883BA9-7B33-4F32-A29F-1545B17FD632}" dt="2023-03-03T17:51:30.023" v="380" actId="478"/>
          <ac:graphicFrameMkLst>
            <pc:docMk/>
            <pc:sldMk cId="245643151" sldId="481"/>
            <ac:graphicFrameMk id="8" creationId="{ED82EC65-6F1C-2D60-6C8B-0D8279F0B2AB}"/>
          </ac:graphicFrameMkLst>
        </pc:graphicFrameChg>
        <pc:picChg chg="del">
          <ac:chgData name="Gaui, Roberto" userId="f7e0d9b4-f29e-4fe4-ba7c-2fdf1dcea1a4" providerId="ADAL" clId="{31883BA9-7B33-4F32-A29F-1545B17FD632}" dt="2023-03-03T17:49:54.916" v="370" actId="478"/>
          <ac:picMkLst>
            <pc:docMk/>
            <pc:sldMk cId="245643151" sldId="481"/>
            <ac:picMk id="4" creationId="{615F1FAB-B2BE-7EA3-E297-516ABFAB4C51}"/>
          </ac:picMkLst>
        </pc:picChg>
        <pc:picChg chg="del">
          <ac:chgData name="Gaui, Roberto" userId="f7e0d9b4-f29e-4fe4-ba7c-2fdf1dcea1a4" providerId="ADAL" clId="{31883BA9-7B33-4F32-A29F-1545B17FD632}" dt="2023-03-03T17:49:11.880" v="358" actId="478"/>
          <ac:picMkLst>
            <pc:docMk/>
            <pc:sldMk cId="245643151" sldId="481"/>
            <ac:picMk id="7" creationId="{2DF5F0E8-BD16-651B-5986-6203D89D58B7}"/>
          </ac:picMkLst>
        </pc:picChg>
        <pc:picChg chg="add mod">
          <ac:chgData name="Gaui, Roberto" userId="f7e0d9b4-f29e-4fe4-ba7c-2fdf1dcea1a4" providerId="ADAL" clId="{31883BA9-7B33-4F32-A29F-1545B17FD632}" dt="2023-03-03T17:51:36.584" v="382" actId="14100"/>
          <ac:picMkLst>
            <pc:docMk/>
            <pc:sldMk cId="245643151" sldId="481"/>
            <ac:picMk id="1026" creationId="{CCDD10CB-9AB7-8F26-EBBA-41A238219644}"/>
          </ac:picMkLst>
        </pc:picChg>
      </pc:sldChg>
      <pc:sldChg chg="modSp new mod">
        <pc:chgData name="Gaui, Roberto" userId="f7e0d9b4-f29e-4fe4-ba7c-2fdf1dcea1a4" providerId="ADAL" clId="{31883BA9-7B33-4F32-A29F-1545B17FD632}" dt="2023-03-03T17:53:52.809" v="393" actId="14100"/>
        <pc:sldMkLst>
          <pc:docMk/>
          <pc:sldMk cId="2522455800" sldId="482"/>
        </pc:sldMkLst>
        <pc:spChg chg="mod">
          <ac:chgData name="Gaui, Roberto" userId="f7e0d9b4-f29e-4fe4-ba7c-2fdf1dcea1a4" providerId="ADAL" clId="{31883BA9-7B33-4F32-A29F-1545B17FD632}" dt="2023-03-03T17:53:09.875" v="385"/>
          <ac:spMkLst>
            <pc:docMk/>
            <pc:sldMk cId="2522455800" sldId="482"/>
            <ac:spMk id="2" creationId="{3F34C03B-EFD4-42C1-A606-52F33C4D2660}"/>
          </ac:spMkLst>
        </pc:spChg>
        <pc:spChg chg="mod">
          <ac:chgData name="Gaui, Roberto" userId="f7e0d9b4-f29e-4fe4-ba7c-2fdf1dcea1a4" providerId="ADAL" clId="{31883BA9-7B33-4F32-A29F-1545B17FD632}" dt="2023-03-03T17:53:52.809" v="393" actId="14100"/>
          <ac:spMkLst>
            <pc:docMk/>
            <pc:sldMk cId="2522455800" sldId="482"/>
            <ac:spMk id="3" creationId="{2D8AA7BF-2C32-5372-7BF5-14D2B42D1BEA}"/>
          </ac:spMkLst>
        </pc:spChg>
      </pc:sldChg>
      <pc:sldChg chg="addSp delSp modSp add mod">
        <pc:chgData name="Gaui, Roberto" userId="f7e0d9b4-f29e-4fe4-ba7c-2fdf1dcea1a4" providerId="ADAL" clId="{31883BA9-7B33-4F32-A29F-1545B17FD632}" dt="2023-03-03T17:59:56.450" v="490" actId="1076"/>
        <pc:sldMkLst>
          <pc:docMk/>
          <pc:sldMk cId="2784599428" sldId="483"/>
        </pc:sldMkLst>
        <pc:spChg chg="mod">
          <ac:chgData name="Gaui, Roberto" userId="f7e0d9b4-f29e-4fe4-ba7c-2fdf1dcea1a4" providerId="ADAL" clId="{31883BA9-7B33-4F32-A29F-1545B17FD632}" dt="2023-03-03T17:59:56.450" v="490" actId="1076"/>
          <ac:spMkLst>
            <pc:docMk/>
            <pc:sldMk cId="2784599428" sldId="483"/>
            <ac:spMk id="6" creationId="{8959ADC1-CD5F-4075-99AB-1C840D0B4BF1}"/>
          </ac:spMkLst>
        </pc:spChg>
        <pc:spChg chg="mod">
          <ac:chgData name="Gaui, Roberto" userId="f7e0d9b4-f29e-4fe4-ba7c-2fdf1dcea1a4" providerId="ADAL" clId="{31883BA9-7B33-4F32-A29F-1545B17FD632}" dt="2023-03-03T17:56:16.122" v="424" actId="1076"/>
          <ac:spMkLst>
            <pc:docMk/>
            <pc:sldMk cId="2784599428" sldId="483"/>
            <ac:spMk id="14" creationId="{E92CC2BE-DF04-AC1F-5806-E1769DEEB861}"/>
          </ac:spMkLst>
        </pc:spChg>
        <pc:picChg chg="del">
          <ac:chgData name="Gaui, Roberto" userId="f7e0d9b4-f29e-4fe4-ba7c-2fdf1dcea1a4" providerId="ADAL" clId="{31883BA9-7B33-4F32-A29F-1545B17FD632}" dt="2023-03-03T17:55:40.350" v="395" actId="478"/>
          <ac:picMkLst>
            <pc:docMk/>
            <pc:sldMk cId="2784599428" sldId="483"/>
            <ac:picMk id="1026" creationId="{CCDD10CB-9AB7-8F26-EBBA-41A238219644}"/>
          </ac:picMkLst>
        </pc:picChg>
        <pc:picChg chg="add mod">
          <ac:chgData name="Gaui, Roberto" userId="f7e0d9b4-f29e-4fe4-ba7c-2fdf1dcea1a4" providerId="ADAL" clId="{31883BA9-7B33-4F32-A29F-1545B17FD632}" dt="2023-03-03T17:55:51.338" v="399" actId="1076"/>
          <ac:picMkLst>
            <pc:docMk/>
            <pc:sldMk cId="2784599428" sldId="483"/>
            <ac:picMk id="2050" creationId="{C7878D4C-D758-6601-1BD9-08E86DAF21CC}"/>
          </ac:picMkLst>
        </pc:picChg>
      </pc:sldChg>
      <pc:sldChg chg="addSp delSp modSp add mod">
        <pc:chgData name="Gaui, Roberto" userId="f7e0d9b4-f29e-4fe4-ba7c-2fdf1dcea1a4" providerId="ADAL" clId="{31883BA9-7B33-4F32-A29F-1545B17FD632}" dt="2023-03-03T17:59:50.002" v="488" actId="14100"/>
        <pc:sldMkLst>
          <pc:docMk/>
          <pc:sldMk cId="2323750081" sldId="484"/>
        </pc:sldMkLst>
        <pc:spChg chg="mod">
          <ac:chgData name="Gaui, Roberto" userId="f7e0d9b4-f29e-4fe4-ba7c-2fdf1dcea1a4" providerId="ADAL" clId="{31883BA9-7B33-4F32-A29F-1545B17FD632}" dt="2023-03-03T17:59:50.002" v="488" actId="14100"/>
          <ac:spMkLst>
            <pc:docMk/>
            <pc:sldMk cId="2323750081" sldId="484"/>
            <ac:spMk id="6" creationId="{8959ADC1-CD5F-4075-99AB-1C840D0B4BF1}"/>
          </ac:spMkLst>
        </pc:spChg>
        <pc:spChg chg="mod">
          <ac:chgData name="Gaui, Roberto" userId="f7e0d9b4-f29e-4fe4-ba7c-2fdf1dcea1a4" providerId="ADAL" clId="{31883BA9-7B33-4F32-A29F-1545B17FD632}" dt="2023-03-03T17:59:38.506" v="487" actId="313"/>
          <ac:spMkLst>
            <pc:docMk/>
            <pc:sldMk cId="2323750081" sldId="484"/>
            <ac:spMk id="14" creationId="{E92CC2BE-DF04-AC1F-5806-E1769DEEB861}"/>
          </ac:spMkLst>
        </pc:spChg>
        <pc:picChg chg="del">
          <ac:chgData name="Gaui, Roberto" userId="f7e0d9b4-f29e-4fe4-ba7c-2fdf1dcea1a4" providerId="ADAL" clId="{31883BA9-7B33-4F32-A29F-1545B17FD632}" dt="2023-03-03T17:58:03.742" v="434" actId="478"/>
          <ac:picMkLst>
            <pc:docMk/>
            <pc:sldMk cId="2323750081" sldId="484"/>
            <ac:picMk id="2050" creationId="{C7878D4C-D758-6601-1BD9-08E86DAF21CC}"/>
          </ac:picMkLst>
        </pc:picChg>
        <pc:picChg chg="add mod">
          <ac:chgData name="Gaui, Roberto" userId="f7e0d9b4-f29e-4fe4-ba7c-2fdf1dcea1a4" providerId="ADAL" clId="{31883BA9-7B33-4F32-A29F-1545B17FD632}" dt="2023-03-03T17:58:15.297" v="438" actId="14100"/>
          <ac:picMkLst>
            <pc:docMk/>
            <pc:sldMk cId="2323750081" sldId="484"/>
            <ac:picMk id="3074" creationId="{D8D6F57D-FE64-187E-72E5-87A6ECF8CAD3}"/>
          </ac:picMkLst>
        </pc:picChg>
      </pc:sldChg>
      <pc:sldChg chg="add">
        <pc:chgData name="Gaui, Roberto" userId="f7e0d9b4-f29e-4fe4-ba7c-2fdf1dcea1a4" providerId="ADAL" clId="{31883BA9-7B33-4F32-A29F-1545B17FD632}" dt="2023-03-03T18:04:05.926" v="534" actId="2890"/>
        <pc:sldMkLst>
          <pc:docMk/>
          <pc:sldMk cId="3489401399" sldId="485"/>
        </pc:sldMkLst>
      </pc:sldChg>
      <pc:sldChg chg="addSp delSp modSp add mod">
        <pc:chgData name="Gaui, Roberto" userId="f7e0d9b4-f29e-4fe4-ba7c-2fdf1dcea1a4" providerId="ADAL" clId="{31883BA9-7B33-4F32-A29F-1545B17FD632}" dt="2023-03-03T18:14:21.538" v="854"/>
        <pc:sldMkLst>
          <pc:docMk/>
          <pc:sldMk cId="1304742290" sldId="486"/>
        </pc:sldMkLst>
        <pc:spChg chg="del mod">
          <ac:chgData name="Gaui, Roberto" userId="f7e0d9b4-f29e-4fe4-ba7c-2fdf1dcea1a4" providerId="ADAL" clId="{31883BA9-7B33-4F32-A29F-1545B17FD632}" dt="2023-03-03T18:14:20.459" v="853" actId="478"/>
          <ac:spMkLst>
            <pc:docMk/>
            <pc:sldMk cId="1304742290" sldId="486"/>
            <ac:spMk id="3" creationId="{37BDCF4E-B9AB-F4E7-32E9-DA6A4803B8FD}"/>
          </ac:spMkLst>
        </pc:spChg>
        <pc:spChg chg="add del mod">
          <ac:chgData name="Gaui, Roberto" userId="f7e0d9b4-f29e-4fe4-ba7c-2fdf1dcea1a4" providerId="ADAL" clId="{31883BA9-7B33-4F32-A29F-1545B17FD632}" dt="2023-03-03T18:08:37.885" v="771"/>
          <ac:spMkLst>
            <pc:docMk/>
            <pc:sldMk cId="1304742290" sldId="486"/>
            <ac:spMk id="4" creationId="{C18BC3FD-4A0B-371B-7C20-C4C1B1E1C8E9}"/>
          </ac:spMkLst>
        </pc:spChg>
        <pc:spChg chg="add mod">
          <ac:chgData name="Gaui, Roberto" userId="f7e0d9b4-f29e-4fe4-ba7c-2fdf1dcea1a4" providerId="ADAL" clId="{31883BA9-7B33-4F32-A29F-1545B17FD632}" dt="2023-03-03T18:14:06.292" v="852" actId="5793"/>
          <ac:spMkLst>
            <pc:docMk/>
            <pc:sldMk cId="1304742290" sldId="486"/>
            <ac:spMk id="5" creationId="{25F383E1-FBD1-4A49-0F5C-2A6F487691DC}"/>
          </ac:spMkLst>
        </pc:spChg>
        <pc:spChg chg="add mod">
          <ac:chgData name="Gaui, Roberto" userId="f7e0d9b4-f29e-4fe4-ba7c-2fdf1dcea1a4" providerId="ADAL" clId="{31883BA9-7B33-4F32-A29F-1545B17FD632}" dt="2023-03-03T18:14:21.538" v="854"/>
          <ac:spMkLst>
            <pc:docMk/>
            <pc:sldMk cId="1304742290" sldId="486"/>
            <ac:spMk id="6" creationId="{DC38E4FB-FED5-6E61-85AA-951DED9942CA}"/>
          </ac:spMkLst>
        </pc:spChg>
      </pc:sldChg>
      <pc:sldMasterChg chg="delSldLayout">
        <pc:chgData name="Gaui, Roberto" userId="f7e0d9b4-f29e-4fe4-ba7c-2fdf1dcea1a4" providerId="ADAL" clId="{31883BA9-7B33-4F32-A29F-1545B17FD632}" dt="2023-03-03T17:41:45.211" v="239" actId="47"/>
        <pc:sldMasterMkLst>
          <pc:docMk/>
          <pc:sldMasterMk cId="2346287005" sldId="2147483648"/>
        </pc:sldMasterMkLst>
        <pc:sldLayoutChg chg="del">
          <pc:chgData name="Gaui, Roberto" userId="f7e0d9b4-f29e-4fe4-ba7c-2fdf1dcea1a4" providerId="ADAL" clId="{31883BA9-7B33-4F32-A29F-1545B17FD632}" dt="2023-03-03T17:41:45.211" v="239" actId="47"/>
          <pc:sldLayoutMkLst>
            <pc:docMk/>
            <pc:sldMasterMk cId="2346287005" sldId="2147483648"/>
            <pc:sldLayoutMk cId="2749227586" sldId="2147483660"/>
          </pc:sldLayoutMkLst>
        </pc:sldLayoutChg>
      </pc:sldMasterChg>
    </pc:docChg>
  </pc:docChgLst>
</pc:chgInfo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4D9749-7224-4B79-BA4F-DF9CF78EDBB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4B1C0A6-FFC0-4BC1-A419-8500FFE3868B}">
      <dgm:prSet custT="1"/>
      <dgm:spPr/>
      <dgm:t>
        <a:bodyPr/>
        <a:lstStyle/>
        <a:p>
          <a:r>
            <a:rPr lang="pt-BR" sz="1800" dirty="0"/>
            <a:t>F</a:t>
          </a:r>
          <a:r>
            <a:rPr lang="pt-BR" sz="2000" dirty="0"/>
            <a:t>one de ouvido apenas durante a execução dos exercícios/avalições.</a:t>
          </a:r>
          <a:endParaRPr lang="en-US" sz="2000" dirty="0"/>
        </a:p>
      </dgm:t>
    </dgm:pt>
    <dgm:pt modelId="{2C320608-93A2-4AB8-937F-3D4740491F80}" type="parTrans" cxnId="{64089E60-B4E4-4848-B083-B362A4150947}">
      <dgm:prSet/>
      <dgm:spPr/>
      <dgm:t>
        <a:bodyPr/>
        <a:lstStyle/>
        <a:p>
          <a:endParaRPr lang="en-US"/>
        </a:p>
      </dgm:t>
    </dgm:pt>
    <dgm:pt modelId="{1970D1C1-234D-45C5-AD3F-4F911E65549A}" type="sibTrans" cxnId="{64089E60-B4E4-4848-B083-B362A4150947}">
      <dgm:prSet/>
      <dgm:spPr/>
      <dgm:t>
        <a:bodyPr/>
        <a:lstStyle/>
        <a:p>
          <a:endParaRPr lang="en-US"/>
        </a:p>
      </dgm:t>
    </dgm:pt>
    <dgm:pt modelId="{439AEF8C-E064-416D-84E8-AAD87B8C2CA9}">
      <dgm:prSet/>
      <dgm:spPr/>
      <dgm:t>
        <a:bodyPr/>
        <a:lstStyle/>
        <a:p>
          <a:r>
            <a:rPr lang="pt-BR" dirty="0"/>
            <a:t>Não usem o computador para jogar.</a:t>
          </a:r>
          <a:endParaRPr lang="en-US" dirty="0"/>
        </a:p>
      </dgm:t>
    </dgm:pt>
    <dgm:pt modelId="{F7406AD1-8496-4C6E-B774-6CF236708026}" type="parTrans" cxnId="{810A7FA6-3A6C-48BA-9915-07CAD82A4D0D}">
      <dgm:prSet/>
      <dgm:spPr/>
      <dgm:t>
        <a:bodyPr/>
        <a:lstStyle/>
        <a:p>
          <a:endParaRPr lang="en-US"/>
        </a:p>
      </dgm:t>
    </dgm:pt>
    <dgm:pt modelId="{6E4A5904-7C3E-45CA-83FA-F4C301ACB987}" type="sibTrans" cxnId="{810A7FA6-3A6C-48BA-9915-07CAD82A4D0D}">
      <dgm:prSet/>
      <dgm:spPr/>
      <dgm:t>
        <a:bodyPr/>
        <a:lstStyle/>
        <a:p>
          <a:endParaRPr lang="en-US"/>
        </a:p>
      </dgm:t>
    </dgm:pt>
    <dgm:pt modelId="{BA6E6473-27E0-4F51-9BFD-C7557EAD38F7}">
      <dgm:prSet/>
      <dgm:spPr/>
      <dgm:t>
        <a:bodyPr/>
        <a:lstStyle/>
        <a:p>
          <a:r>
            <a:rPr lang="pt-BR" dirty="0"/>
            <a:t>Uso restrito do celular.  Se precisar, atenda fora da sala ! </a:t>
          </a:r>
          <a:endParaRPr lang="en-US" dirty="0"/>
        </a:p>
      </dgm:t>
    </dgm:pt>
    <dgm:pt modelId="{CD77F00F-AB2E-4284-82F8-56F197280F40}" type="parTrans" cxnId="{A6B71D0E-A4D3-4726-B2C3-3C2B0C5CD8F4}">
      <dgm:prSet/>
      <dgm:spPr/>
      <dgm:t>
        <a:bodyPr/>
        <a:lstStyle/>
        <a:p>
          <a:endParaRPr lang="en-US"/>
        </a:p>
      </dgm:t>
    </dgm:pt>
    <dgm:pt modelId="{29092842-5720-43D2-8DC3-E29ECB574BD0}" type="sibTrans" cxnId="{A6B71D0E-A4D3-4726-B2C3-3C2B0C5CD8F4}">
      <dgm:prSet/>
      <dgm:spPr/>
      <dgm:t>
        <a:bodyPr/>
        <a:lstStyle/>
        <a:p>
          <a:endParaRPr lang="en-US"/>
        </a:p>
      </dgm:t>
    </dgm:pt>
    <dgm:pt modelId="{E67E9461-E266-47D2-AC99-F84BFA33E99E}">
      <dgm:prSet/>
      <dgm:spPr/>
      <dgm:t>
        <a:bodyPr/>
        <a:lstStyle/>
        <a:p>
          <a:r>
            <a:rPr lang="pt-BR" dirty="0"/>
            <a:t>O curso não é fácil! Estudem!  </a:t>
          </a:r>
        </a:p>
        <a:p>
          <a:r>
            <a:rPr lang="pt-BR" b="1" dirty="0">
              <a:solidFill>
                <a:schemeClr val="accent1">
                  <a:lumMod val="50000"/>
                </a:schemeClr>
              </a:solidFill>
            </a:rPr>
            <a:t>Mas NÃO GUARDEM DÚVIDAS !!!! PERGUNTEM !!!</a:t>
          </a:r>
          <a:endParaRPr lang="en-US" b="1" dirty="0">
            <a:solidFill>
              <a:schemeClr val="accent1">
                <a:lumMod val="50000"/>
              </a:schemeClr>
            </a:solidFill>
          </a:endParaRPr>
        </a:p>
      </dgm:t>
    </dgm:pt>
    <dgm:pt modelId="{AFAD75A9-A9F4-4682-8067-F9A7891204D7}" type="parTrans" cxnId="{D48737A5-1692-4164-81E2-AD86D7C4F2F6}">
      <dgm:prSet/>
      <dgm:spPr/>
      <dgm:t>
        <a:bodyPr/>
        <a:lstStyle/>
        <a:p>
          <a:endParaRPr lang="en-US"/>
        </a:p>
      </dgm:t>
    </dgm:pt>
    <dgm:pt modelId="{4E940E9F-9F10-4CC3-9EB5-32299A625F49}" type="sibTrans" cxnId="{D48737A5-1692-4164-81E2-AD86D7C4F2F6}">
      <dgm:prSet/>
      <dgm:spPr/>
      <dgm:t>
        <a:bodyPr/>
        <a:lstStyle/>
        <a:p>
          <a:endParaRPr lang="en-US"/>
        </a:p>
      </dgm:t>
    </dgm:pt>
    <dgm:pt modelId="{20076FC1-4619-471B-8A11-2D71FFA9A858}" type="pres">
      <dgm:prSet presAssocID="{064D9749-7224-4B79-BA4F-DF9CF78EDBB7}" presName="linear" presStyleCnt="0">
        <dgm:presLayoutVars>
          <dgm:animLvl val="lvl"/>
          <dgm:resizeHandles val="exact"/>
        </dgm:presLayoutVars>
      </dgm:prSet>
      <dgm:spPr/>
    </dgm:pt>
    <dgm:pt modelId="{56C5DE98-558F-47E5-AEAA-CF8A613AD960}" type="pres">
      <dgm:prSet presAssocID="{94B1C0A6-FFC0-4BC1-A419-8500FFE3868B}" presName="parentText" presStyleLbl="node1" presStyleIdx="0" presStyleCnt="4" custLinFactY="-32119" custLinFactNeighborX="-496" custLinFactNeighborY="-100000">
        <dgm:presLayoutVars>
          <dgm:chMax val="0"/>
          <dgm:bulletEnabled val="1"/>
        </dgm:presLayoutVars>
      </dgm:prSet>
      <dgm:spPr/>
    </dgm:pt>
    <dgm:pt modelId="{3596407E-8E4C-4AF0-ABE9-D9962F5A5267}" type="pres">
      <dgm:prSet presAssocID="{1970D1C1-234D-45C5-AD3F-4F911E65549A}" presName="spacer" presStyleCnt="0"/>
      <dgm:spPr/>
    </dgm:pt>
    <dgm:pt modelId="{FA35A955-F48A-475A-A0CB-E0E2268740C2}" type="pres">
      <dgm:prSet presAssocID="{439AEF8C-E064-416D-84E8-AAD87B8C2CA9}" presName="parentText" presStyleLbl="node1" presStyleIdx="1" presStyleCnt="4" custLinFactY="-2380" custLinFactNeighborX="18" custLinFactNeighborY="-100000">
        <dgm:presLayoutVars>
          <dgm:chMax val="0"/>
          <dgm:bulletEnabled val="1"/>
        </dgm:presLayoutVars>
      </dgm:prSet>
      <dgm:spPr/>
    </dgm:pt>
    <dgm:pt modelId="{80581EE9-2AE1-4AD0-B621-39F9BCE71AD7}" type="pres">
      <dgm:prSet presAssocID="{6E4A5904-7C3E-45CA-83FA-F4C301ACB987}" presName="spacer" presStyleCnt="0"/>
      <dgm:spPr/>
    </dgm:pt>
    <dgm:pt modelId="{EE9E82E0-D97F-49A8-B305-9F3FC7B14710}" type="pres">
      <dgm:prSet presAssocID="{BA6E6473-27E0-4F51-9BFD-C7557EAD38F7}" presName="parentText" presStyleLbl="node1" presStyleIdx="2" presStyleCnt="4" custLinFactY="-5456" custLinFactNeighborX="823" custLinFactNeighborY="-100000">
        <dgm:presLayoutVars>
          <dgm:chMax val="0"/>
          <dgm:bulletEnabled val="1"/>
        </dgm:presLayoutVars>
      </dgm:prSet>
      <dgm:spPr/>
    </dgm:pt>
    <dgm:pt modelId="{E46AA70A-4373-4FCC-865C-A0697F7DADB8}" type="pres">
      <dgm:prSet presAssocID="{29092842-5720-43D2-8DC3-E29ECB574BD0}" presName="spacer" presStyleCnt="0"/>
      <dgm:spPr/>
    </dgm:pt>
    <dgm:pt modelId="{A4F65FF2-3E1F-459A-A7C6-61DEE843ECCF}" type="pres">
      <dgm:prSet presAssocID="{E67E9461-E266-47D2-AC99-F84BFA33E99E}" presName="parentText" presStyleLbl="node1" presStyleIdx="3" presStyleCnt="4" custLinFactNeighborX="840" custLinFactNeighborY="-31260">
        <dgm:presLayoutVars>
          <dgm:chMax val="0"/>
          <dgm:bulletEnabled val="1"/>
        </dgm:presLayoutVars>
      </dgm:prSet>
      <dgm:spPr/>
    </dgm:pt>
  </dgm:ptLst>
  <dgm:cxnLst>
    <dgm:cxn modelId="{A6B71D0E-A4D3-4726-B2C3-3C2B0C5CD8F4}" srcId="{064D9749-7224-4B79-BA4F-DF9CF78EDBB7}" destId="{BA6E6473-27E0-4F51-9BFD-C7557EAD38F7}" srcOrd="2" destOrd="0" parTransId="{CD77F00F-AB2E-4284-82F8-56F197280F40}" sibTransId="{29092842-5720-43D2-8DC3-E29ECB574BD0}"/>
    <dgm:cxn modelId="{64089E60-B4E4-4848-B083-B362A4150947}" srcId="{064D9749-7224-4B79-BA4F-DF9CF78EDBB7}" destId="{94B1C0A6-FFC0-4BC1-A419-8500FFE3868B}" srcOrd="0" destOrd="0" parTransId="{2C320608-93A2-4AB8-937F-3D4740491F80}" sibTransId="{1970D1C1-234D-45C5-AD3F-4F911E65549A}"/>
    <dgm:cxn modelId="{97054342-BF9F-4DAF-B391-913D3D29A494}" type="presOf" srcId="{94B1C0A6-FFC0-4BC1-A419-8500FFE3868B}" destId="{56C5DE98-558F-47E5-AEAA-CF8A613AD960}" srcOrd="0" destOrd="0" presId="urn:microsoft.com/office/officeart/2005/8/layout/vList2"/>
    <dgm:cxn modelId="{731EAB47-DF43-4D2C-8AE9-FC7E404F285E}" type="presOf" srcId="{E67E9461-E266-47D2-AC99-F84BFA33E99E}" destId="{A4F65FF2-3E1F-459A-A7C6-61DEE843ECCF}" srcOrd="0" destOrd="0" presId="urn:microsoft.com/office/officeart/2005/8/layout/vList2"/>
    <dgm:cxn modelId="{D27C3D81-9C08-425E-9A13-22E1D055D3AD}" type="presOf" srcId="{064D9749-7224-4B79-BA4F-DF9CF78EDBB7}" destId="{20076FC1-4619-471B-8A11-2D71FFA9A858}" srcOrd="0" destOrd="0" presId="urn:microsoft.com/office/officeart/2005/8/layout/vList2"/>
    <dgm:cxn modelId="{A97E9B8D-2B2F-4356-9C09-4ACBF63C8207}" type="presOf" srcId="{439AEF8C-E064-416D-84E8-AAD87B8C2CA9}" destId="{FA35A955-F48A-475A-A0CB-E0E2268740C2}" srcOrd="0" destOrd="0" presId="urn:microsoft.com/office/officeart/2005/8/layout/vList2"/>
    <dgm:cxn modelId="{D48737A5-1692-4164-81E2-AD86D7C4F2F6}" srcId="{064D9749-7224-4B79-BA4F-DF9CF78EDBB7}" destId="{E67E9461-E266-47D2-AC99-F84BFA33E99E}" srcOrd="3" destOrd="0" parTransId="{AFAD75A9-A9F4-4682-8067-F9A7891204D7}" sibTransId="{4E940E9F-9F10-4CC3-9EB5-32299A625F49}"/>
    <dgm:cxn modelId="{810A7FA6-3A6C-48BA-9915-07CAD82A4D0D}" srcId="{064D9749-7224-4B79-BA4F-DF9CF78EDBB7}" destId="{439AEF8C-E064-416D-84E8-AAD87B8C2CA9}" srcOrd="1" destOrd="0" parTransId="{F7406AD1-8496-4C6E-B774-6CF236708026}" sibTransId="{6E4A5904-7C3E-45CA-83FA-F4C301ACB987}"/>
    <dgm:cxn modelId="{0DE6BEB6-F9A3-467A-AE6D-993DBA1F9099}" type="presOf" srcId="{BA6E6473-27E0-4F51-9BFD-C7557EAD38F7}" destId="{EE9E82E0-D97F-49A8-B305-9F3FC7B14710}" srcOrd="0" destOrd="0" presId="urn:microsoft.com/office/officeart/2005/8/layout/vList2"/>
    <dgm:cxn modelId="{6BB2D8FD-7AD6-426A-AF43-CC26FC153174}" type="presParOf" srcId="{20076FC1-4619-471B-8A11-2D71FFA9A858}" destId="{56C5DE98-558F-47E5-AEAA-CF8A613AD960}" srcOrd="0" destOrd="0" presId="urn:microsoft.com/office/officeart/2005/8/layout/vList2"/>
    <dgm:cxn modelId="{9594F250-A0A4-4F5F-AF6F-12535A950B5E}" type="presParOf" srcId="{20076FC1-4619-471B-8A11-2D71FFA9A858}" destId="{3596407E-8E4C-4AF0-ABE9-D9962F5A5267}" srcOrd="1" destOrd="0" presId="urn:microsoft.com/office/officeart/2005/8/layout/vList2"/>
    <dgm:cxn modelId="{743FEE83-5CB1-4B54-920F-9B6351395097}" type="presParOf" srcId="{20076FC1-4619-471B-8A11-2D71FFA9A858}" destId="{FA35A955-F48A-475A-A0CB-E0E2268740C2}" srcOrd="2" destOrd="0" presId="urn:microsoft.com/office/officeart/2005/8/layout/vList2"/>
    <dgm:cxn modelId="{98846A43-AD7C-44C9-95D7-BA52ECCE27F2}" type="presParOf" srcId="{20076FC1-4619-471B-8A11-2D71FFA9A858}" destId="{80581EE9-2AE1-4AD0-B621-39F9BCE71AD7}" srcOrd="3" destOrd="0" presId="urn:microsoft.com/office/officeart/2005/8/layout/vList2"/>
    <dgm:cxn modelId="{B69D4232-A085-46BE-A664-E701529708C1}" type="presParOf" srcId="{20076FC1-4619-471B-8A11-2D71FFA9A858}" destId="{EE9E82E0-D97F-49A8-B305-9F3FC7B14710}" srcOrd="4" destOrd="0" presId="urn:microsoft.com/office/officeart/2005/8/layout/vList2"/>
    <dgm:cxn modelId="{C452AD6F-8D4D-4552-AF99-9C4A9E439D00}" type="presParOf" srcId="{20076FC1-4619-471B-8A11-2D71FFA9A858}" destId="{E46AA70A-4373-4FCC-865C-A0697F7DADB8}" srcOrd="5" destOrd="0" presId="urn:microsoft.com/office/officeart/2005/8/layout/vList2"/>
    <dgm:cxn modelId="{291447F1-C0E6-4ADA-8B80-B63A38C0667F}" type="presParOf" srcId="{20076FC1-4619-471B-8A11-2D71FFA9A858}" destId="{A4F65FF2-3E1F-459A-A7C6-61DEE843ECC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5D0A7B-C47E-4348-8FF8-AB9ED16B37E0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077F6D9-4CFF-40E1-B97F-CB44B2050B54}">
      <dgm:prSet/>
      <dgm:spPr/>
      <dgm:t>
        <a:bodyPr/>
        <a:lstStyle/>
        <a:p>
          <a:r>
            <a:rPr lang="pt-BR" b="1" dirty="0" err="1">
              <a:solidFill>
                <a:schemeClr val="tx1"/>
              </a:solidFill>
            </a:rPr>
            <a:t>Database</a:t>
          </a:r>
          <a:r>
            <a:rPr lang="pt-BR" b="1" dirty="0">
              <a:solidFill>
                <a:schemeClr val="tx1"/>
              </a:solidFill>
            </a:rPr>
            <a:t> </a:t>
          </a:r>
          <a:r>
            <a:rPr lang="pt-BR" b="1" dirty="0" err="1">
              <a:solidFill>
                <a:schemeClr val="tx1"/>
              </a:solidFill>
            </a:rPr>
            <a:t>Reliability</a:t>
          </a:r>
          <a:r>
            <a:rPr lang="pt-BR" b="1" dirty="0">
              <a:solidFill>
                <a:schemeClr val="tx1"/>
              </a:solidFill>
            </a:rPr>
            <a:t> </a:t>
          </a:r>
          <a:r>
            <a:rPr lang="pt-BR" b="1" dirty="0" err="1">
              <a:solidFill>
                <a:schemeClr val="tx1"/>
              </a:solidFill>
            </a:rPr>
            <a:t>Engineer</a:t>
          </a:r>
          <a:r>
            <a:rPr lang="pt-BR" b="1" dirty="0">
              <a:solidFill>
                <a:schemeClr val="tx1"/>
              </a:solidFill>
            </a:rPr>
            <a:t> </a:t>
          </a:r>
          <a:r>
            <a:rPr lang="pt-BR" dirty="0"/>
            <a:t>responsável pela administração da arquitetura de dados DBMS. Atua no Data </a:t>
          </a:r>
          <a:r>
            <a:rPr lang="pt-BR" dirty="0" err="1"/>
            <a:t>Sources</a:t>
          </a:r>
          <a:r>
            <a:rPr lang="pt-BR" dirty="0"/>
            <a:t>.</a:t>
          </a:r>
          <a:endParaRPr lang="en-US" dirty="0"/>
        </a:p>
      </dgm:t>
    </dgm:pt>
    <dgm:pt modelId="{D5D0B58E-DC10-4F37-9564-16DA0ED2961C}" type="parTrans" cxnId="{0EA7ACA6-9AA3-4501-ACB4-186269A69009}">
      <dgm:prSet/>
      <dgm:spPr/>
      <dgm:t>
        <a:bodyPr/>
        <a:lstStyle/>
        <a:p>
          <a:endParaRPr lang="en-US"/>
        </a:p>
      </dgm:t>
    </dgm:pt>
    <dgm:pt modelId="{75531D7B-C758-400B-A77F-AA4052C50261}" type="sibTrans" cxnId="{0EA7ACA6-9AA3-4501-ACB4-186269A69009}">
      <dgm:prSet/>
      <dgm:spPr/>
      <dgm:t>
        <a:bodyPr/>
        <a:lstStyle/>
        <a:p>
          <a:endParaRPr lang="en-US"/>
        </a:p>
      </dgm:t>
    </dgm:pt>
    <dgm:pt modelId="{7F2F2878-2E00-4D05-B37C-60B6A80615FB}">
      <dgm:prSet/>
      <dgm:spPr/>
      <dgm:t>
        <a:bodyPr/>
        <a:lstStyle/>
        <a:p>
          <a:r>
            <a:rPr lang="pt-BR" b="1" dirty="0">
              <a:solidFill>
                <a:schemeClr val="tx1"/>
              </a:solidFill>
            </a:rPr>
            <a:t>Data </a:t>
          </a:r>
          <a:r>
            <a:rPr lang="pt-BR" b="1" dirty="0" err="1">
              <a:solidFill>
                <a:schemeClr val="tx1"/>
              </a:solidFill>
            </a:rPr>
            <a:t>Engineer</a:t>
          </a:r>
          <a:r>
            <a:rPr lang="pt-BR" dirty="0">
              <a:solidFill>
                <a:schemeClr val="tx1"/>
              </a:solidFill>
            </a:rPr>
            <a:t> </a:t>
          </a:r>
          <a:r>
            <a:rPr lang="pt-BR" dirty="0"/>
            <a:t>responsável pela infraestrutura, ingestão e disponibilização dos dados no Big Data. Atua no Data </a:t>
          </a:r>
          <a:r>
            <a:rPr lang="pt-BR" dirty="0" err="1"/>
            <a:t>Sources</a:t>
          </a:r>
          <a:r>
            <a:rPr lang="pt-BR" dirty="0"/>
            <a:t>, Data </a:t>
          </a:r>
          <a:r>
            <a:rPr lang="pt-BR" dirty="0" err="1"/>
            <a:t>Ingestion</a:t>
          </a:r>
          <a:r>
            <a:rPr lang="pt-BR" dirty="0"/>
            <a:t> e Data </a:t>
          </a:r>
          <a:r>
            <a:rPr lang="pt-BR" dirty="0" err="1"/>
            <a:t>Infraestructure</a:t>
          </a:r>
          <a:r>
            <a:rPr lang="pt-BR" dirty="0"/>
            <a:t>. </a:t>
          </a:r>
          <a:endParaRPr lang="en-US" dirty="0"/>
        </a:p>
      </dgm:t>
    </dgm:pt>
    <dgm:pt modelId="{EBE3FCD4-28F3-451F-88BF-F876B4BA1926}" type="parTrans" cxnId="{B9964C17-EE41-4097-8367-815C838A23C2}">
      <dgm:prSet/>
      <dgm:spPr/>
      <dgm:t>
        <a:bodyPr/>
        <a:lstStyle/>
        <a:p>
          <a:endParaRPr lang="en-US"/>
        </a:p>
      </dgm:t>
    </dgm:pt>
    <dgm:pt modelId="{D538AA7E-1E0C-48E5-A57A-34DF5D879A7C}" type="sibTrans" cxnId="{B9964C17-EE41-4097-8367-815C838A23C2}">
      <dgm:prSet/>
      <dgm:spPr/>
      <dgm:t>
        <a:bodyPr/>
        <a:lstStyle/>
        <a:p>
          <a:endParaRPr lang="en-US"/>
        </a:p>
      </dgm:t>
    </dgm:pt>
    <dgm:pt modelId="{E3390712-E35B-47C7-ADCF-B9A58B964BE1}">
      <dgm:prSet/>
      <dgm:spPr/>
      <dgm:t>
        <a:bodyPr/>
        <a:lstStyle/>
        <a:p>
          <a:r>
            <a:rPr lang="pt-BR" b="1" dirty="0" err="1">
              <a:solidFill>
                <a:schemeClr val="tx1"/>
              </a:solidFill>
            </a:rPr>
            <a:t>Analytics</a:t>
          </a:r>
          <a:r>
            <a:rPr lang="pt-BR" b="1" dirty="0">
              <a:solidFill>
                <a:schemeClr val="tx1"/>
              </a:solidFill>
            </a:rPr>
            <a:t> </a:t>
          </a:r>
          <a:r>
            <a:rPr lang="pt-BR" b="1" dirty="0" err="1">
              <a:solidFill>
                <a:schemeClr val="tx1"/>
              </a:solidFill>
            </a:rPr>
            <a:t>Engineer</a:t>
          </a:r>
          <a:r>
            <a:rPr lang="pt-BR" dirty="0">
              <a:solidFill>
                <a:schemeClr val="tx1"/>
              </a:solidFill>
            </a:rPr>
            <a:t> </a:t>
          </a:r>
          <a:r>
            <a:rPr lang="pt-BR" dirty="0"/>
            <a:t>desenvolve e implementa core </a:t>
          </a:r>
          <a:r>
            <a:rPr lang="pt-BR" dirty="0" err="1"/>
            <a:t>datasets</a:t>
          </a:r>
          <a:r>
            <a:rPr lang="pt-BR" dirty="0"/>
            <a:t>, data </a:t>
          </a:r>
          <a:r>
            <a:rPr lang="pt-BR" dirty="0" err="1"/>
            <a:t>governance</a:t>
          </a:r>
          <a:r>
            <a:rPr lang="pt-BR" dirty="0"/>
            <a:t> e produtos </a:t>
          </a:r>
          <a:r>
            <a:rPr lang="pt-BR" dirty="0" err="1"/>
            <a:t>analiticos</a:t>
          </a:r>
          <a:r>
            <a:rPr lang="pt-BR" dirty="0"/>
            <a:t> de dados. Atua no Data </a:t>
          </a:r>
          <a:r>
            <a:rPr lang="pt-BR" dirty="0" err="1"/>
            <a:t>Processing</a:t>
          </a:r>
          <a:r>
            <a:rPr lang="pt-BR" dirty="0"/>
            <a:t> e </a:t>
          </a:r>
          <a:r>
            <a:rPr lang="pt-BR" dirty="0" err="1"/>
            <a:t>Serving</a:t>
          </a:r>
          <a:r>
            <a:rPr lang="pt-BR" dirty="0"/>
            <a:t> </a:t>
          </a:r>
          <a:r>
            <a:rPr lang="pt-BR" dirty="0" err="1"/>
            <a:t>Layer</a:t>
          </a:r>
          <a:r>
            <a:rPr lang="pt-BR" dirty="0"/>
            <a:t>.</a:t>
          </a:r>
          <a:endParaRPr lang="en-US" dirty="0"/>
        </a:p>
      </dgm:t>
    </dgm:pt>
    <dgm:pt modelId="{D32E1CDD-5FAC-4416-8A2F-EF59D7D79A7B}" type="parTrans" cxnId="{7E95AAAF-EFF2-4922-AB08-7C015206E63E}">
      <dgm:prSet/>
      <dgm:spPr/>
      <dgm:t>
        <a:bodyPr/>
        <a:lstStyle/>
        <a:p>
          <a:endParaRPr lang="en-US"/>
        </a:p>
      </dgm:t>
    </dgm:pt>
    <dgm:pt modelId="{FEF296D5-171A-4366-A009-07499C52EEF2}" type="sibTrans" cxnId="{7E95AAAF-EFF2-4922-AB08-7C015206E63E}">
      <dgm:prSet/>
      <dgm:spPr/>
      <dgm:t>
        <a:bodyPr/>
        <a:lstStyle/>
        <a:p>
          <a:endParaRPr lang="en-US"/>
        </a:p>
      </dgm:t>
    </dgm:pt>
    <dgm:pt modelId="{B2421C46-1287-4847-A148-E585B1897F8B}" type="pres">
      <dgm:prSet presAssocID="{C05D0A7B-C47E-4348-8FF8-AB9ED16B37E0}" presName="linear" presStyleCnt="0">
        <dgm:presLayoutVars>
          <dgm:animLvl val="lvl"/>
          <dgm:resizeHandles val="exact"/>
        </dgm:presLayoutVars>
      </dgm:prSet>
      <dgm:spPr/>
    </dgm:pt>
    <dgm:pt modelId="{855AEA1B-42CB-4406-9731-E4E9D19F76C9}" type="pres">
      <dgm:prSet presAssocID="{5077F6D9-4CFF-40E1-B97F-CB44B2050B5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BC82F8D-86A8-4E4F-B44C-D785F17B9E42}" type="pres">
      <dgm:prSet presAssocID="{75531D7B-C758-400B-A77F-AA4052C50261}" presName="spacer" presStyleCnt="0"/>
      <dgm:spPr/>
    </dgm:pt>
    <dgm:pt modelId="{0EE959D5-926B-4520-A668-8A0E46B32601}" type="pres">
      <dgm:prSet presAssocID="{7F2F2878-2E00-4D05-B37C-60B6A80615F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004F308-C3DE-4165-A7B4-35F7DFED97BF}" type="pres">
      <dgm:prSet presAssocID="{D538AA7E-1E0C-48E5-A57A-34DF5D879A7C}" presName="spacer" presStyleCnt="0"/>
      <dgm:spPr/>
    </dgm:pt>
    <dgm:pt modelId="{365BAF5C-D767-4B47-94BC-4B82539A974F}" type="pres">
      <dgm:prSet presAssocID="{E3390712-E35B-47C7-ADCF-B9A58B964BE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5186417-5199-431A-A17A-598806876AE4}" type="presOf" srcId="{7F2F2878-2E00-4D05-B37C-60B6A80615FB}" destId="{0EE959D5-926B-4520-A668-8A0E46B32601}" srcOrd="0" destOrd="0" presId="urn:microsoft.com/office/officeart/2005/8/layout/vList2"/>
    <dgm:cxn modelId="{B9964C17-EE41-4097-8367-815C838A23C2}" srcId="{C05D0A7B-C47E-4348-8FF8-AB9ED16B37E0}" destId="{7F2F2878-2E00-4D05-B37C-60B6A80615FB}" srcOrd="1" destOrd="0" parTransId="{EBE3FCD4-28F3-451F-88BF-F876B4BA1926}" sibTransId="{D538AA7E-1E0C-48E5-A57A-34DF5D879A7C}"/>
    <dgm:cxn modelId="{3F1AA55F-657A-4774-97E4-4FCAA874ABCE}" type="presOf" srcId="{C05D0A7B-C47E-4348-8FF8-AB9ED16B37E0}" destId="{B2421C46-1287-4847-A148-E585B1897F8B}" srcOrd="0" destOrd="0" presId="urn:microsoft.com/office/officeart/2005/8/layout/vList2"/>
    <dgm:cxn modelId="{C59A7266-A7FA-43EB-8DE0-09879E8A17F8}" type="presOf" srcId="{5077F6D9-4CFF-40E1-B97F-CB44B2050B54}" destId="{855AEA1B-42CB-4406-9731-E4E9D19F76C9}" srcOrd="0" destOrd="0" presId="urn:microsoft.com/office/officeart/2005/8/layout/vList2"/>
    <dgm:cxn modelId="{04702E68-276A-4416-B286-792F488E00E4}" type="presOf" srcId="{E3390712-E35B-47C7-ADCF-B9A58B964BE1}" destId="{365BAF5C-D767-4B47-94BC-4B82539A974F}" srcOrd="0" destOrd="0" presId="urn:microsoft.com/office/officeart/2005/8/layout/vList2"/>
    <dgm:cxn modelId="{0EA7ACA6-9AA3-4501-ACB4-186269A69009}" srcId="{C05D0A7B-C47E-4348-8FF8-AB9ED16B37E0}" destId="{5077F6D9-4CFF-40E1-B97F-CB44B2050B54}" srcOrd="0" destOrd="0" parTransId="{D5D0B58E-DC10-4F37-9564-16DA0ED2961C}" sibTransId="{75531D7B-C758-400B-A77F-AA4052C50261}"/>
    <dgm:cxn modelId="{7E95AAAF-EFF2-4922-AB08-7C015206E63E}" srcId="{C05D0A7B-C47E-4348-8FF8-AB9ED16B37E0}" destId="{E3390712-E35B-47C7-ADCF-B9A58B964BE1}" srcOrd="2" destOrd="0" parTransId="{D32E1CDD-5FAC-4416-8A2F-EF59D7D79A7B}" sibTransId="{FEF296D5-171A-4366-A009-07499C52EEF2}"/>
    <dgm:cxn modelId="{15EBB9AD-7098-42FC-BCB6-24F95FC40E2B}" type="presParOf" srcId="{B2421C46-1287-4847-A148-E585B1897F8B}" destId="{855AEA1B-42CB-4406-9731-E4E9D19F76C9}" srcOrd="0" destOrd="0" presId="urn:microsoft.com/office/officeart/2005/8/layout/vList2"/>
    <dgm:cxn modelId="{86B6D43D-FE6D-4983-912B-AD6523CDA478}" type="presParOf" srcId="{B2421C46-1287-4847-A148-E585B1897F8B}" destId="{DBC82F8D-86A8-4E4F-B44C-D785F17B9E42}" srcOrd="1" destOrd="0" presId="urn:microsoft.com/office/officeart/2005/8/layout/vList2"/>
    <dgm:cxn modelId="{2D3D2CA9-5404-4BA3-9340-6C6F2539A133}" type="presParOf" srcId="{B2421C46-1287-4847-A148-E585B1897F8B}" destId="{0EE959D5-926B-4520-A668-8A0E46B32601}" srcOrd="2" destOrd="0" presId="urn:microsoft.com/office/officeart/2005/8/layout/vList2"/>
    <dgm:cxn modelId="{461CA6DC-31C0-4C84-AC13-B57873D234DD}" type="presParOf" srcId="{B2421C46-1287-4847-A148-E585B1897F8B}" destId="{9004F308-C3DE-4165-A7B4-35F7DFED97BF}" srcOrd="3" destOrd="0" presId="urn:microsoft.com/office/officeart/2005/8/layout/vList2"/>
    <dgm:cxn modelId="{736F5827-A015-4175-A15E-2ED071C6C223}" type="presParOf" srcId="{B2421C46-1287-4847-A148-E585B1897F8B}" destId="{365BAF5C-D767-4B47-94BC-4B82539A974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613BD6-0ED2-477B-97A7-D2017F2C830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7789F5D-1C18-4251-8218-F945C34D5599}">
      <dgm:prSet/>
      <dgm:spPr/>
      <dgm:t>
        <a:bodyPr/>
        <a:lstStyle/>
        <a:p>
          <a:r>
            <a:rPr lang="pt-BR" b="1" dirty="0">
              <a:solidFill>
                <a:schemeClr val="tx1"/>
              </a:solidFill>
            </a:rPr>
            <a:t>Analista de dados</a:t>
          </a:r>
          <a:r>
            <a:rPr lang="pt-BR" dirty="0">
              <a:solidFill>
                <a:schemeClr val="tx1"/>
              </a:solidFill>
            </a:rPr>
            <a:t> </a:t>
          </a:r>
          <a:r>
            <a:rPr lang="pt-BR" dirty="0"/>
            <a:t>Responsável por transformar perguntas de negócios em queries e </a:t>
          </a:r>
          <a:r>
            <a:rPr lang="pt-BR" dirty="0" err="1"/>
            <a:t>datasets</a:t>
          </a:r>
          <a:r>
            <a:rPr lang="pt-BR" dirty="0"/>
            <a:t>, como usuários de dados e não programadores. Atua no Data </a:t>
          </a:r>
          <a:r>
            <a:rPr lang="pt-BR" dirty="0" err="1"/>
            <a:t>Consuming</a:t>
          </a:r>
          <a:r>
            <a:rPr lang="pt-BR" dirty="0"/>
            <a:t>.</a:t>
          </a:r>
          <a:endParaRPr lang="en-US" dirty="0"/>
        </a:p>
      </dgm:t>
    </dgm:pt>
    <dgm:pt modelId="{A61702D3-9F09-4111-9149-9497AF8A4ECE}" type="parTrans" cxnId="{B4FA3698-6346-42F0-B3B4-DCCD343A51BD}">
      <dgm:prSet/>
      <dgm:spPr/>
      <dgm:t>
        <a:bodyPr/>
        <a:lstStyle/>
        <a:p>
          <a:endParaRPr lang="en-US"/>
        </a:p>
      </dgm:t>
    </dgm:pt>
    <dgm:pt modelId="{EFF10FCE-3135-4603-AB13-A72322615D11}" type="sibTrans" cxnId="{B4FA3698-6346-42F0-B3B4-DCCD343A51BD}">
      <dgm:prSet/>
      <dgm:spPr/>
      <dgm:t>
        <a:bodyPr/>
        <a:lstStyle/>
        <a:p>
          <a:endParaRPr lang="en-US"/>
        </a:p>
      </dgm:t>
    </dgm:pt>
    <dgm:pt modelId="{FCB2A706-48AD-4247-94A4-FC76E5A74B75}">
      <dgm:prSet/>
      <dgm:spPr/>
      <dgm:t>
        <a:bodyPr/>
        <a:lstStyle/>
        <a:p>
          <a:r>
            <a:rPr lang="pt-BR" b="1" dirty="0">
              <a:solidFill>
                <a:schemeClr val="tx1"/>
              </a:solidFill>
            </a:rPr>
            <a:t>Cientista de dados</a:t>
          </a:r>
          <a:r>
            <a:rPr lang="pt-BR" dirty="0">
              <a:solidFill>
                <a:schemeClr val="tx1"/>
              </a:solidFill>
            </a:rPr>
            <a:t> </a:t>
          </a:r>
          <a:r>
            <a:rPr lang="pt-BR" dirty="0"/>
            <a:t>Atua com ferramentas avançadas de mineração de dados para análises preditivas e prescritivas utilizando de </a:t>
          </a:r>
          <a:r>
            <a:rPr lang="pt-BR" dirty="0" err="1"/>
            <a:t>estatistica</a:t>
          </a:r>
          <a:r>
            <a:rPr lang="pt-BR" dirty="0"/>
            <a:t>, ML e </a:t>
          </a:r>
          <a:r>
            <a:rPr lang="pt-BR" dirty="0" err="1"/>
            <a:t>deep</a:t>
          </a:r>
          <a:r>
            <a:rPr lang="pt-BR" dirty="0"/>
            <a:t> </a:t>
          </a:r>
          <a:r>
            <a:rPr lang="pt-BR" dirty="0" err="1"/>
            <a:t>learning</a:t>
          </a:r>
          <a:r>
            <a:rPr lang="pt-BR" dirty="0"/>
            <a:t>. Atua na Análise e Modelagem de Algoritmos, Data </a:t>
          </a:r>
          <a:r>
            <a:rPr lang="pt-BR" dirty="0" err="1"/>
            <a:t>Analysis</a:t>
          </a:r>
          <a:r>
            <a:rPr lang="pt-BR" dirty="0"/>
            <a:t> e </a:t>
          </a:r>
          <a:r>
            <a:rPr lang="pt-BR" dirty="0" err="1"/>
            <a:t>Ad-Hoc</a:t>
          </a:r>
          <a:r>
            <a:rPr lang="pt-BR" dirty="0"/>
            <a:t> </a:t>
          </a:r>
          <a:r>
            <a:rPr lang="pt-BR" dirty="0" err="1"/>
            <a:t>Datasets</a:t>
          </a:r>
          <a:r>
            <a:rPr lang="pt-BR" dirty="0"/>
            <a:t>.</a:t>
          </a:r>
          <a:endParaRPr lang="en-US" dirty="0"/>
        </a:p>
      </dgm:t>
    </dgm:pt>
    <dgm:pt modelId="{E059B438-B242-45F3-BCF2-44B2604A034B}" type="parTrans" cxnId="{E49480BB-ADA3-40A7-A6EF-A3D3122306CB}">
      <dgm:prSet/>
      <dgm:spPr/>
      <dgm:t>
        <a:bodyPr/>
        <a:lstStyle/>
        <a:p>
          <a:endParaRPr lang="en-US"/>
        </a:p>
      </dgm:t>
    </dgm:pt>
    <dgm:pt modelId="{8BE855B7-A966-4B33-81BD-498A692AF9C8}" type="sibTrans" cxnId="{E49480BB-ADA3-40A7-A6EF-A3D3122306CB}">
      <dgm:prSet/>
      <dgm:spPr/>
      <dgm:t>
        <a:bodyPr/>
        <a:lstStyle/>
        <a:p>
          <a:endParaRPr lang="en-US"/>
        </a:p>
      </dgm:t>
    </dgm:pt>
    <dgm:pt modelId="{E6B3C216-0FE8-466E-8868-E7B102B215D9}" type="pres">
      <dgm:prSet presAssocID="{A8613BD6-0ED2-477B-97A7-D2017F2C8306}" presName="linear" presStyleCnt="0">
        <dgm:presLayoutVars>
          <dgm:animLvl val="lvl"/>
          <dgm:resizeHandles val="exact"/>
        </dgm:presLayoutVars>
      </dgm:prSet>
      <dgm:spPr/>
    </dgm:pt>
    <dgm:pt modelId="{25F38A1F-6FD2-4DE9-A06A-B5CA4F644A8E}" type="pres">
      <dgm:prSet presAssocID="{07789F5D-1C18-4251-8218-F945C34D559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3578215-31FE-49C8-AAB7-806C2651BBD3}" type="pres">
      <dgm:prSet presAssocID="{EFF10FCE-3135-4603-AB13-A72322615D11}" presName="spacer" presStyleCnt="0"/>
      <dgm:spPr/>
    </dgm:pt>
    <dgm:pt modelId="{B46D1520-53F6-4F8F-89CD-1678B5C28191}" type="pres">
      <dgm:prSet presAssocID="{FCB2A706-48AD-4247-94A4-FC76E5A74B7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45A8005-F143-4F71-B7A3-859414776174}" type="presOf" srcId="{A8613BD6-0ED2-477B-97A7-D2017F2C8306}" destId="{E6B3C216-0FE8-466E-8868-E7B102B215D9}" srcOrd="0" destOrd="0" presId="urn:microsoft.com/office/officeart/2005/8/layout/vList2"/>
    <dgm:cxn modelId="{CA3E1714-61CB-4224-8CE1-BC50D8F890AD}" type="presOf" srcId="{FCB2A706-48AD-4247-94A4-FC76E5A74B75}" destId="{B46D1520-53F6-4F8F-89CD-1678B5C28191}" srcOrd="0" destOrd="0" presId="urn:microsoft.com/office/officeart/2005/8/layout/vList2"/>
    <dgm:cxn modelId="{B4FA3698-6346-42F0-B3B4-DCCD343A51BD}" srcId="{A8613BD6-0ED2-477B-97A7-D2017F2C8306}" destId="{07789F5D-1C18-4251-8218-F945C34D5599}" srcOrd="0" destOrd="0" parTransId="{A61702D3-9F09-4111-9149-9497AF8A4ECE}" sibTransId="{EFF10FCE-3135-4603-AB13-A72322615D11}"/>
    <dgm:cxn modelId="{E49480BB-ADA3-40A7-A6EF-A3D3122306CB}" srcId="{A8613BD6-0ED2-477B-97A7-D2017F2C8306}" destId="{FCB2A706-48AD-4247-94A4-FC76E5A74B75}" srcOrd="1" destOrd="0" parTransId="{E059B438-B242-45F3-BCF2-44B2604A034B}" sibTransId="{8BE855B7-A966-4B33-81BD-498A692AF9C8}"/>
    <dgm:cxn modelId="{D873B6D3-38DD-4A64-97A0-3729C82C730D}" type="presOf" srcId="{07789F5D-1C18-4251-8218-F945C34D5599}" destId="{25F38A1F-6FD2-4DE9-A06A-B5CA4F644A8E}" srcOrd="0" destOrd="0" presId="urn:microsoft.com/office/officeart/2005/8/layout/vList2"/>
    <dgm:cxn modelId="{7E3ACFDA-5370-486D-B3AF-C5D7527C8B0C}" type="presParOf" srcId="{E6B3C216-0FE8-466E-8868-E7B102B215D9}" destId="{25F38A1F-6FD2-4DE9-A06A-B5CA4F644A8E}" srcOrd="0" destOrd="0" presId="urn:microsoft.com/office/officeart/2005/8/layout/vList2"/>
    <dgm:cxn modelId="{8B9CDCBC-3DF1-4720-9B2A-F7E85AA73159}" type="presParOf" srcId="{E6B3C216-0FE8-466E-8868-E7B102B215D9}" destId="{C3578215-31FE-49C8-AAB7-806C2651BBD3}" srcOrd="1" destOrd="0" presId="urn:microsoft.com/office/officeart/2005/8/layout/vList2"/>
    <dgm:cxn modelId="{D8BDDA73-01D6-4FBD-99DA-38DCC7D32F75}" type="presParOf" srcId="{E6B3C216-0FE8-466E-8868-E7B102B215D9}" destId="{B46D1520-53F6-4F8F-89CD-1678B5C2819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E045EE-FFD9-4008-A208-85D1946705E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BE70B77-B6B6-4939-90BF-0A907E1BE096}">
      <dgm:prSet/>
      <dgm:spPr/>
      <dgm:t>
        <a:bodyPr/>
        <a:lstStyle/>
        <a:p>
          <a:r>
            <a:rPr lang="pt-BR" b="1" dirty="0">
              <a:solidFill>
                <a:schemeClr val="tx1"/>
              </a:solidFill>
            </a:rPr>
            <a:t>Analista de Governança de dados</a:t>
          </a:r>
          <a:r>
            <a:rPr lang="pt-BR" dirty="0">
              <a:solidFill>
                <a:schemeClr val="tx1"/>
              </a:solidFill>
            </a:rPr>
            <a:t> </a:t>
          </a:r>
          <a:r>
            <a:rPr lang="pt-BR" dirty="0"/>
            <a:t>define as politicas corporativas de governanças de dados. Atua no Big Data Governance.</a:t>
          </a:r>
          <a:endParaRPr lang="en-US" dirty="0"/>
        </a:p>
      </dgm:t>
    </dgm:pt>
    <dgm:pt modelId="{7C56E629-9E73-4532-9BEB-B3D5E5302FD1}" type="parTrans" cxnId="{86DE3CE1-9169-4B53-8D89-B9F3630AC161}">
      <dgm:prSet/>
      <dgm:spPr/>
      <dgm:t>
        <a:bodyPr/>
        <a:lstStyle/>
        <a:p>
          <a:endParaRPr lang="en-US"/>
        </a:p>
      </dgm:t>
    </dgm:pt>
    <dgm:pt modelId="{27DECE04-FE16-4501-B847-79EADA1A95E2}" type="sibTrans" cxnId="{86DE3CE1-9169-4B53-8D89-B9F3630AC161}">
      <dgm:prSet/>
      <dgm:spPr/>
      <dgm:t>
        <a:bodyPr/>
        <a:lstStyle/>
        <a:p>
          <a:endParaRPr lang="en-US"/>
        </a:p>
      </dgm:t>
    </dgm:pt>
    <dgm:pt modelId="{7E457442-22CB-42BF-8874-8E002D0E47E9}">
      <dgm:prSet/>
      <dgm:spPr/>
      <dgm:t>
        <a:bodyPr/>
        <a:lstStyle/>
        <a:p>
          <a:r>
            <a:rPr lang="pt-BR" b="1" dirty="0">
              <a:solidFill>
                <a:schemeClr val="tx1"/>
              </a:solidFill>
            </a:rPr>
            <a:t>ML </a:t>
          </a:r>
          <a:r>
            <a:rPr lang="pt-BR" b="1" dirty="0" err="1">
              <a:solidFill>
                <a:schemeClr val="tx1"/>
              </a:solidFill>
            </a:rPr>
            <a:t>Engineer</a:t>
          </a:r>
          <a:r>
            <a:rPr lang="pt-BR" dirty="0">
              <a:solidFill>
                <a:schemeClr val="tx1"/>
              </a:solidFill>
            </a:rPr>
            <a:t> </a:t>
          </a:r>
          <a:r>
            <a:rPr lang="pt-BR" dirty="0"/>
            <a:t>implementa modelos algoritmos em produção. Atua na </a:t>
          </a:r>
          <a:r>
            <a:rPr lang="pt-BR" dirty="0" err="1"/>
            <a:t>Produtizção</a:t>
          </a:r>
          <a:r>
            <a:rPr lang="pt-BR" dirty="0"/>
            <a:t> de Modelos Algoritmos.</a:t>
          </a:r>
          <a:endParaRPr lang="en-US" dirty="0"/>
        </a:p>
      </dgm:t>
    </dgm:pt>
    <dgm:pt modelId="{075F8CD1-DA1C-47CE-AB03-B2BEC442D03B}" type="parTrans" cxnId="{7BE04DC3-3857-4D2D-9D21-C9E046799364}">
      <dgm:prSet/>
      <dgm:spPr/>
      <dgm:t>
        <a:bodyPr/>
        <a:lstStyle/>
        <a:p>
          <a:endParaRPr lang="en-US"/>
        </a:p>
      </dgm:t>
    </dgm:pt>
    <dgm:pt modelId="{3C45688C-C213-484A-8A3F-366C9C0722A2}" type="sibTrans" cxnId="{7BE04DC3-3857-4D2D-9D21-C9E046799364}">
      <dgm:prSet/>
      <dgm:spPr/>
      <dgm:t>
        <a:bodyPr/>
        <a:lstStyle/>
        <a:p>
          <a:endParaRPr lang="en-US"/>
        </a:p>
      </dgm:t>
    </dgm:pt>
    <dgm:pt modelId="{6ED13458-3443-4531-82EF-4562833611B8}">
      <dgm:prSet/>
      <dgm:spPr/>
      <dgm:t>
        <a:bodyPr/>
        <a:lstStyle/>
        <a:p>
          <a:r>
            <a:rPr lang="pt-BR" b="1" dirty="0">
              <a:solidFill>
                <a:schemeClr val="tx1"/>
              </a:solidFill>
            </a:rPr>
            <a:t>Engenheiro de SW</a:t>
          </a:r>
          <a:r>
            <a:rPr lang="pt-BR" dirty="0">
              <a:solidFill>
                <a:schemeClr val="tx1"/>
              </a:solidFill>
            </a:rPr>
            <a:t> </a:t>
          </a:r>
          <a:r>
            <a:rPr lang="pt-BR" dirty="0"/>
            <a:t>implementa serviços transacionais e utiliza dados disponibilizados para consumo. Atua na Integração de Serviços.</a:t>
          </a:r>
          <a:endParaRPr lang="en-US" dirty="0"/>
        </a:p>
      </dgm:t>
    </dgm:pt>
    <dgm:pt modelId="{67F455E2-E695-4E19-9773-72D075DD9E56}" type="parTrans" cxnId="{3385EF27-9BF8-4BD1-9544-D154CE0B5EA0}">
      <dgm:prSet/>
      <dgm:spPr/>
      <dgm:t>
        <a:bodyPr/>
        <a:lstStyle/>
        <a:p>
          <a:endParaRPr lang="en-US"/>
        </a:p>
      </dgm:t>
    </dgm:pt>
    <dgm:pt modelId="{107B2A12-3A9C-422A-8816-8F735D3344F0}" type="sibTrans" cxnId="{3385EF27-9BF8-4BD1-9544-D154CE0B5EA0}">
      <dgm:prSet/>
      <dgm:spPr/>
      <dgm:t>
        <a:bodyPr/>
        <a:lstStyle/>
        <a:p>
          <a:endParaRPr lang="en-US"/>
        </a:p>
      </dgm:t>
    </dgm:pt>
    <dgm:pt modelId="{76C1BAC6-7E86-47BC-92A4-6DC442838CC7}" type="pres">
      <dgm:prSet presAssocID="{DCE045EE-FFD9-4008-A208-85D1946705E6}" presName="linear" presStyleCnt="0">
        <dgm:presLayoutVars>
          <dgm:animLvl val="lvl"/>
          <dgm:resizeHandles val="exact"/>
        </dgm:presLayoutVars>
      </dgm:prSet>
      <dgm:spPr/>
    </dgm:pt>
    <dgm:pt modelId="{8D72E7D3-F8E0-4EDD-A879-CEF6BE9EAA21}" type="pres">
      <dgm:prSet presAssocID="{3BE70B77-B6B6-4939-90BF-0A907E1BE09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A92DCBF-D66A-4C5C-BC98-5C1DA7BBF2AF}" type="pres">
      <dgm:prSet presAssocID="{27DECE04-FE16-4501-B847-79EADA1A95E2}" presName="spacer" presStyleCnt="0"/>
      <dgm:spPr/>
    </dgm:pt>
    <dgm:pt modelId="{2FB671F6-28F0-457A-9AEC-E7261F572331}" type="pres">
      <dgm:prSet presAssocID="{7E457442-22CB-42BF-8874-8E002D0E47E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73371ED-F765-42A5-9FE7-C66E62234463}" type="pres">
      <dgm:prSet presAssocID="{3C45688C-C213-484A-8A3F-366C9C0722A2}" presName="spacer" presStyleCnt="0"/>
      <dgm:spPr/>
    </dgm:pt>
    <dgm:pt modelId="{BED8652B-2D7A-4408-877B-9277D56AF091}" type="pres">
      <dgm:prSet presAssocID="{6ED13458-3443-4531-82EF-4562833611B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385EF27-9BF8-4BD1-9544-D154CE0B5EA0}" srcId="{DCE045EE-FFD9-4008-A208-85D1946705E6}" destId="{6ED13458-3443-4531-82EF-4562833611B8}" srcOrd="2" destOrd="0" parTransId="{67F455E2-E695-4E19-9773-72D075DD9E56}" sibTransId="{107B2A12-3A9C-422A-8816-8F735D3344F0}"/>
    <dgm:cxn modelId="{63FE1C36-1524-4D56-BBE8-89E197C40CA3}" type="presOf" srcId="{3BE70B77-B6B6-4939-90BF-0A907E1BE096}" destId="{8D72E7D3-F8E0-4EDD-A879-CEF6BE9EAA21}" srcOrd="0" destOrd="0" presId="urn:microsoft.com/office/officeart/2005/8/layout/vList2"/>
    <dgm:cxn modelId="{63BBE6A8-4551-4D89-A0E7-C61755ED0669}" type="presOf" srcId="{7E457442-22CB-42BF-8874-8E002D0E47E9}" destId="{2FB671F6-28F0-457A-9AEC-E7261F572331}" srcOrd="0" destOrd="0" presId="urn:microsoft.com/office/officeart/2005/8/layout/vList2"/>
    <dgm:cxn modelId="{2CC911B4-BDB2-4A21-A551-70722DEB88CF}" type="presOf" srcId="{6ED13458-3443-4531-82EF-4562833611B8}" destId="{BED8652B-2D7A-4408-877B-9277D56AF091}" srcOrd="0" destOrd="0" presId="urn:microsoft.com/office/officeart/2005/8/layout/vList2"/>
    <dgm:cxn modelId="{7BE04DC3-3857-4D2D-9D21-C9E046799364}" srcId="{DCE045EE-FFD9-4008-A208-85D1946705E6}" destId="{7E457442-22CB-42BF-8874-8E002D0E47E9}" srcOrd="1" destOrd="0" parTransId="{075F8CD1-DA1C-47CE-AB03-B2BEC442D03B}" sibTransId="{3C45688C-C213-484A-8A3F-366C9C0722A2}"/>
    <dgm:cxn modelId="{86DE3CE1-9169-4B53-8D89-B9F3630AC161}" srcId="{DCE045EE-FFD9-4008-A208-85D1946705E6}" destId="{3BE70B77-B6B6-4939-90BF-0A907E1BE096}" srcOrd="0" destOrd="0" parTransId="{7C56E629-9E73-4532-9BEB-B3D5E5302FD1}" sibTransId="{27DECE04-FE16-4501-B847-79EADA1A95E2}"/>
    <dgm:cxn modelId="{E10876E4-C1B5-40A5-914E-C65338B84418}" type="presOf" srcId="{DCE045EE-FFD9-4008-A208-85D1946705E6}" destId="{76C1BAC6-7E86-47BC-92A4-6DC442838CC7}" srcOrd="0" destOrd="0" presId="urn:microsoft.com/office/officeart/2005/8/layout/vList2"/>
    <dgm:cxn modelId="{EE755143-A602-4BB4-98D5-0B95D6F2D43C}" type="presParOf" srcId="{76C1BAC6-7E86-47BC-92A4-6DC442838CC7}" destId="{8D72E7D3-F8E0-4EDD-A879-CEF6BE9EAA21}" srcOrd="0" destOrd="0" presId="urn:microsoft.com/office/officeart/2005/8/layout/vList2"/>
    <dgm:cxn modelId="{28859512-B414-4C10-AFEE-13A87030CEFB}" type="presParOf" srcId="{76C1BAC6-7E86-47BC-92A4-6DC442838CC7}" destId="{BA92DCBF-D66A-4C5C-BC98-5C1DA7BBF2AF}" srcOrd="1" destOrd="0" presId="urn:microsoft.com/office/officeart/2005/8/layout/vList2"/>
    <dgm:cxn modelId="{7F68EC7E-A848-4CF7-9A80-AD7F7823EBCF}" type="presParOf" srcId="{76C1BAC6-7E86-47BC-92A4-6DC442838CC7}" destId="{2FB671F6-28F0-457A-9AEC-E7261F572331}" srcOrd="2" destOrd="0" presId="urn:microsoft.com/office/officeart/2005/8/layout/vList2"/>
    <dgm:cxn modelId="{8BAFBA1E-48BF-4175-90B1-A44E04AA5C36}" type="presParOf" srcId="{76C1BAC6-7E86-47BC-92A4-6DC442838CC7}" destId="{173371ED-F765-42A5-9FE7-C66E62234463}" srcOrd="3" destOrd="0" presId="urn:microsoft.com/office/officeart/2005/8/layout/vList2"/>
    <dgm:cxn modelId="{8A85E0B9-D66C-4FCD-9102-4CBA7F970F6B}" type="presParOf" srcId="{76C1BAC6-7E86-47BC-92A4-6DC442838CC7}" destId="{BED8652B-2D7A-4408-877B-9277D56AF09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F90655E-6CD1-4095-9148-9CF1D9AB26D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9593E63-7C33-42C7-A787-A95C3C18ADFF}">
      <dgm:prSet/>
      <dgm:spPr/>
      <dgm:t>
        <a:bodyPr/>
        <a:lstStyle/>
        <a:p>
          <a:r>
            <a:rPr lang="pt-BR"/>
            <a:t>APRENDER E UTILIZAR DE FUNDAMENTOS</a:t>
          </a:r>
          <a:endParaRPr lang="en-US"/>
        </a:p>
      </dgm:t>
    </dgm:pt>
    <dgm:pt modelId="{AB566934-A45A-49EC-A0E9-ABC7770597C5}" type="parTrans" cxnId="{D860EEA4-9504-4C1F-91B6-28F0BE705A45}">
      <dgm:prSet/>
      <dgm:spPr/>
      <dgm:t>
        <a:bodyPr/>
        <a:lstStyle/>
        <a:p>
          <a:endParaRPr lang="en-US"/>
        </a:p>
      </dgm:t>
    </dgm:pt>
    <dgm:pt modelId="{9989531E-C5B3-43B7-BA5F-ADD584914F42}" type="sibTrans" cxnId="{D860EEA4-9504-4C1F-91B6-28F0BE705A45}">
      <dgm:prSet/>
      <dgm:spPr/>
      <dgm:t>
        <a:bodyPr/>
        <a:lstStyle/>
        <a:p>
          <a:endParaRPr lang="en-US"/>
        </a:p>
      </dgm:t>
    </dgm:pt>
    <dgm:pt modelId="{4A697631-76F5-4C1E-BF4F-8A6E4B849E08}">
      <dgm:prSet/>
      <dgm:spPr/>
      <dgm:t>
        <a:bodyPr/>
        <a:lstStyle/>
        <a:p>
          <a:r>
            <a:rPr lang="pt-BR"/>
            <a:t>É fundamental ter conhecimento sobre conceitos tradicionais e de fundamentos para qualquer evolução</a:t>
          </a:r>
          <a:endParaRPr lang="en-US"/>
        </a:p>
      </dgm:t>
    </dgm:pt>
    <dgm:pt modelId="{6C15B77D-CED2-4F01-ACD7-3F165195761F}" type="parTrans" cxnId="{271895E0-C002-45DF-8C71-38FC09FD449C}">
      <dgm:prSet/>
      <dgm:spPr/>
      <dgm:t>
        <a:bodyPr/>
        <a:lstStyle/>
        <a:p>
          <a:endParaRPr lang="en-US"/>
        </a:p>
      </dgm:t>
    </dgm:pt>
    <dgm:pt modelId="{20ECC20E-6864-45C0-BEEF-B1CCCCAA6C86}" type="sibTrans" cxnId="{271895E0-C002-45DF-8C71-38FC09FD449C}">
      <dgm:prSet/>
      <dgm:spPr/>
      <dgm:t>
        <a:bodyPr/>
        <a:lstStyle/>
        <a:p>
          <a:endParaRPr lang="en-US"/>
        </a:p>
      </dgm:t>
    </dgm:pt>
    <dgm:pt modelId="{8D682CE0-0536-4370-8873-CB1D60CEFF9A}">
      <dgm:prSet/>
      <dgm:spPr/>
      <dgm:t>
        <a:bodyPr/>
        <a:lstStyle/>
        <a:p>
          <a:r>
            <a:rPr lang="pt-BR"/>
            <a:t>TECNOLOGIA POR TECNOLOGIA NÃO GARANTE CONFIABILIDADE</a:t>
          </a:r>
          <a:endParaRPr lang="en-US"/>
        </a:p>
      </dgm:t>
    </dgm:pt>
    <dgm:pt modelId="{11B244DE-2568-4D03-A043-8FD1E759D432}" type="parTrans" cxnId="{912083EF-0AD1-409C-9EFF-C39ED2A49737}">
      <dgm:prSet/>
      <dgm:spPr/>
      <dgm:t>
        <a:bodyPr/>
        <a:lstStyle/>
        <a:p>
          <a:endParaRPr lang="en-US"/>
        </a:p>
      </dgm:t>
    </dgm:pt>
    <dgm:pt modelId="{22D61725-3B57-4CF7-8306-8F068EC0E7F0}" type="sibTrans" cxnId="{912083EF-0AD1-409C-9EFF-C39ED2A49737}">
      <dgm:prSet/>
      <dgm:spPr/>
      <dgm:t>
        <a:bodyPr/>
        <a:lstStyle/>
        <a:p>
          <a:endParaRPr lang="en-US"/>
        </a:p>
      </dgm:t>
    </dgm:pt>
    <dgm:pt modelId="{29F7D929-C8E5-4A6D-BC43-7220A5A628AC}">
      <dgm:prSet/>
      <dgm:spPr/>
      <dgm:t>
        <a:bodyPr/>
        <a:lstStyle/>
        <a:p>
          <a:r>
            <a:rPr lang="pt-BR"/>
            <a:t>A confiabilidade está relacionada à representatividade do negócio! E tudo deve sempre estar atrelado a necessidades de negócios! Caso contrário, o custo só aumenta: em investimento, e redução de eficiência e desgaste cultural.</a:t>
          </a:r>
          <a:endParaRPr lang="en-US"/>
        </a:p>
      </dgm:t>
    </dgm:pt>
    <dgm:pt modelId="{57B0BFF3-4DCF-4FA9-9D97-EA1A364FCDFE}" type="parTrans" cxnId="{49E9F21A-935D-4FB7-AA57-2C3C6C9F0783}">
      <dgm:prSet/>
      <dgm:spPr/>
      <dgm:t>
        <a:bodyPr/>
        <a:lstStyle/>
        <a:p>
          <a:endParaRPr lang="en-US"/>
        </a:p>
      </dgm:t>
    </dgm:pt>
    <dgm:pt modelId="{2EE85C6F-A351-41CC-832A-E14597C4AE76}" type="sibTrans" cxnId="{49E9F21A-935D-4FB7-AA57-2C3C6C9F0783}">
      <dgm:prSet/>
      <dgm:spPr/>
      <dgm:t>
        <a:bodyPr/>
        <a:lstStyle/>
        <a:p>
          <a:endParaRPr lang="en-US"/>
        </a:p>
      </dgm:t>
    </dgm:pt>
    <dgm:pt modelId="{92667B4E-6E96-42D8-9AE5-9DEB21F71529}">
      <dgm:prSet/>
      <dgm:spPr/>
      <dgm:t>
        <a:bodyPr/>
        <a:lstStyle/>
        <a:p>
          <a:r>
            <a:rPr lang="pt-BR"/>
            <a:t>FOCO EM DADOS ACURADOS E RESULTADOS</a:t>
          </a:r>
          <a:endParaRPr lang="en-US"/>
        </a:p>
      </dgm:t>
    </dgm:pt>
    <dgm:pt modelId="{63C250A3-7CB6-41BE-8C19-78B4F4E56703}" type="parTrans" cxnId="{A950A5AA-789E-4122-A4EA-2560E79F623F}">
      <dgm:prSet/>
      <dgm:spPr/>
      <dgm:t>
        <a:bodyPr/>
        <a:lstStyle/>
        <a:p>
          <a:endParaRPr lang="en-US"/>
        </a:p>
      </dgm:t>
    </dgm:pt>
    <dgm:pt modelId="{414B3BF4-B5D6-41B9-890B-8793CA27A019}" type="sibTrans" cxnId="{A950A5AA-789E-4122-A4EA-2560E79F623F}">
      <dgm:prSet/>
      <dgm:spPr/>
      <dgm:t>
        <a:bodyPr/>
        <a:lstStyle/>
        <a:p>
          <a:endParaRPr lang="en-US"/>
        </a:p>
      </dgm:t>
    </dgm:pt>
    <dgm:pt modelId="{BF78CB20-9ACA-4BD7-B9E4-9E8CC54869F9}">
      <dgm:prSet/>
      <dgm:spPr/>
      <dgm:t>
        <a:bodyPr/>
        <a:lstStyle/>
        <a:p>
          <a:r>
            <a:rPr lang="pt-BR"/>
            <a:t>Foco em dados acurados, bem cuidados, e respondendo reais perguntas de business é fundamental para entregar resultados e possibilitar evolução e suporte na tecnologia e escalabilidade da arquitetura.</a:t>
          </a:r>
          <a:endParaRPr lang="en-US"/>
        </a:p>
      </dgm:t>
    </dgm:pt>
    <dgm:pt modelId="{E9E68930-F435-4839-ADA3-1E29EFC1A412}" type="parTrans" cxnId="{423768F9-4E33-47E6-AB6E-D0AD21EB7C44}">
      <dgm:prSet/>
      <dgm:spPr/>
      <dgm:t>
        <a:bodyPr/>
        <a:lstStyle/>
        <a:p>
          <a:endParaRPr lang="en-US"/>
        </a:p>
      </dgm:t>
    </dgm:pt>
    <dgm:pt modelId="{21920E73-CE94-45B0-860D-7474E9B16820}" type="sibTrans" cxnId="{423768F9-4E33-47E6-AB6E-D0AD21EB7C44}">
      <dgm:prSet/>
      <dgm:spPr/>
      <dgm:t>
        <a:bodyPr/>
        <a:lstStyle/>
        <a:p>
          <a:endParaRPr lang="en-US"/>
        </a:p>
      </dgm:t>
    </dgm:pt>
    <dgm:pt modelId="{0B76D94F-85CD-4009-AE6F-1826F197AB9F}" type="pres">
      <dgm:prSet presAssocID="{3F90655E-6CD1-4095-9148-9CF1D9AB26DE}" presName="root" presStyleCnt="0">
        <dgm:presLayoutVars>
          <dgm:dir/>
          <dgm:resizeHandles val="exact"/>
        </dgm:presLayoutVars>
      </dgm:prSet>
      <dgm:spPr/>
    </dgm:pt>
    <dgm:pt modelId="{BA6AEF02-3584-40DA-960D-796F1FDCEA06}" type="pres">
      <dgm:prSet presAssocID="{59593E63-7C33-42C7-A787-A95C3C18ADFF}" presName="compNode" presStyleCnt="0"/>
      <dgm:spPr/>
    </dgm:pt>
    <dgm:pt modelId="{1E909353-9E5C-4450-AFF2-311197D9AB9F}" type="pres">
      <dgm:prSet presAssocID="{59593E63-7C33-42C7-A787-A95C3C18ADFF}" presName="bgRect" presStyleLbl="bgShp" presStyleIdx="0" presStyleCnt="3"/>
      <dgm:spPr/>
    </dgm:pt>
    <dgm:pt modelId="{49D98646-6419-4FD1-B591-AAFFB57D88CF}" type="pres">
      <dgm:prSet presAssocID="{59593E63-7C33-42C7-A787-A95C3C18AD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la de aula"/>
        </a:ext>
      </dgm:extLst>
    </dgm:pt>
    <dgm:pt modelId="{47FF351B-32A8-4F12-9823-2B704C8CEBA0}" type="pres">
      <dgm:prSet presAssocID="{59593E63-7C33-42C7-A787-A95C3C18ADFF}" presName="spaceRect" presStyleCnt="0"/>
      <dgm:spPr/>
    </dgm:pt>
    <dgm:pt modelId="{B58DF5A2-2B3A-49BC-8ABD-A90608611018}" type="pres">
      <dgm:prSet presAssocID="{59593E63-7C33-42C7-A787-A95C3C18ADFF}" presName="parTx" presStyleLbl="revTx" presStyleIdx="0" presStyleCnt="6">
        <dgm:presLayoutVars>
          <dgm:chMax val="0"/>
          <dgm:chPref val="0"/>
        </dgm:presLayoutVars>
      </dgm:prSet>
      <dgm:spPr/>
    </dgm:pt>
    <dgm:pt modelId="{8FD61A99-ACAF-41C5-A10C-5112B95990BF}" type="pres">
      <dgm:prSet presAssocID="{59593E63-7C33-42C7-A787-A95C3C18ADFF}" presName="desTx" presStyleLbl="revTx" presStyleIdx="1" presStyleCnt="6">
        <dgm:presLayoutVars/>
      </dgm:prSet>
      <dgm:spPr/>
    </dgm:pt>
    <dgm:pt modelId="{A16283A9-F016-400A-ABA8-0404F034C5AE}" type="pres">
      <dgm:prSet presAssocID="{9989531E-C5B3-43B7-BA5F-ADD584914F42}" presName="sibTrans" presStyleCnt="0"/>
      <dgm:spPr/>
    </dgm:pt>
    <dgm:pt modelId="{E169D06E-86CE-4623-AAF7-96D28AD492D2}" type="pres">
      <dgm:prSet presAssocID="{8D682CE0-0536-4370-8873-CB1D60CEFF9A}" presName="compNode" presStyleCnt="0"/>
      <dgm:spPr/>
    </dgm:pt>
    <dgm:pt modelId="{858D8F34-5688-4204-B0C2-B92265919B15}" type="pres">
      <dgm:prSet presAssocID="{8D682CE0-0536-4370-8873-CB1D60CEFF9A}" presName="bgRect" presStyleLbl="bgShp" presStyleIdx="1" presStyleCnt="3"/>
      <dgm:spPr/>
    </dgm:pt>
    <dgm:pt modelId="{828C12CE-D5B2-4559-B242-236B7FF59AA6}" type="pres">
      <dgm:prSet presAssocID="{8D682CE0-0536-4370-8873-CB1D60CEFF9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e"/>
        </a:ext>
      </dgm:extLst>
    </dgm:pt>
    <dgm:pt modelId="{6DEA26AB-C5E6-4F77-9128-3BCC5DDF0AD7}" type="pres">
      <dgm:prSet presAssocID="{8D682CE0-0536-4370-8873-CB1D60CEFF9A}" presName="spaceRect" presStyleCnt="0"/>
      <dgm:spPr/>
    </dgm:pt>
    <dgm:pt modelId="{B92DA63E-A19F-43FF-998D-E262FC9923F5}" type="pres">
      <dgm:prSet presAssocID="{8D682CE0-0536-4370-8873-CB1D60CEFF9A}" presName="parTx" presStyleLbl="revTx" presStyleIdx="2" presStyleCnt="6">
        <dgm:presLayoutVars>
          <dgm:chMax val="0"/>
          <dgm:chPref val="0"/>
        </dgm:presLayoutVars>
      </dgm:prSet>
      <dgm:spPr/>
    </dgm:pt>
    <dgm:pt modelId="{60D181BB-AC7E-4C15-9303-2D145A66F575}" type="pres">
      <dgm:prSet presAssocID="{8D682CE0-0536-4370-8873-CB1D60CEFF9A}" presName="desTx" presStyleLbl="revTx" presStyleIdx="3" presStyleCnt="6">
        <dgm:presLayoutVars/>
      </dgm:prSet>
      <dgm:spPr/>
    </dgm:pt>
    <dgm:pt modelId="{840DC713-3A97-4D7A-B22F-BCBFD9031238}" type="pres">
      <dgm:prSet presAssocID="{22D61725-3B57-4CF7-8306-8F068EC0E7F0}" presName="sibTrans" presStyleCnt="0"/>
      <dgm:spPr/>
    </dgm:pt>
    <dgm:pt modelId="{F85C2E5D-4B79-430A-9703-492840168E02}" type="pres">
      <dgm:prSet presAssocID="{92667B4E-6E96-42D8-9AE5-9DEB21F71529}" presName="compNode" presStyleCnt="0"/>
      <dgm:spPr/>
    </dgm:pt>
    <dgm:pt modelId="{6465D574-F896-49F0-8842-EDB490B9574C}" type="pres">
      <dgm:prSet presAssocID="{92667B4E-6E96-42D8-9AE5-9DEB21F71529}" presName="bgRect" presStyleLbl="bgShp" presStyleIdx="2" presStyleCnt="3"/>
      <dgm:spPr/>
    </dgm:pt>
    <dgm:pt modelId="{80F4E2E4-8563-45F7-A015-C4870644E801}" type="pres">
      <dgm:prSet presAssocID="{92667B4E-6E96-42D8-9AE5-9DEB21F715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C77D6E86-38FE-4FC0-A0AB-8AEB4FEAB499}" type="pres">
      <dgm:prSet presAssocID="{92667B4E-6E96-42D8-9AE5-9DEB21F71529}" presName="spaceRect" presStyleCnt="0"/>
      <dgm:spPr/>
    </dgm:pt>
    <dgm:pt modelId="{076264B8-81B1-4533-BA4B-22045D7EC4A2}" type="pres">
      <dgm:prSet presAssocID="{92667B4E-6E96-42D8-9AE5-9DEB21F71529}" presName="parTx" presStyleLbl="revTx" presStyleIdx="4" presStyleCnt="6">
        <dgm:presLayoutVars>
          <dgm:chMax val="0"/>
          <dgm:chPref val="0"/>
        </dgm:presLayoutVars>
      </dgm:prSet>
      <dgm:spPr/>
    </dgm:pt>
    <dgm:pt modelId="{FB38450A-BC18-4D09-9198-2081BFCAF006}" type="pres">
      <dgm:prSet presAssocID="{92667B4E-6E96-42D8-9AE5-9DEB21F71529}" presName="desTx" presStyleLbl="revTx" presStyleIdx="5" presStyleCnt="6">
        <dgm:presLayoutVars/>
      </dgm:prSet>
      <dgm:spPr/>
    </dgm:pt>
  </dgm:ptLst>
  <dgm:cxnLst>
    <dgm:cxn modelId="{EBB46912-DD65-4F64-9028-FDDB4B9F017B}" type="presOf" srcId="{92667B4E-6E96-42D8-9AE5-9DEB21F71529}" destId="{076264B8-81B1-4533-BA4B-22045D7EC4A2}" srcOrd="0" destOrd="0" presId="urn:microsoft.com/office/officeart/2018/2/layout/IconVerticalSolidList"/>
    <dgm:cxn modelId="{49E9F21A-935D-4FB7-AA57-2C3C6C9F0783}" srcId="{8D682CE0-0536-4370-8873-CB1D60CEFF9A}" destId="{29F7D929-C8E5-4A6D-BC43-7220A5A628AC}" srcOrd="0" destOrd="0" parTransId="{57B0BFF3-4DCF-4FA9-9D97-EA1A364FCDFE}" sibTransId="{2EE85C6F-A351-41CC-832A-E14597C4AE76}"/>
    <dgm:cxn modelId="{56E1BD30-25F4-47AE-934E-A6F37EB3C81D}" type="presOf" srcId="{29F7D929-C8E5-4A6D-BC43-7220A5A628AC}" destId="{60D181BB-AC7E-4C15-9303-2D145A66F575}" srcOrd="0" destOrd="0" presId="urn:microsoft.com/office/officeart/2018/2/layout/IconVerticalSolidList"/>
    <dgm:cxn modelId="{0198F096-47A4-4539-8340-BAFAB3A7BF72}" type="presOf" srcId="{3F90655E-6CD1-4095-9148-9CF1D9AB26DE}" destId="{0B76D94F-85CD-4009-AE6F-1826F197AB9F}" srcOrd="0" destOrd="0" presId="urn:microsoft.com/office/officeart/2018/2/layout/IconVerticalSolidList"/>
    <dgm:cxn modelId="{7F8C439A-0D64-4D32-A70B-B3B243E416AB}" type="presOf" srcId="{8D682CE0-0536-4370-8873-CB1D60CEFF9A}" destId="{B92DA63E-A19F-43FF-998D-E262FC9923F5}" srcOrd="0" destOrd="0" presId="urn:microsoft.com/office/officeart/2018/2/layout/IconVerticalSolidList"/>
    <dgm:cxn modelId="{C593E8A4-0B7B-4BB2-8F6E-34A9DFBF1D12}" type="presOf" srcId="{BF78CB20-9ACA-4BD7-B9E4-9E8CC54869F9}" destId="{FB38450A-BC18-4D09-9198-2081BFCAF006}" srcOrd="0" destOrd="0" presId="urn:microsoft.com/office/officeart/2018/2/layout/IconVerticalSolidList"/>
    <dgm:cxn modelId="{D860EEA4-9504-4C1F-91B6-28F0BE705A45}" srcId="{3F90655E-6CD1-4095-9148-9CF1D9AB26DE}" destId="{59593E63-7C33-42C7-A787-A95C3C18ADFF}" srcOrd="0" destOrd="0" parTransId="{AB566934-A45A-49EC-A0E9-ABC7770597C5}" sibTransId="{9989531E-C5B3-43B7-BA5F-ADD584914F42}"/>
    <dgm:cxn modelId="{A950A5AA-789E-4122-A4EA-2560E79F623F}" srcId="{3F90655E-6CD1-4095-9148-9CF1D9AB26DE}" destId="{92667B4E-6E96-42D8-9AE5-9DEB21F71529}" srcOrd="2" destOrd="0" parTransId="{63C250A3-7CB6-41BE-8C19-78B4F4E56703}" sibTransId="{414B3BF4-B5D6-41B9-890B-8793CA27A019}"/>
    <dgm:cxn modelId="{040966AF-6291-428E-825C-7BC495CE192D}" type="presOf" srcId="{4A697631-76F5-4C1E-BF4F-8A6E4B849E08}" destId="{8FD61A99-ACAF-41C5-A10C-5112B95990BF}" srcOrd="0" destOrd="0" presId="urn:microsoft.com/office/officeart/2018/2/layout/IconVerticalSolidList"/>
    <dgm:cxn modelId="{7C7301D8-10C1-465A-A24E-6B0EDBABEACC}" type="presOf" srcId="{59593E63-7C33-42C7-A787-A95C3C18ADFF}" destId="{B58DF5A2-2B3A-49BC-8ABD-A90608611018}" srcOrd="0" destOrd="0" presId="urn:microsoft.com/office/officeart/2018/2/layout/IconVerticalSolidList"/>
    <dgm:cxn modelId="{271895E0-C002-45DF-8C71-38FC09FD449C}" srcId="{59593E63-7C33-42C7-A787-A95C3C18ADFF}" destId="{4A697631-76F5-4C1E-BF4F-8A6E4B849E08}" srcOrd="0" destOrd="0" parTransId="{6C15B77D-CED2-4F01-ACD7-3F165195761F}" sibTransId="{20ECC20E-6864-45C0-BEEF-B1CCCCAA6C86}"/>
    <dgm:cxn modelId="{912083EF-0AD1-409C-9EFF-C39ED2A49737}" srcId="{3F90655E-6CD1-4095-9148-9CF1D9AB26DE}" destId="{8D682CE0-0536-4370-8873-CB1D60CEFF9A}" srcOrd="1" destOrd="0" parTransId="{11B244DE-2568-4D03-A043-8FD1E759D432}" sibTransId="{22D61725-3B57-4CF7-8306-8F068EC0E7F0}"/>
    <dgm:cxn modelId="{423768F9-4E33-47E6-AB6E-D0AD21EB7C44}" srcId="{92667B4E-6E96-42D8-9AE5-9DEB21F71529}" destId="{BF78CB20-9ACA-4BD7-B9E4-9E8CC54869F9}" srcOrd="0" destOrd="0" parTransId="{E9E68930-F435-4839-ADA3-1E29EFC1A412}" sibTransId="{21920E73-CE94-45B0-860D-7474E9B16820}"/>
    <dgm:cxn modelId="{A2AC7B63-3D3A-4B91-93E1-FCECBC82F2FA}" type="presParOf" srcId="{0B76D94F-85CD-4009-AE6F-1826F197AB9F}" destId="{BA6AEF02-3584-40DA-960D-796F1FDCEA06}" srcOrd="0" destOrd="0" presId="urn:microsoft.com/office/officeart/2018/2/layout/IconVerticalSolidList"/>
    <dgm:cxn modelId="{2E6549C9-1C61-4219-9E37-5377909A1DD2}" type="presParOf" srcId="{BA6AEF02-3584-40DA-960D-796F1FDCEA06}" destId="{1E909353-9E5C-4450-AFF2-311197D9AB9F}" srcOrd="0" destOrd="0" presId="urn:microsoft.com/office/officeart/2018/2/layout/IconVerticalSolidList"/>
    <dgm:cxn modelId="{2341323A-C2BC-4623-AC0F-CA94042D7EA9}" type="presParOf" srcId="{BA6AEF02-3584-40DA-960D-796F1FDCEA06}" destId="{49D98646-6419-4FD1-B591-AAFFB57D88CF}" srcOrd="1" destOrd="0" presId="urn:microsoft.com/office/officeart/2018/2/layout/IconVerticalSolidList"/>
    <dgm:cxn modelId="{541EF81E-51A5-4865-9353-FEA178E1E06C}" type="presParOf" srcId="{BA6AEF02-3584-40DA-960D-796F1FDCEA06}" destId="{47FF351B-32A8-4F12-9823-2B704C8CEBA0}" srcOrd="2" destOrd="0" presId="urn:microsoft.com/office/officeart/2018/2/layout/IconVerticalSolidList"/>
    <dgm:cxn modelId="{8FE6932A-36CF-4FCE-888B-E0F0EC44773D}" type="presParOf" srcId="{BA6AEF02-3584-40DA-960D-796F1FDCEA06}" destId="{B58DF5A2-2B3A-49BC-8ABD-A90608611018}" srcOrd="3" destOrd="0" presId="urn:microsoft.com/office/officeart/2018/2/layout/IconVerticalSolidList"/>
    <dgm:cxn modelId="{61C7BF03-96DD-4F3C-8AD9-9BD3647F3457}" type="presParOf" srcId="{BA6AEF02-3584-40DA-960D-796F1FDCEA06}" destId="{8FD61A99-ACAF-41C5-A10C-5112B95990BF}" srcOrd="4" destOrd="0" presId="urn:microsoft.com/office/officeart/2018/2/layout/IconVerticalSolidList"/>
    <dgm:cxn modelId="{D5C45D3A-49D2-49EB-B309-96ED946C6A82}" type="presParOf" srcId="{0B76D94F-85CD-4009-AE6F-1826F197AB9F}" destId="{A16283A9-F016-400A-ABA8-0404F034C5AE}" srcOrd="1" destOrd="0" presId="urn:microsoft.com/office/officeart/2018/2/layout/IconVerticalSolidList"/>
    <dgm:cxn modelId="{3C291C14-DFB5-47BC-8EA1-C1B564D9A2C0}" type="presParOf" srcId="{0B76D94F-85CD-4009-AE6F-1826F197AB9F}" destId="{E169D06E-86CE-4623-AAF7-96D28AD492D2}" srcOrd="2" destOrd="0" presId="urn:microsoft.com/office/officeart/2018/2/layout/IconVerticalSolidList"/>
    <dgm:cxn modelId="{3D2AE665-4D0F-43B0-9A1A-A93F11FE72E9}" type="presParOf" srcId="{E169D06E-86CE-4623-AAF7-96D28AD492D2}" destId="{858D8F34-5688-4204-B0C2-B92265919B15}" srcOrd="0" destOrd="0" presId="urn:microsoft.com/office/officeart/2018/2/layout/IconVerticalSolidList"/>
    <dgm:cxn modelId="{9AA9B6FA-C35C-463F-A1AD-7FCC215D88F1}" type="presParOf" srcId="{E169D06E-86CE-4623-AAF7-96D28AD492D2}" destId="{828C12CE-D5B2-4559-B242-236B7FF59AA6}" srcOrd="1" destOrd="0" presId="urn:microsoft.com/office/officeart/2018/2/layout/IconVerticalSolidList"/>
    <dgm:cxn modelId="{A248B669-27A8-41EB-9E18-E06CBCE7495B}" type="presParOf" srcId="{E169D06E-86CE-4623-AAF7-96D28AD492D2}" destId="{6DEA26AB-C5E6-4F77-9128-3BCC5DDF0AD7}" srcOrd="2" destOrd="0" presId="urn:microsoft.com/office/officeart/2018/2/layout/IconVerticalSolidList"/>
    <dgm:cxn modelId="{813BA260-5270-47EA-AEF2-CDB272C7387A}" type="presParOf" srcId="{E169D06E-86CE-4623-AAF7-96D28AD492D2}" destId="{B92DA63E-A19F-43FF-998D-E262FC9923F5}" srcOrd="3" destOrd="0" presId="urn:microsoft.com/office/officeart/2018/2/layout/IconVerticalSolidList"/>
    <dgm:cxn modelId="{49874552-96DF-4D92-839E-73750D92147F}" type="presParOf" srcId="{E169D06E-86CE-4623-AAF7-96D28AD492D2}" destId="{60D181BB-AC7E-4C15-9303-2D145A66F575}" srcOrd="4" destOrd="0" presId="urn:microsoft.com/office/officeart/2018/2/layout/IconVerticalSolidList"/>
    <dgm:cxn modelId="{35E3CB44-ABBB-4371-8D67-4BF95A5997A9}" type="presParOf" srcId="{0B76D94F-85CD-4009-AE6F-1826F197AB9F}" destId="{840DC713-3A97-4D7A-B22F-BCBFD9031238}" srcOrd="3" destOrd="0" presId="urn:microsoft.com/office/officeart/2018/2/layout/IconVerticalSolidList"/>
    <dgm:cxn modelId="{3A4849D4-456E-4941-8F95-92B8BE9CE19E}" type="presParOf" srcId="{0B76D94F-85CD-4009-AE6F-1826F197AB9F}" destId="{F85C2E5D-4B79-430A-9703-492840168E02}" srcOrd="4" destOrd="0" presId="urn:microsoft.com/office/officeart/2018/2/layout/IconVerticalSolidList"/>
    <dgm:cxn modelId="{0BB9BA82-070E-4052-9B59-364DABE5037E}" type="presParOf" srcId="{F85C2E5D-4B79-430A-9703-492840168E02}" destId="{6465D574-F896-49F0-8842-EDB490B9574C}" srcOrd="0" destOrd="0" presId="urn:microsoft.com/office/officeart/2018/2/layout/IconVerticalSolidList"/>
    <dgm:cxn modelId="{CD1AFB39-16BE-4102-A947-4DEAA1670B5C}" type="presParOf" srcId="{F85C2E5D-4B79-430A-9703-492840168E02}" destId="{80F4E2E4-8563-45F7-A015-C4870644E801}" srcOrd="1" destOrd="0" presId="urn:microsoft.com/office/officeart/2018/2/layout/IconVerticalSolidList"/>
    <dgm:cxn modelId="{E4B3BACD-F2D2-494C-BCA0-62EDDD66F859}" type="presParOf" srcId="{F85C2E5D-4B79-430A-9703-492840168E02}" destId="{C77D6E86-38FE-4FC0-A0AB-8AEB4FEAB499}" srcOrd="2" destOrd="0" presId="urn:microsoft.com/office/officeart/2018/2/layout/IconVerticalSolidList"/>
    <dgm:cxn modelId="{7D54F160-3D4B-423C-97A7-3716C22B8AC0}" type="presParOf" srcId="{F85C2E5D-4B79-430A-9703-492840168E02}" destId="{076264B8-81B1-4533-BA4B-22045D7EC4A2}" srcOrd="3" destOrd="0" presId="urn:microsoft.com/office/officeart/2018/2/layout/IconVerticalSolidList"/>
    <dgm:cxn modelId="{5138E909-CB75-4A2A-8A70-2D61CFC6C102}" type="presParOf" srcId="{F85C2E5D-4B79-430A-9703-492840168E02}" destId="{FB38450A-BC18-4D09-9198-2081BFCAF00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C5DE98-558F-47E5-AEAA-CF8A613AD960}">
      <dsp:nvSpPr>
        <dsp:cNvPr id="0" name=""/>
        <dsp:cNvSpPr/>
      </dsp:nvSpPr>
      <dsp:spPr>
        <a:xfrm>
          <a:off x="0" y="0"/>
          <a:ext cx="6221386" cy="100446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F</a:t>
          </a:r>
          <a:r>
            <a:rPr lang="pt-BR" sz="2000" kern="1200" dirty="0"/>
            <a:t>one de ouvido apenas durante a execução dos exercícios/avalições.</a:t>
          </a:r>
          <a:endParaRPr lang="en-US" sz="2000" kern="1200" dirty="0"/>
        </a:p>
      </dsp:txBody>
      <dsp:txXfrm>
        <a:off x="49034" y="49034"/>
        <a:ext cx="6123318" cy="906395"/>
      </dsp:txXfrm>
    </dsp:sp>
    <dsp:sp modelId="{FA35A955-F48A-475A-A0CB-E0E2268740C2}">
      <dsp:nvSpPr>
        <dsp:cNvPr id="0" name=""/>
        <dsp:cNvSpPr/>
      </dsp:nvSpPr>
      <dsp:spPr>
        <a:xfrm>
          <a:off x="0" y="1073581"/>
          <a:ext cx="6221386" cy="1004463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Não usem o computador para jogar.</a:t>
          </a:r>
          <a:endParaRPr lang="en-US" sz="2200" kern="1200" dirty="0"/>
        </a:p>
      </dsp:txBody>
      <dsp:txXfrm>
        <a:off x="49034" y="1122615"/>
        <a:ext cx="6123318" cy="906395"/>
      </dsp:txXfrm>
    </dsp:sp>
    <dsp:sp modelId="{EE9E82E0-D97F-49A8-B305-9F3FC7B14710}">
      <dsp:nvSpPr>
        <dsp:cNvPr id="0" name=""/>
        <dsp:cNvSpPr/>
      </dsp:nvSpPr>
      <dsp:spPr>
        <a:xfrm>
          <a:off x="0" y="2110507"/>
          <a:ext cx="6221386" cy="1004463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Uso restrito do celular.  Se precisar, atenda fora da sala ! </a:t>
          </a:r>
          <a:endParaRPr lang="en-US" sz="2200" kern="1200" dirty="0"/>
        </a:p>
      </dsp:txBody>
      <dsp:txXfrm>
        <a:off x="49034" y="2159541"/>
        <a:ext cx="6123318" cy="906395"/>
      </dsp:txXfrm>
    </dsp:sp>
    <dsp:sp modelId="{A4F65FF2-3E1F-459A-A7C6-61DEE843ECCF}">
      <dsp:nvSpPr>
        <dsp:cNvPr id="0" name=""/>
        <dsp:cNvSpPr/>
      </dsp:nvSpPr>
      <dsp:spPr>
        <a:xfrm>
          <a:off x="0" y="3276687"/>
          <a:ext cx="6221386" cy="100446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O curso não é fácil! Estudem!  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kern="1200" dirty="0">
              <a:solidFill>
                <a:schemeClr val="accent1">
                  <a:lumMod val="50000"/>
                </a:schemeClr>
              </a:solidFill>
            </a:rPr>
            <a:t>Mas NÃO GUARDEM DÚVIDAS !!!! PERGUNTEM !!!</a:t>
          </a:r>
          <a:endParaRPr lang="en-US" sz="2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49034" y="3325721"/>
        <a:ext cx="6123318" cy="9063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AEA1B-42CB-4406-9731-E4E9D19F76C9}">
      <dsp:nvSpPr>
        <dsp:cNvPr id="0" name=""/>
        <dsp:cNvSpPr/>
      </dsp:nvSpPr>
      <dsp:spPr>
        <a:xfrm>
          <a:off x="0" y="25712"/>
          <a:ext cx="5168390" cy="140911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 err="1">
              <a:solidFill>
                <a:schemeClr val="tx1"/>
              </a:solidFill>
            </a:rPr>
            <a:t>Database</a:t>
          </a:r>
          <a:r>
            <a:rPr lang="pt-BR" sz="2000" b="1" kern="1200" dirty="0">
              <a:solidFill>
                <a:schemeClr val="tx1"/>
              </a:solidFill>
            </a:rPr>
            <a:t> </a:t>
          </a:r>
          <a:r>
            <a:rPr lang="pt-BR" sz="2000" b="1" kern="1200" dirty="0" err="1">
              <a:solidFill>
                <a:schemeClr val="tx1"/>
              </a:solidFill>
            </a:rPr>
            <a:t>Reliability</a:t>
          </a:r>
          <a:r>
            <a:rPr lang="pt-BR" sz="2000" b="1" kern="1200" dirty="0">
              <a:solidFill>
                <a:schemeClr val="tx1"/>
              </a:solidFill>
            </a:rPr>
            <a:t> </a:t>
          </a:r>
          <a:r>
            <a:rPr lang="pt-BR" sz="2000" b="1" kern="1200" dirty="0" err="1">
              <a:solidFill>
                <a:schemeClr val="tx1"/>
              </a:solidFill>
            </a:rPr>
            <a:t>Engineer</a:t>
          </a:r>
          <a:r>
            <a:rPr lang="pt-BR" sz="2000" b="1" kern="1200" dirty="0">
              <a:solidFill>
                <a:schemeClr val="tx1"/>
              </a:solidFill>
            </a:rPr>
            <a:t> </a:t>
          </a:r>
          <a:r>
            <a:rPr lang="pt-BR" sz="2000" kern="1200" dirty="0"/>
            <a:t>responsável pela administração da arquitetura de dados DBMS. Atua no Data </a:t>
          </a:r>
          <a:r>
            <a:rPr lang="pt-BR" sz="2000" kern="1200" dirty="0" err="1"/>
            <a:t>Sources</a:t>
          </a:r>
          <a:r>
            <a:rPr lang="pt-BR" sz="2000" kern="1200" dirty="0"/>
            <a:t>.</a:t>
          </a:r>
          <a:endParaRPr lang="en-US" sz="2000" kern="1200" dirty="0"/>
        </a:p>
      </dsp:txBody>
      <dsp:txXfrm>
        <a:off x="68787" y="94499"/>
        <a:ext cx="5030816" cy="1271544"/>
      </dsp:txXfrm>
    </dsp:sp>
    <dsp:sp modelId="{0EE959D5-926B-4520-A668-8A0E46B32601}">
      <dsp:nvSpPr>
        <dsp:cNvPr id="0" name=""/>
        <dsp:cNvSpPr/>
      </dsp:nvSpPr>
      <dsp:spPr>
        <a:xfrm>
          <a:off x="0" y="1492431"/>
          <a:ext cx="5168390" cy="140911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>
              <a:solidFill>
                <a:schemeClr val="tx1"/>
              </a:solidFill>
            </a:rPr>
            <a:t>Data </a:t>
          </a:r>
          <a:r>
            <a:rPr lang="pt-BR" sz="2000" b="1" kern="1200" dirty="0" err="1">
              <a:solidFill>
                <a:schemeClr val="tx1"/>
              </a:solidFill>
            </a:rPr>
            <a:t>Engineer</a:t>
          </a:r>
          <a:r>
            <a:rPr lang="pt-BR" sz="2000" kern="1200" dirty="0">
              <a:solidFill>
                <a:schemeClr val="tx1"/>
              </a:solidFill>
            </a:rPr>
            <a:t> </a:t>
          </a:r>
          <a:r>
            <a:rPr lang="pt-BR" sz="2000" kern="1200" dirty="0"/>
            <a:t>responsável pela infraestrutura, ingestão e disponibilização dos dados no Big Data. Atua no Data </a:t>
          </a:r>
          <a:r>
            <a:rPr lang="pt-BR" sz="2000" kern="1200" dirty="0" err="1"/>
            <a:t>Sources</a:t>
          </a:r>
          <a:r>
            <a:rPr lang="pt-BR" sz="2000" kern="1200" dirty="0"/>
            <a:t>, Data </a:t>
          </a:r>
          <a:r>
            <a:rPr lang="pt-BR" sz="2000" kern="1200" dirty="0" err="1"/>
            <a:t>Ingestion</a:t>
          </a:r>
          <a:r>
            <a:rPr lang="pt-BR" sz="2000" kern="1200" dirty="0"/>
            <a:t> e Data </a:t>
          </a:r>
          <a:r>
            <a:rPr lang="pt-BR" sz="2000" kern="1200" dirty="0" err="1"/>
            <a:t>Infraestructure</a:t>
          </a:r>
          <a:r>
            <a:rPr lang="pt-BR" sz="2000" kern="1200" dirty="0"/>
            <a:t>. </a:t>
          </a:r>
          <a:endParaRPr lang="en-US" sz="2000" kern="1200" dirty="0"/>
        </a:p>
      </dsp:txBody>
      <dsp:txXfrm>
        <a:off x="68787" y="1561218"/>
        <a:ext cx="5030816" cy="1271544"/>
      </dsp:txXfrm>
    </dsp:sp>
    <dsp:sp modelId="{365BAF5C-D767-4B47-94BC-4B82539A974F}">
      <dsp:nvSpPr>
        <dsp:cNvPr id="0" name=""/>
        <dsp:cNvSpPr/>
      </dsp:nvSpPr>
      <dsp:spPr>
        <a:xfrm>
          <a:off x="0" y="2959150"/>
          <a:ext cx="5168390" cy="140911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 err="1">
              <a:solidFill>
                <a:schemeClr val="tx1"/>
              </a:solidFill>
            </a:rPr>
            <a:t>Analytics</a:t>
          </a:r>
          <a:r>
            <a:rPr lang="pt-BR" sz="2000" b="1" kern="1200" dirty="0">
              <a:solidFill>
                <a:schemeClr val="tx1"/>
              </a:solidFill>
            </a:rPr>
            <a:t> </a:t>
          </a:r>
          <a:r>
            <a:rPr lang="pt-BR" sz="2000" b="1" kern="1200" dirty="0" err="1">
              <a:solidFill>
                <a:schemeClr val="tx1"/>
              </a:solidFill>
            </a:rPr>
            <a:t>Engineer</a:t>
          </a:r>
          <a:r>
            <a:rPr lang="pt-BR" sz="2000" kern="1200" dirty="0">
              <a:solidFill>
                <a:schemeClr val="tx1"/>
              </a:solidFill>
            </a:rPr>
            <a:t> </a:t>
          </a:r>
          <a:r>
            <a:rPr lang="pt-BR" sz="2000" kern="1200" dirty="0"/>
            <a:t>desenvolve e implementa core </a:t>
          </a:r>
          <a:r>
            <a:rPr lang="pt-BR" sz="2000" kern="1200" dirty="0" err="1"/>
            <a:t>datasets</a:t>
          </a:r>
          <a:r>
            <a:rPr lang="pt-BR" sz="2000" kern="1200" dirty="0"/>
            <a:t>, data </a:t>
          </a:r>
          <a:r>
            <a:rPr lang="pt-BR" sz="2000" kern="1200" dirty="0" err="1"/>
            <a:t>governance</a:t>
          </a:r>
          <a:r>
            <a:rPr lang="pt-BR" sz="2000" kern="1200" dirty="0"/>
            <a:t> e produtos </a:t>
          </a:r>
          <a:r>
            <a:rPr lang="pt-BR" sz="2000" kern="1200" dirty="0" err="1"/>
            <a:t>analiticos</a:t>
          </a:r>
          <a:r>
            <a:rPr lang="pt-BR" sz="2000" kern="1200" dirty="0"/>
            <a:t> de dados. Atua no Data </a:t>
          </a:r>
          <a:r>
            <a:rPr lang="pt-BR" sz="2000" kern="1200" dirty="0" err="1"/>
            <a:t>Processing</a:t>
          </a:r>
          <a:r>
            <a:rPr lang="pt-BR" sz="2000" kern="1200" dirty="0"/>
            <a:t> e </a:t>
          </a:r>
          <a:r>
            <a:rPr lang="pt-BR" sz="2000" kern="1200" dirty="0" err="1"/>
            <a:t>Serving</a:t>
          </a:r>
          <a:r>
            <a:rPr lang="pt-BR" sz="2000" kern="1200" dirty="0"/>
            <a:t> </a:t>
          </a:r>
          <a:r>
            <a:rPr lang="pt-BR" sz="2000" kern="1200" dirty="0" err="1"/>
            <a:t>Layer</a:t>
          </a:r>
          <a:r>
            <a:rPr lang="pt-BR" sz="2000" kern="1200" dirty="0"/>
            <a:t>.</a:t>
          </a:r>
          <a:endParaRPr lang="en-US" sz="2000" kern="1200" dirty="0"/>
        </a:p>
      </dsp:txBody>
      <dsp:txXfrm>
        <a:off x="68787" y="3027937"/>
        <a:ext cx="5030816" cy="12715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38A1F-6FD2-4DE9-A06A-B5CA4F644A8E}">
      <dsp:nvSpPr>
        <dsp:cNvPr id="0" name=""/>
        <dsp:cNvSpPr/>
      </dsp:nvSpPr>
      <dsp:spPr>
        <a:xfrm>
          <a:off x="0" y="7662"/>
          <a:ext cx="5168390" cy="215908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1" kern="1200" dirty="0">
              <a:solidFill>
                <a:schemeClr val="tx1"/>
              </a:solidFill>
            </a:rPr>
            <a:t>Analista de dados</a:t>
          </a:r>
          <a:r>
            <a:rPr lang="pt-BR" sz="2100" kern="1200" dirty="0">
              <a:solidFill>
                <a:schemeClr val="tx1"/>
              </a:solidFill>
            </a:rPr>
            <a:t> </a:t>
          </a:r>
          <a:r>
            <a:rPr lang="pt-BR" sz="2100" kern="1200" dirty="0"/>
            <a:t>Responsável por transformar perguntas de negócios em queries e </a:t>
          </a:r>
          <a:r>
            <a:rPr lang="pt-BR" sz="2100" kern="1200" dirty="0" err="1"/>
            <a:t>datasets</a:t>
          </a:r>
          <a:r>
            <a:rPr lang="pt-BR" sz="2100" kern="1200" dirty="0"/>
            <a:t>, como usuários de dados e não programadores. Atua no Data </a:t>
          </a:r>
          <a:r>
            <a:rPr lang="pt-BR" sz="2100" kern="1200" dirty="0" err="1"/>
            <a:t>Consuming</a:t>
          </a:r>
          <a:r>
            <a:rPr lang="pt-BR" sz="2100" kern="1200" dirty="0"/>
            <a:t>.</a:t>
          </a:r>
          <a:endParaRPr lang="en-US" sz="2100" kern="1200" dirty="0"/>
        </a:p>
      </dsp:txBody>
      <dsp:txXfrm>
        <a:off x="105398" y="113060"/>
        <a:ext cx="4957594" cy="1948292"/>
      </dsp:txXfrm>
    </dsp:sp>
    <dsp:sp modelId="{B46D1520-53F6-4F8F-89CD-1678B5C28191}">
      <dsp:nvSpPr>
        <dsp:cNvPr id="0" name=""/>
        <dsp:cNvSpPr/>
      </dsp:nvSpPr>
      <dsp:spPr>
        <a:xfrm>
          <a:off x="0" y="2227231"/>
          <a:ext cx="5168390" cy="2159088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1" kern="1200" dirty="0">
              <a:solidFill>
                <a:schemeClr val="tx1"/>
              </a:solidFill>
            </a:rPr>
            <a:t>Cientista de dados</a:t>
          </a:r>
          <a:r>
            <a:rPr lang="pt-BR" sz="2100" kern="1200" dirty="0">
              <a:solidFill>
                <a:schemeClr val="tx1"/>
              </a:solidFill>
            </a:rPr>
            <a:t> </a:t>
          </a:r>
          <a:r>
            <a:rPr lang="pt-BR" sz="2100" kern="1200" dirty="0"/>
            <a:t>Atua com ferramentas avançadas de mineração de dados para análises preditivas e prescritivas utilizando de </a:t>
          </a:r>
          <a:r>
            <a:rPr lang="pt-BR" sz="2100" kern="1200" dirty="0" err="1"/>
            <a:t>estatistica</a:t>
          </a:r>
          <a:r>
            <a:rPr lang="pt-BR" sz="2100" kern="1200" dirty="0"/>
            <a:t>, ML e </a:t>
          </a:r>
          <a:r>
            <a:rPr lang="pt-BR" sz="2100" kern="1200" dirty="0" err="1"/>
            <a:t>deep</a:t>
          </a:r>
          <a:r>
            <a:rPr lang="pt-BR" sz="2100" kern="1200" dirty="0"/>
            <a:t> </a:t>
          </a:r>
          <a:r>
            <a:rPr lang="pt-BR" sz="2100" kern="1200" dirty="0" err="1"/>
            <a:t>learning</a:t>
          </a:r>
          <a:r>
            <a:rPr lang="pt-BR" sz="2100" kern="1200" dirty="0"/>
            <a:t>. Atua na Análise e Modelagem de Algoritmos, Data </a:t>
          </a:r>
          <a:r>
            <a:rPr lang="pt-BR" sz="2100" kern="1200" dirty="0" err="1"/>
            <a:t>Analysis</a:t>
          </a:r>
          <a:r>
            <a:rPr lang="pt-BR" sz="2100" kern="1200" dirty="0"/>
            <a:t> e </a:t>
          </a:r>
          <a:r>
            <a:rPr lang="pt-BR" sz="2100" kern="1200" dirty="0" err="1"/>
            <a:t>Ad-Hoc</a:t>
          </a:r>
          <a:r>
            <a:rPr lang="pt-BR" sz="2100" kern="1200" dirty="0"/>
            <a:t> </a:t>
          </a:r>
          <a:r>
            <a:rPr lang="pt-BR" sz="2100" kern="1200" dirty="0" err="1"/>
            <a:t>Datasets</a:t>
          </a:r>
          <a:r>
            <a:rPr lang="pt-BR" sz="2100" kern="1200" dirty="0"/>
            <a:t>.</a:t>
          </a:r>
          <a:endParaRPr lang="en-US" sz="2100" kern="1200" dirty="0"/>
        </a:p>
      </dsp:txBody>
      <dsp:txXfrm>
        <a:off x="105398" y="2332629"/>
        <a:ext cx="4957594" cy="1948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2E7D3-F8E0-4EDD-A879-CEF6BE9EAA21}">
      <dsp:nvSpPr>
        <dsp:cNvPr id="0" name=""/>
        <dsp:cNvSpPr/>
      </dsp:nvSpPr>
      <dsp:spPr>
        <a:xfrm>
          <a:off x="0" y="489690"/>
          <a:ext cx="5168390" cy="1099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>
              <a:solidFill>
                <a:schemeClr val="tx1"/>
              </a:solidFill>
            </a:rPr>
            <a:t>Analista de Governança de dados</a:t>
          </a:r>
          <a:r>
            <a:rPr lang="pt-BR" sz="2000" kern="1200" dirty="0">
              <a:solidFill>
                <a:schemeClr val="tx1"/>
              </a:solidFill>
            </a:rPr>
            <a:t> </a:t>
          </a:r>
          <a:r>
            <a:rPr lang="pt-BR" sz="2000" kern="1200" dirty="0"/>
            <a:t>define as politicas corporativas de governanças de dados. Atua no Big Data Governance.</a:t>
          </a:r>
          <a:endParaRPr lang="en-US" sz="2000" kern="1200" dirty="0"/>
        </a:p>
      </dsp:txBody>
      <dsp:txXfrm>
        <a:off x="53688" y="543378"/>
        <a:ext cx="5061014" cy="992424"/>
      </dsp:txXfrm>
    </dsp:sp>
    <dsp:sp modelId="{2FB671F6-28F0-457A-9AEC-E7261F572331}">
      <dsp:nvSpPr>
        <dsp:cNvPr id="0" name=""/>
        <dsp:cNvSpPr/>
      </dsp:nvSpPr>
      <dsp:spPr>
        <a:xfrm>
          <a:off x="0" y="1647090"/>
          <a:ext cx="5168390" cy="109980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>
              <a:solidFill>
                <a:schemeClr val="tx1"/>
              </a:solidFill>
            </a:rPr>
            <a:t>ML </a:t>
          </a:r>
          <a:r>
            <a:rPr lang="pt-BR" sz="2000" b="1" kern="1200" dirty="0" err="1">
              <a:solidFill>
                <a:schemeClr val="tx1"/>
              </a:solidFill>
            </a:rPr>
            <a:t>Engineer</a:t>
          </a:r>
          <a:r>
            <a:rPr lang="pt-BR" sz="2000" kern="1200" dirty="0">
              <a:solidFill>
                <a:schemeClr val="tx1"/>
              </a:solidFill>
            </a:rPr>
            <a:t> </a:t>
          </a:r>
          <a:r>
            <a:rPr lang="pt-BR" sz="2000" kern="1200" dirty="0"/>
            <a:t>implementa modelos algoritmos em produção. Atua na </a:t>
          </a:r>
          <a:r>
            <a:rPr lang="pt-BR" sz="2000" kern="1200" dirty="0" err="1"/>
            <a:t>Produtizção</a:t>
          </a:r>
          <a:r>
            <a:rPr lang="pt-BR" sz="2000" kern="1200" dirty="0"/>
            <a:t> de Modelos Algoritmos.</a:t>
          </a:r>
          <a:endParaRPr lang="en-US" sz="2000" kern="1200" dirty="0"/>
        </a:p>
      </dsp:txBody>
      <dsp:txXfrm>
        <a:off x="53688" y="1700778"/>
        <a:ext cx="5061014" cy="992424"/>
      </dsp:txXfrm>
    </dsp:sp>
    <dsp:sp modelId="{BED8652B-2D7A-4408-877B-9277D56AF091}">
      <dsp:nvSpPr>
        <dsp:cNvPr id="0" name=""/>
        <dsp:cNvSpPr/>
      </dsp:nvSpPr>
      <dsp:spPr>
        <a:xfrm>
          <a:off x="0" y="2804491"/>
          <a:ext cx="5168390" cy="109980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>
              <a:solidFill>
                <a:schemeClr val="tx1"/>
              </a:solidFill>
            </a:rPr>
            <a:t>Engenheiro de SW</a:t>
          </a:r>
          <a:r>
            <a:rPr lang="pt-BR" sz="2000" kern="1200" dirty="0">
              <a:solidFill>
                <a:schemeClr val="tx1"/>
              </a:solidFill>
            </a:rPr>
            <a:t> </a:t>
          </a:r>
          <a:r>
            <a:rPr lang="pt-BR" sz="2000" kern="1200" dirty="0"/>
            <a:t>implementa serviços transacionais e utiliza dados disponibilizados para consumo. Atua na Integração de Serviços.</a:t>
          </a:r>
          <a:endParaRPr lang="en-US" sz="2000" kern="1200" dirty="0"/>
        </a:p>
      </dsp:txBody>
      <dsp:txXfrm>
        <a:off x="53688" y="2858179"/>
        <a:ext cx="5061014" cy="9924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09353-9E5C-4450-AFF2-311197D9AB9F}">
      <dsp:nvSpPr>
        <dsp:cNvPr id="0" name=""/>
        <dsp:cNvSpPr/>
      </dsp:nvSpPr>
      <dsp:spPr>
        <a:xfrm>
          <a:off x="0" y="511"/>
          <a:ext cx="8195871" cy="11976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D98646-6419-4FD1-B591-AAFFB57D88CF}">
      <dsp:nvSpPr>
        <dsp:cNvPr id="0" name=""/>
        <dsp:cNvSpPr/>
      </dsp:nvSpPr>
      <dsp:spPr>
        <a:xfrm>
          <a:off x="362289" y="269983"/>
          <a:ext cx="658708" cy="6587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DF5A2-2B3A-49BC-8ABD-A90608611018}">
      <dsp:nvSpPr>
        <dsp:cNvPr id="0" name=""/>
        <dsp:cNvSpPr/>
      </dsp:nvSpPr>
      <dsp:spPr>
        <a:xfrm>
          <a:off x="1383287" y="511"/>
          <a:ext cx="3688141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APRENDER E UTILIZAR DE FUNDAMENTOS</a:t>
          </a:r>
          <a:endParaRPr lang="en-US" sz="2200" kern="1200"/>
        </a:p>
      </dsp:txBody>
      <dsp:txXfrm>
        <a:off x="1383287" y="511"/>
        <a:ext cx="3688141" cy="1197651"/>
      </dsp:txXfrm>
    </dsp:sp>
    <dsp:sp modelId="{8FD61A99-ACAF-41C5-A10C-5112B95990BF}">
      <dsp:nvSpPr>
        <dsp:cNvPr id="0" name=""/>
        <dsp:cNvSpPr/>
      </dsp:nvSpPr>
      <dsp:spPr>
        <a:xfrm>
          <a:off x="5071429" y="511"/>
          <a:ext cx="3124441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É fundamental ter conhecimento sobre conceitos tradicionais e de fundamentos para qualquer evolução</a:t>
          </a:r>
          <a:endParaRPr lang="en-US" sz="1100" kern="1200"/>
        </a:p>
      </dsp:txBody>
      <dsp:txXfrm>
        <a:off x="5071429" y="511"/>
        <a:ext cx="3124441" cy="1197651"/>
      </dsp:txXfrm>
    </dsp:sp>
    <dsp:sp modelId="{858D8F34-5688-4204-B0C2-B92265919B15}">
      <dsp:nvSpPr>
        <dsp:cNvPr id="0" name=""/>
        <dsp:cNvSpPr/>
      </dsp:nvSpPr>
      <dsp:spPr>
        <a:xfrm>
          <a:off x="0" y="1497576"/>
          <a:ext cx="8195871" cy="11976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8C12CE-D5B2-4559-B242-236B7FF59AA6}">
      <dsp:nvSpPr>
        <dsp:cNvPr id="0" name=""/>
        <dsp:cNvSpPr/>
      </dsp:nvSpPr>
      <dsp:spPr>
        <a:xfrm>
          <a:off x="362289" y="1767048"/>
          <a:ext cx="658708" cy="6587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2DA63E-A19F-43FF-998D-E262FC9923F5}">
      <dsp:nvSpPr>
        <dsp:cNvPr id="0" name=""/>
        <dsp:cNvSpPr/>
      </dsp:nvSpPr>
      <dsp:spPr>
        <a:xfrm>
          <a:off x="1383287" y="1497576"/>
          <a:ext cx="3688141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TECNOLOGIA POR TECNOLOGIA NÃO GARANTE CONFIABILIDADE</a:t>
          </a:r>
          <a:endParaRPr lang="en-US" sz="2200" kern="1200"/>
        </a:p>
      </dsp:txBody>
      <dsp:txXfrm>
        <a:off x="1383287" y="1497576"/>
        <a:ext cx="3688141" cy="1197651"/>
      </dsp:txXfrm>
    </dsp:sp>
    <dsp:sp modelId="{60D181BB-AC7E-4C15-9303-2D145A66F575}">
      <dsp:nvSpPr>
        <dsp:cNvPr id="0" name=""/>
        <dsp:cNvSpPr/>
      </dsp:nvSpPr>
      <dsp:spPr>
        <a:xfrm>
          <a:off x="5071429" y="1497576"/>
          <a:ext cx="3124441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A confiabilidade está relacionada à representatividade do negócio! E tudo deve sempre estar atrelado a necessidades de negócios! Caso contrário, o custo só aumenta: em investimento, e redução de eficiência e desgaste cultural.</a:t>
          </a:r>
          <a:endParaRPr lang="en-US" sz="1100" kern="1200"/>
        </a:p>
      </dsp:txBody>
      <dsp:txXfrm>
        <a:off x="5071429" y="1497576"/>
        <a:ext cx="3124441" cy="1197651"/>
      </dsp:txXfrm>
    </dsp:sp>
    <dsp:sp modelId="{6465D574-F896-49F0-8842-EDB490B9574C}">
      <dsp:nvSpPr>
        <dsp:cNvPr id="0" name=""/>
        <dsp:cNvSpPr/>
      </dsp:nvSpPr>
      <dsp:spPr>
        <a:xfrm>
          <a:off x="0" y="2994641"/>
          <a:ext cx="8195871" cy="11976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F4E2E4-8563-45F7-A015-C4870644E801}">
      <dsp:nvSpPr>
        <dsp:cNvPr id="0" name=""/>
        <dsp:cNvSpPr/>
      </dsp:nvSpPr>
      <dsp:spPr>
        <a:xfrm>
          <a:off x="362289" y="3264113"/>
          <a:ext cx="658708" cy="6587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6264B8-81B1-4533-BA4B-22045D7EC4A2}">
      <dsp:nvSpPr>
        <dsp:cNvPr id="0" name=""/>
        <dsp:cNvSpPr/>
      </dsp:nvSpPr>
      <dsp:spPr>
        <a:xfrm>
          <a:off x="1383287" y="2994641"/>
          <a:ext cx="3688141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FOCO EM DADOS ACURADOS E RESULTADOS</a:t>
          </a:r>
          <a:endParaRPr lang="en-US" sz="2200" kern="1200"/>
        </a:p>
      </dsp:txBody>
      <dsp:txXfrm>
        <a:off x="1383287" y="2994641"/>
        <a:ext cx="3688141" cy="1197651"/>
      </dsp:txXfrm>
    </dsp:sp>
    <dsp:sp modelId="{FB38450A-BC18-4D09-9198-2081BFCAF006}">
      <dsp:nvSpPr>
        <dsp:cNvPr id="0" name=""/>
        <dsp:cNvSpPr/>
      </dsp:nvSpPr>
      <dsp:spPr>
        <a:xfrm>
          <a:off x="5071429" y="2994641"/>
          <a:ext cx="3124441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Foco em dados acurados, bem cuidados, e respondendo reais perguntas de business é fundamental para entregar resultados e possibilitar evolução e suporte na tecnologia e escalabilidade da arquitetura.</a:t>
          </a:r>
          <a:endParaRPr lang="en-US" sz="1100" kern="1200"/>
        </a:p>
      </dsp:txBody>
      <dsp:txXfrm>
        <a:off x="5071429" y="2994641"/>
        <a:ext cx="3124441" cy="1197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120B0-AA6C-408B-8D7E-43A19E29933F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C9128-44E6-4C46-9142-A99FBEED35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549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2785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E4F2-D059-4058-8383-2FA55E8ADE4C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A3E7-F46C-47E4-A553-06E00E62D5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93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E4F2-D059-4058-8383-2FA55E8ADE4C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A3E7-F46C-47E4-A553-06E00E62D5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60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E4F2-D059-4058-8383-2FA55E8ADE4C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A3E7-F46C-47E4-A553-06E00E62D5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008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ads Escuro MBA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914180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8ED53-44F7-402F-BF7E-7600EF7F1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CD360B-816E-407C-A193-246933E7B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489E1A-537E-454C-8EB5-5E3909E8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2C797-8541-4CDE-80C9-649ADA76BDD9}" type="datetimeFigureOut">
              <a:rPr lang="pt-BR" smtClean="0"/>
              <a:t>03/03/2023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0ED888-4C28-4EAD-B9D2-27F5B5C8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FCDAB4-2DA9-431B-861E-8335DF7F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05550" y="6356351"/>
            <a:ext cx="2057400" cy="365125"/>
          </a:xfrm>
        </p:spPr>
        <p:txBody>
          <a:bodyPr/>
          <a:lstStyle/>
          <a:p>
            <a:fld id="{2DE11424-4FEC-4A09-80FB-37B60F03FFEB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9127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27C41DEB-19B8-4FFA-BB7E-33ED3C9097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1987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65E46EB-C2C7-4E8E-B952-BC852C0E3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50FB9E-38E7-4C4B-8722-E1A2BD2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CDF857-D19D-419F-A26B-9E4133154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2C797-8541-4CDE-80C9-649ADA76BDD9}" type="datetimeFigureOut">
              <a:rPr lang="pt-BR" smtClean="0"/>
              <a:t>03/03/2023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A4EAEE-1BCE-4FC2-BA65-207F2C2A7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6B89F3-BE19-4B27-A098-63721DBD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1424-4FEC-4A09-80FB-37B60F03FFEB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401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2AAC0-1FEC-41A3-8F22-97925444C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4A093D-EE71-4C50-B55C-772846182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D1598E-0027-4989-81B0-BEAF7DCD7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2C797-8541-4CDE-80C9-649ADA76BDD9}" type="datetimeFigureOut">
              <a:rPr lang="pt-BR" smtClean="0"/>
              <a:t>03/03/2023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934E97-8DFB-4896-B9DC-647602F9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41CA6C-793E-4DB8-849A-D25DF42A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1424-4FEC-4A09-80FB-37B60F03FFEB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6371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536FB-ED12-43F0-8688-DA02D9A4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2F1FC-BE3F-4CE4-953A-16192F8D6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7FC477-F639-4DEF-B1DA-9ED938143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5540EC-DD95-4496-BFB6-9FD44A454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2C797-8541-4CDE-80C9-649ADA76BDD9}" type="datetimeFigureOut">
              <a:rPr lang="pt-BR" smtClean="0"/>
              <a:t>03/03/2023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987B7E-B77C-4D75-86BC-8E0ECE52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A1CCE8-2038-4080-BD24-C0F27AC9E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1424-4FEC-4A09-80FB-37B60F03FFEB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6454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D503D-4DE9-481F-9CC0-2E5AA09BB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24D76E-186C-4BC5-BFF6-7151EEAC7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3320E9-F9F8-401C-B062-B76F62199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A3B00B7-E9CD-4C72-9648-BB95CDB21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FD730DF-DC88-4CCF-877B-9E8ABA135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86A18A6-318E-4219-9BB7-790EF846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2C797-8541-4CDE-80C9-649ADA76BDD9}" type="datetimeFigureOut">
              <a:rPr lang="pt-BR" smtClean="0"/>
              <a:t>03/03/2023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FFED88-8179-4930-8FA3-8B167BC1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2B4B6A0-0811-4929-BF82-3F7E78CB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1424-4FEC-4A09-80FB-37B60F03FFEB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90395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CF8E7-CFA7-4963-9620-7CA51D495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ADE487-16EB-4963-8320-F124D830B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2C797-8541-4CDE-80C9-649ADA76BDD9}" type="datetimeFigureOut">
              <a:rPr lang="pt-BR" smtClean="0"/>
              <a:t>03/03/2023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D189E2-4701-4AD2-8046-BB691DA65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DF05D8C-6E4D-4684-B0B0-1FA72EB51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1424-4FEC-4A09-80FB-37B60F03FFEB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43687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88AE5E4-5429-4D63-B87C-E777640F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2C797-8541-4CDE-80C9-649ADA76BDD9}" type="datetimeFigureOut">
              <a:rPr lang="pt-BR" smtClean="0"/>
              <a:t>03/03/2023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0E0F6C4-ED1F-41E5-8099-B4FE0787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6EDD56-FE6F-49C6-B4F5-5A01FB07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1424-4FEC-4A09-80FB-37B60F03FFEB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609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E4F2-D059-4058-8383-2FA55E8ADE4C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A3E7-F46C-47E4-A553-06E00E62D5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2140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07896-1B4E-4442-8088-8565844B9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CF94F7-4CDF-4AE0-8013-245EB93D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F03C31-5FE3-4751-9A81-67F0070E4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914107-274B-42F2-9609-3E03C13B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2C797-8541-4CDE-80C9-649ADA76BDD9}" type="datetimeFigureOut">
              <a:rPr lang="pt-BR" smtClean="0"/>
              <a:t>03/03/2023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47B07F-0C35-4A1D-8255-7D7FBC2E0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AB8918-7777-4265-97C5-38FB9DC4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1424-4FEC-4A09-80FB-37B60F03FFEB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9643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3B5F8-310A-48C0-80D6-4373097E3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029A01B-165D-4514-B53C-9E3B637D1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4876BC-DDBF-4749-97D9-5A86F3AAA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C55575-3051-47B7-AECD-6AB36868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2C797-8541-4CDE-80C9-649ADA76BDD9}" type="datetimeFigureOut">
              <a:rPr lang="pt-BR" smtClean="0"/>
              <a:t>03/03/2023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C5D6AC-1D36-4DA7-BB08-14A1C6F1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00A967-B252-479C-B346-9F6819EC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1424-4FEC-4A09-80FB-37B60F03FFEB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4845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8F1C3-4FA4-439E-9314-D9D9E5D0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11A07E-DC51-46E6-BEB6-411F0F8BC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6C8EB0-C07F-48E6-AAF9-FC590BAE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2C797-8541-4CDE-80C9-649ADA76BDD9}" type="datetimeFigureOut">
              <a:rPr lang="pt-BR" smtClean="0"/>
              <a:t>03/03/2023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D5F03E-D37C-4C1C-A6A1-08910F85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0B71BD-F2A9-4378-9909-808AC3D7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1424-4FEC-4A09-80FB-37B60F03FFEB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76077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5AF3-73A3-407B-9C59-DE000417E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2734056-BD99-4B0C-871E-F1FE07F8F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8BE0AC-4D2C-4D0F-916B-7755F199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2C797-8541-4CDE-80C9-649ADA76BDD9}" type="datetimeFigureOut">
              <a:rPr lang="pt-BR" smtClean="0"/>
              <a:t>03/03/2023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B9B841-6793-4B6F-8030-43EC0DF5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F957B5-533D-447F-9FE3-04B3D0FF8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1424-4FEC-4A09-80FB-37B60F03FFEB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9341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ads Escuro MBA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36517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E4F2-D059-4058-8383-2FA55E8ADE4C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A3E7-F46C-47E4-A553-06E00E62D5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47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E4F2-D059-4058-8383-2FA55E8ADE4C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A3E7-F46C-47E4-A553-06E00E62D5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2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E4F2-D059-4058-8383-2FA55E8ADE4C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A3E7-F46C-47E4-A553-06E00E62D5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03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E4F2-D059-4058-8383-2FA55E8ADE4C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A3E7-F46C-47E4-A553-06E00E62D5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40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E4F2-D059-4058-8383-2FA55E8ADE4C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A3E7-F46C-47E4-A553-06E00E62D5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E4F2-D059-4058-8383-2FA55E8ADE4C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A3E7-F46C-47E4-A553-06E00E62D5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28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E4F2-D059-4058-8383-2FA55E8ADE4C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A3E7-F46C-47E4-A553-06E00E62D5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91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4E4F2-D059-4058-8383-2FA55E8ADE4C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7A3E7-F46C-47E4-A553-06E00E62D5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28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148BAA3-70F5-4524-A660-E93CB8161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0486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0EB278-D52C-43AE-8553-170FF01E3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80486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C48DF0-ECEB-47FC-A321-CF309A143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2C797-8541-4CDE-80C9-649ADA76BDD9}" type="datetimeFigureOut">
              <a:rPr lang="pt-BR" smtClean="0"/>
              <a:t>03/03/2023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29B1BA-DF3E-488D-B926-30CC7D464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718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ED3DCC-9993-405D-97A7-DA4B04172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61987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11424-4FEC-4A09-80FB-37B60F03FFEB}" type="slidenum">
              <a:rPr lang="pt-BR" smtClean="0"/>
              <a:t>‹#›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861" y="25758"/>
            <a:ext cx="2363273" cy="525172"/>
          </a:xfrm>
          <a:prstGeom prst="rect">
            <a:avLst/>
          </a:prstGeom>
        </p:spPr>
      </p:pic>
      <p:sp>
        <p:nvSpPr>
          <p:cNvPr id="8" name="CaixaDeTexto 7"/>
          <p:cNvSpPr txBox="1"/>
          <p:nvPr userDrawn="1"/>
        </p:nvSpPr>
        <p:spPr>
          <a:xfrm>
            <a:off x="628650" y="6316960"/>
            <a:ext cx="186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/>
              <a:t>ENSINO TÉCNICO </a:t>
            </a:r>
          </a:p>
        </p:txBody>
      </p:sp>
      <p:cxnSp>
        <p:nvCxnSpPr>
          <p:cNvPr id="10" name="Conector reto 9"/>
          <p:cNvCxnSpPr/>
          <p:nvPr userDrawn="1"/>
        </p:nvCxnSpPr>
        <p:spPr>
          <a:xfrm>
            <a:off x="628650" y="6316960"/>
            <a:ext cx="80486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38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0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0" y="829204"/>
            <a:ext cx="8391764" cy="47559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92447" y="2000252"/>
            <a:ext cx="530845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cap="all" dirty="0">
                <a:solidFill>
                  <a:srgbClr val="FFFF00"/>
                </a:solidFill>
                <a:latin typeface="Gotham HTF Light"/>
              </a:rPr>
              <a:t>APRESENTAÇÃO </a:t>
            </a:r>
          </a:p>
          <a:p>
            <a:pPr algn="ctr"/>
            <a:r>
              <a:rPr lang="en-US" sz="4400" cap="all" dirty="0">
                <a:solidFill>
                  <a:srgbClr val="FFFF00"/>
                </a:solidFill>
                <a:latin typeface="Gotham HTF Light"/>
              </a:rPr>
              <a:t>DO</a:t>
            </a:r>
          </a:p>
          <a:p>
            <a:pPr algn="ctr"/>
            <a:r>
              <a:rPr lang="en-US" sz="4400" cap="all" dirty="0">
                <a:solidFill>
                  <a:srgbClr val="FFFF00"/>
                </a:solidFill>
                <a:latin typeface="Gotham HTF Light"/>
              </a:rPr>
              <a:t> PROFESSOR</a:t>
            </a:r>
          </a:p>
          <a:p>
            <a:pPr algn="ctr"/>
            <a:endParaRPr lang="en-US" sz="4400" cap="all" dirty="0">
              <a:solidFill>
                <a:schemeClr val="tx1">
                  <a:lumMod val="50000"/>
                  <a:lumOff val="50000"/>
                </a:schemeClr>
              </a:solidFill>
              <a:latin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89082805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D3F83-2A50-40CE-82ED-D1D2130D5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886" y="493018"/>
            <a:ext cx="7446276" cy="421840"/>
          </a:xfrm>
        </p:spPr>
        <p:txBody>
          <a:bodyPr>
            <a:normAutofit fontScale="90000"/>
          </a:bodyPr>
          <a:lstStyle/>
          <a:p>
            <a:r>
              <a:rPr lang="pt-BR" sz="3197" dirty="0"/>
              <a:t>Como era antigamente</a:t>
            </a:r>
          </a:p>
        </p:txBody>
      </p:sp>
      <p:sp>
        <p:nvSpPr>
          <p:cNvPr id="6" name="Nuvem 5">
            <a:extLst>
              <a:ext uri="{FF2B5EF4-FFF2-40B4-BE49-F238E27FC236}">
                <a16:creationId xmlns:a16="http://schemas.microsoft.com/office/drawing/2014/main" id="{8959ADC1-CD5F-4075-99AB-1C840D0B4BF1}"/>
              </a:ext>
            </a:extLst>
          </p:cNvPr>
          <p:cNvSpPr/>
          <p:nvPr/>
        </p:nvSpPr>
        <p:spPr>
          <a:xfrm>
            <a:off x="4788023" y="1278403"/>
            <a:ext cx="3207167" cy="148563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50" dirty="0"/>
              <a:t>5 megabytes de dados em 1966</a:t>
            </a:r>
          </a:p>
        </p:txBody>
      </p:sp>
      <p:pic>
        <p:nvPicPr>
          <p:cNvPr id="10" name="Imagem 9" descr="Foto em preto e branco de homem em pé&#10;&#10;Descrição gerada automaticamente">
            <a:extLst>
              <a:ext uri="{FF2B5EF4-FFF2-40B4-BE49-F238E27FC236}">
                <a16:creationId xmlns:a16="http://schemas.microsoft.com/office/drawing/2014/main" id="{0CCADA03-32C9-0502-F55F-453A23BF5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43" y="1392976"/>
            <a:ext cx="3207167" cy="4550166"/>
          </a:xfrm>
          <a:prstGeom prst="rect">
            <a:avLst/>
          </a:prstGeom>
        </p:spPr>
      </p:pic>
      <p:pic>
        <p:nvPicPr>
          <p:cNvPr id="13" name="Imagem 12" descr="Uma imagem contendo Tabela&#10;&#10;Descrição gerada automaticamente">
            <a:extLst>
              <a:ext uri="{FF2B5EF4-FFF2-40B4-BE49-F238E27FC236}">
                <a16:creationId xmlns:a16="http://schemas.microsoft.com/office/drawing/2014/main" id="{210366E5-B41A-C01C-DE1A-7F54E0620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002" y="2896336"/>
            <a:ext cx="2808313" cy="1229882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E92CC2BE-DF04-AC1F-5806-E1769DEEB861}"/>
              </a:ext>
            </a:extLst>
          </p:cNvPr>
          <p:cNvSpPr txBox="1"/>
          <p:nvPr/>
        </p:nvSpPr>
        <p:spPr>
          <a:xfrm>
            <a:off x="4369522" y="4509120"/>
            <a:ext cx="413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62.500</a:t>
            </a:r>
            <a:r>
              <a:rPr lang="pt-BR" sz="2400" dirty="0"/>
              <a:t> cartões perfurados.</a:t>
            </a:r>
          </a:p>
          <a:p>
            <a:r>
              <a:rPr lang="pt-BR" sz="2400" dirty="0"/>
              <a:t>Levava </a:t>
            </a:r>
            <a:r>
              <a:rPr lang="pt-BR" sz="2400" dirty="0">
                <a:solidFill>
                  <a:srgbClr val="FF0000"/>
                </a:solidFill>
              </a:rPr>
              <a:t>4</a:t>
            </a:r>
            <a:r>
              <a:rPr lang="pt-BR" sz="2400" dirty="0"/>
              <a:t> dias para carregar todos os 5 megabytes!</a:t>
            </a:r>
          </a:p>
        </p:txBody>
      </p:sp>
    </p:spTree>
    <p:extLst>
      <p:ext uri="{BB962C8B-B14F-4D97-AF65-F5344CB8AC3E}">
        <p14:creationId xmlns:p14="http://schemas.microsoft.com/office/powerpoint/2010/main" val="3489401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D3F83-2A50-40CE-82ED-D1D2130D5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131" y="505414"/>
            <a:ext cx="6760476" cy="421840"/>
          </a:xfrm>
        </p:spPr>
        <p:txBody>
          <a:bodyPr>
            <a:normAutofit fontScale="90000"/>
          </a:bodyPr>
          <a:lstStyle/>
          <a:p>
            <a:r>
              <a:rPr lang="pt-BR" sz="3197" dirty="0"/>
              <a:t>Como era antigamente</a:t>
            </a:r>
          </a:p>
        </p:txBody>
      </p:sp>
      <p:sp>
        <p:nvSpPr>
          <p:cNvPr id="6" name="Nuvem 5">
            <a:extLst>
              <a:ext uri="{FF2B5EF4-FFF2-40B4-BE49-F238E27FC236}">
                <a16:creationId xmlns:a16="http://schemas.microsoft.com/office/drawing/2014/main" id="{8959ADC1-CD5F-4075-99AB-1C840D0B4BF1}"/>
              </a:ext>
            </a:extLst>
          </p:cNvPr>
          <p:cNvSpPr/>
          <p:nvPr/>
        </p:nvSpPr>
        <p:spPr>
          <a:xfrm>
            <a:off x="5501637" y="1556535"/>
            <a:ext cx="1712666" cy="96398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50" dirty="0"/>
              <a:t>100 Megabytes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92CC2BE-DF04-AC1F-5806-E1769DEEB861}"/>
              </a:ext>
            </a:extLst>
          </p:cNvPr>
          <p:cNvSpPr txBox="1"/>
          <p:nvPr/>
        </p:nvSpPr>
        <p:spPr>
          <a:xfrm>
            <a:off x="5937883" y="3938356"/>
            <a:ext cx="2958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As fitas podiam ter até 3.000 metros de extensão. </a:t>
            </a:r>
            <a:endParaRPr lang="pt-BR" sz="2400" dirty="0"/>
          </a:p>
        </p:txBody>
      </p:sp>
      <p:pic>
        <p:nvPicPr>
          <p:cNvPr id="4" name="Imagem 3" descr="Uma imagem contendo pequeno, bicicleta, mesa, em pé&#10;&#10;Descrição gerada automaticamente">
            <a:extLst>
              <a:ext uri="{FF2B5EF4-FFF2-40B4-BE49-F238E27FC236}">
                <a16:creationId xmlns:a16="http://schemas.microsoft.com/office/drawing/2014/main" id="{615F1FAB-B2BE-7EA3-E297-516ABFAB4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303" y="1651288"/>
            <a:ext cx="1812608" cy="1738455"/>
          </a:xfrm>
          <a:prstGeom prst="rect">
            <a:avLst/>
          </a:prstGeom>
        </p:spPr>
      </p:pic>
      <p:pic>
        <p:nvPicPr>
          <p:cNvPr id="7" name="Imagem 6" descr="Homem em pé em porta de vidro&#10;&#10;Descrição gerada automaticamente com confiança média">
            <a:extLst>
              <a:ext uri="{FF2B5EF4-FFF2-40B4-BE49-F238E27FC236}">
                <a16:creationId xmlns:a16="http://schemas.microsoft.com/office/drawing/2014/main" id="{2DF5F0E8-BD16-651B-5986-6203D89D5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22" y="1340768"/>
            <a:ext cx="5244457" cy="4146399"/>
          </a:xfrm>
          <a:prstGeom prst="rect">
            <a:avLst/>
          </a:prstGeom>
        </p:spPr>
      </p:pic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ED82EC65-6F1C-2D60-6C8B-0D8279F0B2AB}"/>
              </a:ext>
            </a:extLst>
          </p:cNvPr>
          <p:cNvGraphicFramePr>
            <a:graphicFrameLocks noGrp="1"/>
          </p:cNvGraphicFramePr>
          <p:nvPr/>
        </p:nvGraphicFramePr>
        <p:xfrm>
          <a:off x="659349" y="5549461"/>
          <a:ext cx="6090360" cy="370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072">
                  <a:extLst>
                    <a:ext uri="{9D8B030D-6E8A-4147-A177-3AD203B41FA5}">
                      <a16:colId xmlns:a16="http://schemas.microsoft.com/office/drawing/2014/main" val="1700318644"/>
                    </a:ext>
                  </a:extLst>
                </a:gridCol>
                <a:gridCol w="1218072">
                  <a:extLst>
                    <a:ext uri="{9D8B030D-6E8A-4147-A177-3AD203B41FA5}">
                      <a16:colId xmlns:a16="http://schemas.microsoft.com/office/drawing/2014/main" val="4200778995"/>
                    </a:ext>
                  </a:extLst>
                </a:gridCol>
                <a:gridCol w="1218072">
                  <a:extLst>
                    <a:ext uri="{9D8B030D-6E8A-4147-A177-3AD203B41FA5}">
                      <a16:colId xmlns:a16="http://schemas.microsoft.com/office/drawing/2014/main" val="2140273888"/>
                    </a:ext>
                  </a:extLst>
                </a:gridCol>
                <a:gridCol w="1218072">
                  <a:extLst>
                    <a:ext uri="{9D8B030D-6E8A-4147-A177-3AD203B41FA5}">
                      <a16:colId xmlns:a16="http://schemas.microsoft.com/office/drawing/2014/main" val="1475765801"/>
                    </a:ext>
                  </a:extLst>
                </a:gridCol>
                <a:gridCol w="1218072">
                  <a:extLst>
                    <a:ext uri="{9D8B030D-6E8A-4147-A177-3AD203B41FA5}">
                      <a16:colId xmlns:a16="http://schemas.microsoft.com/office/drawing/2014/main" val="2584216207"/>
                    </a:ext>
                  </a:extLst>
                </a:gridCol>
              </a:tblGrid>
              <a:tr h="370497">
                <a:tc>
                  <a:txBody>
                    <a:bodyPr/>
                    <a:lstStyle/>
                    <a:p>
                      <a:r>
                        <a:rPr lang="pt-BR" sz="1400" dirty="0"/>
                        <a:t>Código</a:t>
                      </a:r>
                    </a:p>
                  </a:txBody>
                  <a:tcPr marL="91355" marR="91355" marT="45678" marB="45678"/>
                </a:tc>
                <a:tc>
                  <a:txBody>
                    <a:bodyPr/>
                    <a:lstStyle/>
                    <a:p>
                      <a:r>
                        <a:rPr lang="pt-BR" sz="1400" dirty="0" err="1"/>
                        <a:t>Filler</a:t>
                      </a:r>
                      <a:endParaRPr lang="pt-BR" sz="1400" dirty="0"/>
                    </a:p>
                  </a:txBody>
                  <a:tcPr marL="91355" marR="91355" marT="45678" marB="45678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Nome</a:t>
                      </a:r>
                    </a:p>
                  </a:txBody>
                  <a:tcPr marL="91355" marR="91355" marT="45678" marB="45678"/>
                </a:tc>
                <a:tc>
                  <a:txBody>
                    <a:bodyPr/>
                    <a:lstStyle/>
                    <a:p>
                      <a:r>
                        <a:rPr lang="pt-BR" sz="1400" dirty="0" err="1"/>
                        <a:t>Filler</a:t>
                      </a:r>
                      <a:endParaRPr lang="pt-BR" sz="1400" dirty="0"/>
                    </a:p>
                  </a:txBody>
                  <a:tcPr marL="91355" marR="91355" marT="45678" marB="45678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Endereço</a:t>
                      </a:r>
                    </a:p>
                  </a:txBody>
                  <a:tcPr marL="91355" marR="91355" marT="45678" marB="45678"/>
                </a:tc>
                <a:extLst>
                  <a:ext uri="{0D108BD9-81ED-4DB2-BD59-A6C34878D82A}">
                    <a16:rowId xmlns:a16="http://schemas.microsoft.com/office/drawing/2014/main" val="149237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237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D3F83-2A50-40CE-82ED-D1D2130D5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015" y="401544"/>
            <a:ext cx="6760476" cy="421840"/>
          </a:xfrm>
        </p:spPr>
        <p:txBody>
          <a:bodyPr>
            <a:normAutofit fontScale="90000"/>
          </a:bodyPr>
          <a:lstStyle/>
          <a:p>
            <a:r>
              <a:rPr lang="pt-BR" sz="3197" dirty="0"/>
              <a:t>Como era antigamente</a:t>
            </a:r>
          </a:p>
        </p:txBody>
      </p:sp>
      <p:sp>
        <p:nvSpPr>
          <p:cNvPr id="6" name="Nuvem 5">
            <a:extLst>
              <a:ext uri="{FF2B5EF4-FFF2-40B4-BE49-F238E27FC236}">
                <a16:creationId xmlns:a16="http://schemas.microsoft.com/office/drawing/2014/main" id="{8959ADC1-CD5F-4075-99AB-1C840D0B4BF1}"/>
              </a:ext>
            </a:extLst>
          </p:cNvPr>
          <p:cNvSpPr/>
          <p:nvPr/>
        </p:nvSpPr>
        <p:spPr>
          <a:xfrm>
            <a:off x="5817235" y="1196752"/>
            <a:ext cx="2304256" cy="136815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50" dirty="0"/>
              <a:t>Dosco rígido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92CC2BE-DF04-AC1F-5806-E1769DEEB861}"/>
              </a:ext>
            </a:extLst>
          </p:cNvPr>
          <p:cNvSpPr txBox="1"/>
          <p:nvPr/>
        </p:nvSpPr>
        <p:spPr>
          <a:xfrm>
            <a:off x="5098900" y="2924944"/>
            <a:ext cx="4045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i="0" dirty="0">
                <a:solidFill>
                  <a:srgbClr val="5E5E5E"/>
                </a:solidFill>
                <a:effectLst/>
                <a:latin typeface="Roboto" panose="02000000000000000000" pitchFamily="2" charset="0"/>
              </a:rPr>
              <a:t>Em setembro de 1956, a IBM colocava no mercado o primeiro computador com disco rígido de 5MB (isso mesmo: cinco megabytes) de memória.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b="0" i="0" dirty="0">
                <a:solidFill>
                  <a:srgbClr val="5E5E5E"/>
                </a:solidFill>
                <a:effectLst/>
                <a:latin typeface="Roboto" panose="02000000000000000000" pitchFamily="2" charset="0"/>
              </a:rPr>
              <a:t>Na foto ao lado o HD é descarregado de um avião cargueiro.</a:t>
            </a:r>
            <a:endParaRPr lang="pt-BR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D10CB-9AB7-8F26-EBBA-41A238219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90" y="1412776"/>
            <a:ext cx="4588987" cy="438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43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D3F83-2A50-40CE-82ED-D1D2130D5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015" y="401544"/>
            <a:ext cx="6760476" cy="421840"/>
          </a:xfrm>
        </p:spPr>
        <p:txBody>
          <a:bodyPr>
            <a:normAutofit fontScale="90000"/>
          </a:bodyPr>
          <a:lstStyle/>
          <a:p>
            <a:r>
              <a:rPr lang="pt-BR" sz="3197" dirty="0"/>
              <a:t>Como era antigamente</a:t>
            </a:r>
          </a:p>
        </p:txBody>
      </p:sp>
      <p:sp>
        <p:nvSpPr>
          <p:cNvPr id="6" name="Nuvem 5">
            <a:extLst>
              <a:ext uri="{FF2B5EF4-FFF2-40B4-BE49-F238E27FC236}">
                <a16:creationId xmlns:a16="http://schemas.microsoft.com/office/drawing/2014/main" id="{8959ADC1-CD5F-4075-99AB-1C840D0B4BF1}"/>
              </a:ext>
            </a:extLst>
          </p:cNvPr>
          <p:cNvSpPr/>
          <p:nvPr/>
        </p:nvSpPr>
        <p:spPr>
          <a:xfrm>
            <a:off x="6300192" y="1451017"/>
            <a:ext cx="2000233" cy="142987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50" dirty="0"/>
              <a:t>Desktop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92CC2BE-DF04-AC1F-5806-E1769DEEB861}"/>
              </a:ext>
            </a:extLst>
          </p:cNvPr>
          <p:cNvSpPr txBox="1"/>
          <p:nvPr/>
        </p:nvSpPr>
        <p:spPr>
          <a:xfrm>
            <a:off x="6156176" y="3284984"/>
            <a:ext cx="2425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i="0" dirty="0">
                <a:solidFill>
                  <a:srgbClr val="5E5E5E"/>
                </a:solidFill>
                <a:effectLst/>
                <a:latin typeface="Roboto" panose="02000000000000000000" pitchFamily="2" charset="0"/>
              </a:rPr>
              <a:t>Desktop antigo: 8bits</a:t>
            </a:r>
            <a:endParaRPr lang="pt-BR" sz="2400" dirty="0"/>
          </a:p>
        </p:txBody>
      </p:sp>
      <p:pic>
        <p:nvPicPr>
          <p:cNvPr id="2050" name="Picture 2" descr="Computadores antigos | &gt;Evolução Tecnológic@_ - Blog sobre tecnologia e  direito | Page 4 | Computadores antigos, Popeye o filme, Computador">
            <a:extLst>
              <a:ext uri="{FF2B5EF4-FFF2-40B4-BE49-F238E27FC236}">
                <a16:creationId xmlns:a16="http://schemas.microsoft.com/office/drawing/2014/main" id="{C7878D4C-D758-6601-1BD9-08E86DAF2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1" y="1354460"/>
            <a:ext cx="5532107" cy="414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599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D3F83-2A50-40CE-82ED-D1D2130D5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015" y="401544"/>
            <a:ext cx="6760476" cy="421840"/>
          </a:xfrm>
        </p:spPr>
        <p:txBody>
          <a:bodyPr>
            <a:normAutofit fontScale="90000"/>
          </a:bodyPr>
          <a:lstStyle/>
          <a:p>
            <a:r>
              <a:rPr lang="pt-BR" sz="3197" dirty="0"/>
              <a:t>Como era antigamente</a:t>
            </a:r>
          </a:p>
        </p:txBody>
      </p:sp>
      <p:sp>
        <p:nvSpPr>
          <p:cNvPr id="6" name="Nuvem 5">
            <a:extLst>
              <a:ext uri="{FF2B5EF4-FFF2-40B4-BE49-F238E27FC236}">
                <a16:creationId xmlns:a16="http://schemas.microsoft.com/office/drawing/2014/main" id="{8959ADC1-CD5F-4075-99AB-1C840D0B4BF1}"/>
              </a:ext>
            </a:extLst>
          </p:cNvPr>
          <p:cNvSpPr/>
          <p:nvPr/>
        </p:nvSpPr>
        <p:spPr>
          <a:xfrm>
            <a:off x="6300192" y="1412776"/>
            <a:ext cx="2425428" cy="136815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50" dirty="0"/>
              <a:t>Mídia magnética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92CC2BE-DF04-AC1F-5806-E1769DEEB861}"/>
              </a:ext>
            </a:extLst>
          </p:cNvPr>
          <p:cNvSpPr txBox="1"/>
          <p:nvPr/>
        </p:nvSpPr>
        <p:spPr>
          <a:xfrm>
            <a:off x="6156176" y="3284984"/>
            <a:ext cx="24254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i="0" dirty="0">
                <a:solidFill>
                  <a:srgbClr val="5E5E5E"/>
                </a:solidFill>
                <a:effectLst/>
                <a:latin typeface="Roboto" panose="02000000000000000000" pitchFamily="2" charset="0"/>
              </a:rPr>
              <a:t>Disquetes:</a:t>
            </a:r>
          </a:p>
          <a:p>
            <a:endParaRPr lang="pt-BR" sz="2400" dirty="0">
              <a:solidFill>
                <a:srgbClr val="5E5E5E"/>
              </a:solidFill>
              <a:latin typeface="Roboto" panose="02000000000000000000" pitchFamily="2" charset="0"/>
            </a:endParaRPr>
          </a:p>
          <a:p>
            <a:r>
              <a:rPr lang="pt-BR" sz="2400" dirty="0">
                <a:solidFill>
                  <a:srgbClr val="5E5E5E"/>
                </a:solidFill>
                <a:latin typeface="Roboto" panose="02000000000000000000" pitchFamily="2" charset="0"/>
              </a:rPr>
              <a:t>	8”</a:t>
            </a:r>
          </a:p>
          <a:p>
            <a:r>
              <a:rPr lang="pt-BR" sz="2400" dirty="0">
                <a:solidFill>
                  <a:srgbClr val="5E5E5E"/>
                </a:solidFill>
                <a:latin typeface="Roboto" panose="02000000000000000000" pitchFamily="2" charset="0"/>
              </a:rPr>
              <a:t>	5.25 “</a:t>
            </a:r>
          </a:p>
          <a:p>
            <a:r>
              <a:rPr lang="pt-BR" sz="2400" dirty="0">
                <a:solidFill>
                  <a:srgbClr val="5E5E5E"/>
                </a:solidFill>
                <a:latin typeface="Roboto" panose="02000000000000000000" pitchFamily="2" charset="0"/>
              </a:rPr>
              <a:t>	3.5 “</a:t>
            </a:r>
            <a:endParaRPr lang="pt-BR" sz="2400" dirty="0"/>
          </a:p>
        </p:txBody>
      </p:sp>
      <p:pic>
        <p:nvPicPr>
          <p:cNvPr id="3074" name="Picture 2" descr="Floppy disk - Wikipedia">
            <a:extLst>
              <a:ext uri="{FF2B5EF4-FFF2-40B4-BE49-F238E27FC236}">
                <a16:creationId xmlns:a16="http://schemas.microsoft.com/office/drawing/2014/main" id="{D8D6F57D-FE64-187E-72E5-87A6ECF8C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8088"/>
            <a:ext cx="5868144" cy="438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750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6C2997EE-0889-44C3-AC0D-18F26AC9A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CEC868-DAC5-752B-87DB-33644D87B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10" r="-3" b="28798"/>
          <a:stretch/>
        </p:blipFill>
        <p:spPr bwMode="auto">
          <a:xfrm>
            <a:off x="4216674" y="10"/>
            <a:ext cx="4927327" cy="3750724"/>
          </a:xfrm>
          <a:custGeom>
            <a:avLst/>
            <a:gdLst/>
            <a:ahLst/>
            <a:cxnLst/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Uma imagem contendo pessoa, mulher, em pé, homem&#10;&#10;Descrição gerada automaticamente">
            <a:extLst>
              <a:ext uri="{FF2B5EF4-FFF2-40B4-BE49-F238E27FC236}">
                <a16:creationId xmlns:a16="http://schemas.microsoft.com/office/drawing/2014/main" id="{90F4EA8F-C89E-8887-64D3-AD192EF59B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2" r="2" b="10286"/>
          <a:stretch/>
        </p:blipFill>
        <p:spPr>
          <a:xfrm>
            <a:off x="3136508" y="3887894"/>
            <a:ext cx="6007493" cy="2970106"/>
          </a:xfrm>
          <a:custGeom>
            <a:avLst/>
            <a:gdLst/>
            <a:ahLst/>
            <a:cxnLst/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4DFAA32-0A14-469A-EE91-9FC3C2B858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5" r="2" b="774"/>
          <a:stretch/>
        </p:blipFill>
        <p:spPr bwMode="auto">
          <a:xfrm>
            <a:off x="20" y="10"/>
            <a:ext cx="5627313" cy="6857990"/>
          </a:xfrm>
          <a:custGeom>
            <a:avLst/>
            <a:gdLst/>
            <a:ahLst/>
            <a:cxnLst/>
            <a:rect l="l" t="t" r="r" b="b"/>
            <a:pathLst>
              <a:path w="7503111" h="6858000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4041567" y="6852993"/>
                </a:lnTo>
                <a:lnTo>
                  <a:pt x="7503111" y="6852993"/>
                </a:lnTo>
                <a:lnTo>
                  <a:pt x="7503111" y="6852994"/>
                </a:lnTo>
                <a:lnTo>
                  <a:pt x="1647632" y="6852994"/>
                </a:lnTo>
                <a:lnTo>
                  <a:pt x="164763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018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1627F8-8B49-C9B5-9665-625925DF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321734"/>
            <a:ext cx="5168390" cy="113573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600"/>
              <a:t>Recomendações para papéis e responsabilidades para cada layer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28518" y="5230015"/>
            <a:ext cx="2017580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60240" y="5789405"/>
            <a:ext cx="485578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DC3737-8730-AF57-745D-37BF72D462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92" r="30154" b="-1"/>
          <a:stretch/>
        </p:blipFill>
        <p:spPr>
          <a:xfrm>
            <a:off x="6097404" y="10"/>
            <a:ext cx="3046596" cy="685799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42340" y="713128"/>
            <a:ext cx="801649" cy="2126625"/>
            <a:chOff x="10918968" y="713127"/>
            <a:chExt cx="1273032" cy="253283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5EC89C5F-8DF5-4C39-534F-18F3F59BA3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07228"/>
              </p:ext>
            </p:extLst>
          </p:nvPr>
        </p:nvGraphicFramePr>
        <p:xfrm>
          <a:off x="482600" y="1782981"/>
          <a:ext cx="5168390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2483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1627F8-8B49-C9B5-9665-625925DF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321734"/>
            <a:ext cx="5168390" cy="113573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600"/>
              <a:t>Recomendações para papéis e responsabilidades para cada layer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28518" y="5230015"/>
            <a:ext cx="2017580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60240" y="5789405"/>
            <a:ext cx="485578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584BAD-F2A5-B956-5E40-DEED21F92F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07" r="32598" b="1"/>
          <a:stretch/>
        </p:blipFill>
        <p:spPr>
          <a:xfrm>
            <a:off x="6097404" y="10"/>
            <a:ext cx="3046596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42340" y="713128"/>
            <a:ext cx="801649" cy="2126625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B1340F18-8453-9088-8210-422E296192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1635378"/>
              </p:ext>
            </p:extLst>
          </p:nvPr>
        </p:nvGraphicFramePr>
        <p:xfrm>
          <a:off x="482600" y="1782981"/>
          <a:ext cx="5168390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7228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1627F8-8B49-C9B5-9665-625925DF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321734"/>
            <a:ext cx="5168390" cy="113573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600"/>
              <a:t>Recomendações para papéis e responsabilidades para cada layer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28518" y="5230015"/>
            <a:ext cx="2017580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60240" y="5789405"/>
            <a:ext cx="485578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78F5A6-4646-C04E-1286-0F2D9C873D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100" r="25247" b="-1"/>
          <a:stretch/>
        </p:blipFill>
        <p:spPr>
          <a:xfrm>
            <a:off x="6097404" y="10"/>
            <a:ext cx="3046596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42340" y="713128"/>
            <a:ext cx="801649" cy="2126625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2A4EDFFF-E695-906C-A21A-35472F9EC0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057128"/>
              </p:ext>
            </p:extLst>
          </p:nvPr>
        </p:nvGraphicFramePr>
        <p:xfrm>
          <a:off x="482600" y="1782981"/>
          <a:ext cx="5168390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8531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E8C446-6768-99A2-7BBD-4F00C8901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700">
                <a:solidFill>
                  <a:srgbClr val="FFFFFF"/>
                </a:solidFill>
              </a:rPr>
              <a:t>TOP 3 RECOMENDAÇÕES PARA AUMENTO DE CONFIABILIDADE DOS DADOS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2F611B48-EA90-0D8E-A815-7AB319A7BB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851024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367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0F231-88A4-72F5-9FBE-99F4B8C3E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Roberto Gaui, MSc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946EC-0032-267E-6C0E-D522EE6D82CE}"/>
              </a:ext>
            </a:extLst>
          </p:cNvPr>
          <p:cNvSpPr txBox="1"/>
          <p:nvPr/>
        </p:nvSpPr>
        <p:spPr>
          <a:xfrm>
            <a:off x="683568" y="1720840"/>
            <a:ext cx="777686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Mais de 40 anos de experiência</a:t>
            </a:r>
          </a:p>
          <a:p>
            <a:r>
              <a:rPr lang="pt-BR" sz="2800" dirty="0"/>
              <a:t>Graduado em Física</a:t>
            </a:r>
          </a:p>
          <a:p>
            <a:r>
              <a:rPr lang="pt-BR" sz="2800" dirty="0"/>
              <a:t>Mestrado pelo IPT-SP</a:t>
            </a:r>
          </a:p>
          <a:p>
            <a:r>
              <a:rPr lang="pt-BR" sz="2800" dirty="0"/>
              <a:t>Doutorando em IA – Visão Computacional</a:t>
            </a:r>
          </a:p>
          <a:p>
            <a:r>
              <a:rPr lang="pt-BR" sz="2800" dirty="0"/>
              <a:t>Especialista em Banco de Dados, BI, Analytics</a:t>
            </a:r>
          </a:p>
          <a:p>
            <a:r>
              <a:rPr lang="pt-BR" sz="2800" dirty="0"/>
              <a:t>Certificações:</a:t>
            </a:r>
          </a:p>
          <a:p>
            <a:pPr lvl="1"/>
            <a:r>
              <a:rPr lang="pt-BR" sz="2800" dirty="0"/>
              <a:t>DB2 Advanced Database Administrator</a:t>
            </a:r>
          </a:p>
          <a:p>
            <a:pPr lvl="1"/>
            <a:r>
              <a:rPr lang="pt-BR" sz="2800" dirty="0"/>
              <a:t>AI-900 Microsoft</a:t>
            </a:r>
          </a:p>
          <a:p>
            <a:pPr lvl="1"/>
            <a:r>
              <a:rPr lang="pt-BR" sz="2800" dirty="0"/>
              <a:t>DP-900 Microsoft</a:t>
            </a:r>
          </a:p>
        </p:txBody>
      </p:sp>
    </p:spTree>
    <p:extLst>
      <p:ext uri="{BB962C8B-B14F-4D97-AF65-F5344CB8AC3E}">
        <p14:creationId xmlns:p14="http://schemas.microsoft.com/office/powerpoint/2010/main" val="401043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10AB96-B5CA-35A6-FFEC-0B268EC5C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321734"/>
            <a:ext cx="5168390" cy="1135737"/>
          </a:xfrm>
        </p:spPr>
        <p:txBody>
          <a:bodyPr>
            <a:normAutofit/>
          </a:bodyPr>
          <a:lstStyle/>
          <a:p>
            <a:r>
              <a:rPr lang="pt-BR" sz="4400" dirty="0"/>
              <a:t>Acordos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28518" y="5230015"/>
            <a:ext cx="2017580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60240" y="5789405"/>
            <a:ext cx="485578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00D956-230B-8D81-5CC0-806A0E8C8D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09" r="34237" b="-1"/>
          <a:stretch/>
        </p:blipFill>
        <p:spPr>
          <a:xfrm>
            <a:off x="7020272" y="10"/>
            <a:ext cx="2123728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42340" y="713128"/>
            <a:ext cx="801649" cy="2126625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14D450F7-1790-CAA3-4D39-122707D367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094518"/>
              </p:ext>
            </p:extLst>
          </p:nvPr>
        </p:nvGraphicFramePr>
        <p:xfrm>
          <a:off x="481483" y="1427003"/>
          <a:ext cx="6221387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412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3FC93F7-F3C8-BC67-34CB-5E13053B7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169606"/>
            <a:ext cx="8178799" cy="4518786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474365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4"/>
          <p:cNvSpPr txBox="1"/>
          <p:nvPr/>
        </p:nvSpPr>
        <p:spPr>
          <a:xfrm>
            <a:off x="4743658" y="2276873"/>
            <a:ext cx="38827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BR" sz="4200" b="1" dirty="0">
                <a:solidFill>
                  <a:srgbClr val="00B0F0"/>
                </a:solidFill>
                <a:latin typeface="Gotham HTF Black"/>
              </a:rPr>
              <a:t>Apresentação </a:t>
            </a:r>
          </a:p>
          <a:p>
            <a:pPr algn="ctr" rtl="0"/>
            <a:r>
              <a:rPr lang="pt-BR" sz="4200" b="1" dirty="0">
                <a:solidFill>
                  <a:srgbClr val="00B0F0"/>
                </a:solidFill>
                <a:latin typeface="Gotham HTF Black"/>
              </a:rPr>
              <a:t>da</a:t>
            </a:r>
          </a:p>
          <a:p>
            <a:pPr algn="ctr" rtl="0"/>
            <a:r>
              <a:rPr lang="pt-BR" sz="4200" b="1" dirty="0">
                <a:solidFill>
                  <a:srgbClr val="00B0F0"/>
                </a:solidFill>
                <a:latin typeface="Gotham HTF Black"/>
              </a:rPr>
              <a:t>Disciplina</a:t>
            </a:r>
          </a:p>
        </p:txBody>
      </p:sp>
    </p:spTree>
    <p:extLst>
      <p:ext uri="{BB962C8B-B14F-4D97-AF65-F5344CB8AC3E}">
        <p14:creationId xmlns:p14="http://schemas.microsoft.com/office/powerpoint/2010/main" val="23849409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09333" y="1121923"/>
            <a:ext cx="7703341" cy="574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303030"/>
                </a:solidFill>
                <a:latin typeface="Gotham-Bold"/>
                <a:cs typeface="Gotham-Bold"/>
              </a:rPr>
              <a:t>Hardware e Virtualização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303030"/>
                </a:solidFill>
                <a:latin typeface="Gotham-Bold"/>
                <a:cs typeface="Gotham-Bold"/>
              </a:rPr>
              <a:t>Armazenamento de dados para servidores e escalabilidade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303030"/>
                </a:solidFill>
                <a:latin typeface="Gotham-Bold"/>
                <a:cs typeface="Gotham-Bold"/>
              </a:rPr>
              <a:t>Introdução a Sistemas Operacionais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303030"/>
                </a:solidFill>
                <a:latin typeface="Gotham-Bold"/>
                <a:cs typeface="Gotham-Bold"/>
              </a:rPr>
              <a:t>Introdução a Comandos Linux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303030"/>
                </a:solidFill>
                <a:latin typeface="Gotham-Bold"/>
                <a:cs typeface="Gotham-Bold"/>
              </a:rPr>
              <a:t>Considerações de Segurança On-Premisse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303030"/>
                </a:solidFill>
                <a:latin typeface="Gotham-Bold"/>
                <a:cs typeface="Gotham-Bold"/>
              </a:rPr>
              <a:t>Arquitetura Banco de Dados Oracle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303030"/>
                </a:solidFill>
                <a:latin typeface="Gotham-Bold"/>
                <a:cs typeface="Gotham-Bold"/>
              </a:rPr>
              <a:t>Conceituando Computação em Nuvem. Principais Plataformas e Casos de Sucesso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303030"/>
                </a:solidFill>
                <a:latin typeface="Gotham-Bold"/>
                <a:cs typeface="Gotham-Bold"/>
              </a:rPr>
              <a:t>Gerenciamento Banco de Dados Oracle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303030"/>
                </a:solidFill>
                <a:latin typeface="Gotham-Bold"/>
                <a:cs typeface="Gotham-Bold"/>
              </a:rPr>
              <a:t>Conceitos e discussões sobre NOSQL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303030"/>
                </a:solidFill>
                <a:latin typeface="Gotham-Bold"/>
                <a:cs typeface="Gotham-Bold"/>
              </a:rPr>
              <a:t>Document-Based</a:t>
            </a:r>
            <a:r>
              <a:rPr lang="pt-BR" sz="2400" dirty="0">
                <a:solidFill>
                  <a:srgbClr val="303030"/>
                </a:solidFill>
                <a:latin typeface="Gotham-Bold"/>
                <a:cs typeface="Gotham-Bold"/>
              </a:rPr>
              <a:t> </a:t>
            </a:r>
            <a:r>
              <a:rPr lang="pt-BR" sz="2400" dirty="0" err="1">
                <a:solidFill>
                  <a:srgbClr val="303030"/>
                </a:solidFill>
                <a:latin typeface="Gotham-Bold"/>
                <a:cs typeface="Gotham-Bold"/>
              </a:rPr>
              <a:t>Databases</a:t>
            </a:r>
            <a:r>
              <a:rPr lang="pt-BR" sz="2400" dirty="0">
                <a:solidFill>
                  <a:srgbClr val="303030"/>
                </a:solidFill>
                <a:latin typeface="Gotham-Bold"/>
                <a:cs typeface="Gotham-Bold"/>
              </a:rPr>
              <a:t> (Mongo DB e </a:t>
            </a:r>
            <a:r>
              <a:rPr lang="pt-BR" sz="2400" dirty="0" err="1">
                <a:solidFill>
                  <a:srgbClr val="303030"/>
                </a:solidFill>
                <a:latin typeface="Gotham-Bold"/>
                <a:cs typeface="Gotham-Bold"/>
              </a:rPr>
              <a:t>CosmoDB</a:t>
            </a:r>
            <a:r>
              <a:rPr lang="pt-BR" sz="2400" dirty="0">
                <a:solidFill>
                  <a:srgbClr val="303030"/>
                </a:solidFill>
                <a:latin typeface="Gotham-Bold"/>
                <a:cs typeface="Gotham-Bold"/>
              </a:rPr>
              <a:t>)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303030"/>
                </a:solidFill>
                <a:latin typeface="Gotham-Bold"/>
                <a:cs typeface="Gotham-Bold"/>
              </a:rPr>
              <a:t>Columnar-Oriented</a:t>
            </a:r>
            <a:r>
              <a:rPr lang="pt-BR" sz="2400" dirty="0">
                <a:solidFill>
                  <a:srgbClr val="303030"/>
                </a:solidFill>
                <a:latin typeface="Gotham-Bold"/>
                <a:cs typeface="Gotham-Bold"/>
              </a:rPr>
              <a:t> </a:t>
            </a:r>
            <a:r>
              <a:rPr lang="pt-BR" sz="2400" dirty="0" err="1">
                <a:solidFill>
                  <a:srgbClr val="303030"/>
                </a:solidFill>
                <a:latin typeface="Gotham-Bold"/>
                <a:cs typeface="Gotham-Bold"/>
              </a:rPr>
              <a:t>Databases</a:t>
            </a:r>
            <a:r>
              <a:rPr lang="pt-BR" sz="2400" dirty="0">
                <a:solidFill>
                  <a:srgbClr val="303030"/>
                </a:solidFill>
                <a:latin typeface="Gotham-Bold"/>
                <a:cs typeface="Gotham-Bold"/>
              </a:rPr>
              <a:t>(Cassandra)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303030"/>
                </a:solidFill>
                <a:latin typeface="Gotham-Bold"/>
                <a:cs typeface="Gotham-Bold"/>
              </a:rPr>
              <a:t>Key-</a:t>
            </a:r>
            <a:r>
              <a:rPr lang="pt-BR" sz="2400" dirty="0" err="1">
                <a:solidFill>
                  <a:srgbClr val="303030"/>
                </a:solidFill>
                <a:latin typeface="Gotham-Bold"/>
                <a:cs typeface="Gotham-Bold"/>
              </a:rPr>
              <a:t>value</a:t>
            </a:r>
            <a:r>
              <a:rPr lang="pt-BR" sz="2400" dirty="0">
                <a:solidFill>
                  <a:srgbClr val="303030"/>
                </a:solidFill>
                <a:latin typeface="Gotham-Bold"/>
                <a:cs typeface="Gotham-Bold"/>
              </a:rPr>
              <a:t> </a:t>
            </a:r>
            <a:r>
              <a:rPr lang="pt-BR" sz="2400" dirty="0" err="1">
                <a:solidFill>
                  <a:srgbClr val="303030"/>
                </a:solidFill>
                <a:latin typeface="Gotham-Bold"/>
                <a:cs typeface="Gotham-Bold"/>
              </a:rPr>
              <a:t>Databases</a:t>
            </a:r>
            <a:r>
              <a:rPr lang="pt-BR" sz="2400" dirty="0">
                <a:solidFill>
                  <a:srgbClr val="303030"/>
                </a:solidFill>
                <a:latin typeface="Gotham-Bold"/>
                <a:cs typeface="Gotham-Bold"/>
              </a:rPr>
              <a:t> (</a:t>
            </a:r>
            <a:r>
              <a:rPr lang="pt-BR" sz="2400" dirty="0" err="1">
                <a:solidFill>
                  <a:srgbClr val="303030"/>
                </a:solidFill>
                <a:latin typeface="Gotham-Bold"/>
                <a:cs typeface="Gotham-Bold"/>
              </a:rPr>
              <a:t>ReDis</a:t>
            </a:r>
            <a:r>
              <a:rPr lang="pt-BR" sz="2400" dirty="0">
                <a:solidFill>
                  <a:srgbClr val="303030"/>
                </a:solidFill>
                <a:latin typeface="Gotham-Bold"/>
                <a:cs typeface="Gotham-Bold"/>
              </a:rPr>
              <a:t>)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rgbClr val="303030"/>
                </a:solidFill>
                <a:latin typeface="Gotham-Bold"/>
                <a:cs typeface="Gotham-Bold"/>
              </a:rPr>
              <a:t>Graph-Based</a:t>
            </a:r>
            <a:r>
              <a:rPr lang="pt-BR" sz="2400" dirty="0">
                <a:solidFill>
                  <a:srgbClr val="303030"/>
                </a:solidFill>
                <a:latin typeface="Gotham-Bold"/>
                <a:cs typeface="Gotham-Bold"/>
              </a:rPr>
              <a:t> </a:t>
            </a:r>
            <a:r>
              <a:rPr lang="pt-BR" sz="2400" dirty="0" err="1">
                <a:solidFill>
                  <a:srgbClr val="303030"/>
                </a:solidFill>
                <a:latin typeface="Gotham-Bold"/>
                <a:cs typeface="Gotham-Bold"/>
              </a:rPr>
              <a:t>Databases</a:t>
            </a:r>
            <a:r>
              <a:rPr lang="pt-BR" sz="2400" dirty="0">
                <a:solidFill>
                  <a:srgbClr val="303030"/>
                </a:solidFill>
                <a:latin typeface="Gotham-Bold"/>
                <a:cs typeface="Gotham-Bold"/>
              </a:rPr>
              <a:t> (Neo4J) - introdução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303030"/>
                </a:solidFill>
                <a:latin typeface="Gotham-Bold"/>
                <a:cs typeface="Gotham-Bold"/>
              </a:rPr>
              <a:t>Introdução a bases </a:t>
            </a:r>
            <a:r>
              <a:rPr lang="pt-BR" sz="2400" dirty="0" err="1">
                <a:solidFill>
                  <a:srgbClr val="303030"/>
                </a:solidFill>
                <a:latin typeface="Gotham-Bold"/>
                <a:cs typeface="Gotham-Bold"/>
              </a:rPr>
              <a:t>NewSQL</a:t>
            </a:r>
            <a:endParaRPr lang="pt-BR" sz="2400" dirty="0">
              <a:solidFill>
                <a:srgbClr val="303030"/>
              </a:solidFill>
              <a:latin typeface="Gotham-Bold"/>
              <a:cs typeface="Gotham-Bold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303030"/>
                </a:solidFill>
                <a:latin typeface="Gotham-Bold"/>
                <a:cs typeface="Gotham-Bold"/>
              </a:rPr>
              <a:t>ELK (</a:t>
            </a:r>
            <a:r>
              <a:rPr lang="pt-BR" sz="2400" dirty="0" err="1">
                <a:solidFill>
                  <a:srgbClr val="303030"/>
                </a:solidFill>
                <a:latin typeface="Gotham-Bold"/>
                <a:cs typeface="Gotham-Bold"/>
              </a:rPr>
              <a:t>Elasticsearch</a:t>
            </a:r>
            <a:r>
              <a:rPr lang="pt-BR" sz="2400" dirty="0">
                <a:solidFill>
                  <a:srgbClr val="303030"/>
                </a:solidFill>
                <a:latin typeface="Gotham-Bold"/>
                <a:cs typeface="Gotham-Bold"/>
              </a:rPr>
              <a:t>, </a:t>
            </a:r>
            <a:r>
              <a:rPr lang="pt-BR" sz="2400" dirty="0" err="1">
                <a:solidFill>
                  <a:srgbClr val="303030"/>
                </a:solidFill>
                <a:latin typeface="Gotham-Bold"/>
                <a:cs typeface="Gotham-Bold"/>
              </a:rPr>
              <a:t>Logstash</a:t>
            </a:r>
            <a:r>
              <a:rPr lang="pt-BR" sz="2400" dirty="0">
                <a:solidFill>
                  <a:srgbClr val="303030"/>
                </a:solidFill>
                <a:latin typeface="Gotham-Bold"/>
                <a:cs typeface="Gotham-Bold"/>
              </a:rPr>
              <a:t> e </a:t>
            </a:r>
            <a:r>
              <a:rPr lang="pt-BR" sz="2400" dirty="0" err="1">
                <a:solidFill>
                  <a:srgbClr val="303030"/>
                </a:solidFill>
                <a:latin typeface="Gotham-Bold"/>
                <a:cs typeface="Gotham-Bold"/>
              </a:rPr>
              <a:t>Kibana</a:t>
            </a:r>
            <a:r>
              <a:rPr lang="pt-BR" sz="2400" dirty="0">
                <a:solidFill>
                  <a:srgbClr val="303030"/>
                </a:solidFill>
                <a:latin typeface="Gotham-Bold"/>
                <a:cs typeface="Gotham-Bold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0268" y="612128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ld"/>
              </a:rPr>
              <a:t>CONTEÚDO </a:t>
            </a:r>
            <a:r>
              <a:rPr lang="en-US" sz="2800" dirty="0">
                <a:solidFill>
                  <a:srgbClr val="303030"/>
                </a:solidFill>
                <a:latin typeface="Gotham-Book"/>
                <a:cs typeface="Gotham-Book"/>
              </a:rPr>
              <a:t>DO CURSO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216481"/>
            <a:ext cx="280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3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C03B-EFD4-42C1-A606-52F33C4D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400" b="1" dirty="0"/>
              <a:t>SITES ÚTEIS PARA APRENDER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AA7BF-2C32-5372-7BF5-14D2B42D1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marL="609600" indent="-609600" eaLnBrk="1" hangingPunct="1">
              <a:defRPr/>
            </a:pPr>
            <a:r>
              <a:rPr lang="pt-BR" sz="3600" b="1" dirty="0"/>
              <a:t>udemy.com</a:t>
            </a:r>
          </a:p>
          <a:p>
            <a:pPr marL="609600" indent="-609600" eaLnBrk="1" hangingPunct="1">
              <a:defRPr/>
            </a:pPr>
            <a:r>
              <a:rPr lang="pt-BR" sz="3600" b="1" dirty="0"/>
              <a:t>edx.org</a:t>
            </a:r>
          </a:p>
          <a:p>
            <a:pPr marL="609600" indent="-609600" eaLnBrk="1" hangingPunct="1">
              <a:defRPr/>
            </a:pPr>
            <a:r>
              <a:rPr lang="pt-BR" sz="3600" b="1" dirty="0"/>
              <a:t>guru99.com</a:t>
            </a:r>
          </a:p>
          <a:p>
            <a:pPr marL="609600" indent="-609600" eaLnBrk="1" hangingPunct="1">
              <a:defRPr/>
            </a:pPr>
            <a:r>
              <a:rPr lang="pt-BR" altLang="pt-BR" sz="3600" b="1" dirty="0"/>
              <a:t>tutorialspoint.com</a:t>
            </a:r>
          </a:p>
          <a:p>
            <a:pPr marL="609600" indent="-609600" eaLnBrk="1" hangingPunct="1">
              <a:defRPr/>
            </a:pPr>
            <a:r>
              <a:rPr lang="pt-BR" sz="3600" b="1" dirty="0"/>
              <a:t>ocw.mit.edu      MIT</a:t>
            </a:r>
            <a:endParaRPr lang="pt-BR" altLang="pt-BR" sz="3600" b="1" dirty="0"/>
          </a:p>
          <a:p>
            <a:pPr marL="609600" indent="-609600" eaLnBrk="1" hangingPunct="1">
              <a:defRPr/>
            </a:pPr>
            <a:r>
              <a:rPr lang="pt-BR" sz="3600" b="1" dirty="0">
                <a:solidFill>
                  <a:srgbClr val="FF0000"/>
                </a:solidFill>
              </a:rPr>
              <a:t>Sites dos fornecedores: Microsoft, Oracle, IBM, MongoDB, etc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2455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D3F83-2A50-40CE-82ED-D1D2130D5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886" y="493018"/>
            <a:ext cx="7446276" cy="421840"/>
          </a:xfrm>
        </p:spPr>
        <p:txBody>
          <a:bodyPr>
            <a:normAutofit fontScale="90000"/>
          </a:bodyPr>
          <a:lstStyle/>
          <a:p>
            <a:r>
              <a:rPr lang="pt-BR" sz="3197" dirty="0"/>
              <a:t>Um pouco de História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DCF4E-B9AB-F4E7-32E9-DA6A4803B8FD}"/>
              </a:ext>
            </a:extLst>
          </p:cNvPr>
          <p:cNvSpPr txBox="1"/>
          <p:nvPr/>
        </p:nvSpPr>
        <p:spPr>
          <a:xfrm>
            <a:off x="503548" y="1340768"/>
            <a:ext cx="85689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0B050"/>
                </a:solidFill>
              </a:rPr>
              <a:t>A Ideia de uma máquina para ajudar nos cálculos é muito antiga:</a:t>
            </a:r>
          </a:p>
          <a:p>
            <a:r>
              <a:rPr lang="pt-BR" sz="2800" dirty="0">
                <a:solidFill>
                  <a:srgbClr val="00B050"/>
                </a:solidFill>
              </a:rPr>
              <a:t>	Charles Babbage  (1791 – 1871)</a:t>
            </a:r>
          </a:p>
          <a:p>
            <a:endParaRPr lang="pt-BR" sz="2800" dirty="0">
              <a:solidFill>
                <a:srgbClr val="00B050"/>
              </a:solidFill>
            </a:endParaRPr>
          </a:p>
          <a:p>
            <a:r>
              <a:rPr lang="pt-BR" sz="2800" dirty="0">
                <a:solidFill>
                  <a:srgbClr val="00B050"/>
                </a:solidFill>
              </a:rPr>
              <a:t>	Ada Lovelace  (1815 – 1852)</a:t>
            </a:r>
          </a:p>
        </p:txBody>
      </p:sp>
      <p:pic>
        <p:nvPicPr>
          <p:cNvPr id="4100" name="Picture 4" descr="Charles Babbage: um cientista muito além de seu tempo - TecMundo">
            <a:extLst>
              <a:ext uri="{FF2B5EF4-FFF2-40B4-BE49-F238E27FC236}">
                <a16:creationId xmlns:a16="http://schemas.microsoft.com/office/drawing/2014/main" id="{E1A9F1D5-19CC-BD27-9F41-B28277DC4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22908"/>
            <a:ext cx="4353871" cy="314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030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D3F83-2A50-40CE-82ED-D1D2130D5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886" y="493018"/>
            <a:ext cx="7446276" cy="421840"/>
          </a:xfrm>
        </p:spPr>
        <p:txBody>
          <a:bodyPr>
            <a:normAutofit fontScale="90000"/>
          </a:bodyPr>
          <a:lstStyle/>
          <a:p>
            <a:r>
              <a:rPr lang="pt-BR" sz="3197" dirty="0"/>
              <a:t>Um pouco de História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F383E1-FBD1-4A49-0F5C-2A6F487691DC}"/>
              </a:ext>
            </a:extLst>
          </p:cNvPr>
          <p:cNvSpPr txBox="1"/>
          <p:nvPr/>
        </p:nvSpPr>
        <p:spPr>
          <a:xfrm>
            <a:off x="539552" y="3802972"/>
            <a:ext cx="83529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Os computadores como conhecemos hoje, datam da Segunda Guerra</a:t>
            </a:r>
          </a:p>
          <a:p>
            <a:endParaRPr lang="pt-BR" sz="2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	Alan Turing  (1912 – 1954)</a:t>
            </a:r>
          </a:p>
          <a:p>
            <a:endParaRPr lang="pt-BR" sz="2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	John von Neumann (1903 – 1957)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38E4FB-FED5-6E61-85AA-951DED9942CA}"/>
              </a:ext>
            </a:extLst>
          </p:cNvPr>
          <p:cNvSpPr txBox="1"/>
          <p:nvPr/>
        </p:nvSpPr>
        <p:spPr>
          <a:xfrm>
            <a:off x="503548" y="1340768"/>
            <a:ext cx="85689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0B050"/>
                </a:solidFill>
              </a:rPr>
              <a:t>A Ideia de uma máquina para ajudar nos cálculos é muito antiga:</a:t>
            </a:r>
          </a:p>
          <a:p>
            <a:r>
              <a:rPr lang="pt-BR" sz="2800" dirty="0">
                <a:solidFill>
                  <a:srgbClr val="00B050"/>
                </a:solidFill>
              </a:rPr>
              <a:t>	Charles Babbage  (1791 – 1871)</a:t>
            </a:r>
          </a:p>
          <a:p>
            <a:endParaRPr lang="pt-BR" sz="2800" dirty="0">
              <a:solidFill>
                <a:srgbClr val="00B050"/>
              </a:solidFill>
            </a:endParaRPr>
          </a:p>
          <a:p>
            <a:r>
              <a:rPr lang="pt-BR" sz="2800" dirty="0">
                <a:solidFill>
                  <a:srgbClr val="00B050"/>
                </a:solidFill>
              </a:rPr>
              <a:t>	Ada Lovelace  (1815 – 1852)</a:t>
            </a:r>
          </a:p>
        </p:txBody>
      </p:sp>
    </p:spTree>
    <p:extLst>
      <p:ext uri="{BB962C8B-B14F-4D97-AF65-F5344CB8AC3E}">
        <p14:creationId xmlns:p14="http://schemas.microsoft.com/office/powerpoint/2010/main" val="1304742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746</Words>
  <Application>Microsoft Office PowerPoint</Application>
  <PresentationFormat>On-screen Show (4:3)</PresentationFormat>
  <Paragraphs>104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Gotham HTF Black</vt:lpstr>
      <vt:lpstr>Gotham HTF Light</vt:lpstr>
      <vt:lpstr>Gotham-Bold</vt:lpstr>
      <vt:lpstr>Gotham-Book</vt:lpstr>
      <vt:lpstr>Roboto</vt:lpstr>
      <vt:lpstr>Tema do Office</vt:lpstr>
      <vt:lpstr>1_Tema do Office</vt:lpstr>
      <vt:lpstr>PowerPoint Presentation</vt:lpstr>
      <vt:lpstr>Roberto Gaui, MSc</vt:lpstr>
      <vt:lpstr>Acordos</vt:lpstr>
      <vt:lpstr>PowerPoint Presentation</vt:lpstr>
      <vt:lpstr>PowerPoint Presentation</vt:lpstr>
      <vt:lpstr>PowerPoint Presentation</vt:lpstr>
      <vt:lpstr>SITES ÚTEIS PARA APRENDER</vt:lpstr>
      <vt:lpstr>Um pouco de História</vt:lpstr>
      <vt:lpstr>Um pouco de História</vt:lpstr>
      <vt:lpstr>Como era antigamente</vt:lpstr>
      <vt:lpstr>Como era antigamente</vt:lpstr>
      <vt:lpstr>Como era antigamente</vt:lpstr>
      <vt:lpstr>Como era antigamente</vt:lpstr>
      <vt:lpstr>Como era antigamente</vt:lpstr>
      <vt:lpstr>PowerPoint Presentation</vt:lpstr>
      <vt:lpstr>Recomendações para papéis e responsabilidades para cada layer</vt:lpstr>
      <vt:lpstr>Recomendações para papéis e responsabilidades para cada layer</vt:lpstr>
      <vt:lpstr>Recomendações para papéis e responsabilidades para cada layer</vt:lpstr>
      <vt:lpstr>TOP 3 RECOMENDAÇÕES PARA AUMENTO DE CONFIABILIDADE DOS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Milton Goya</dc:creator>
  <cp:lastModifiedBy>Gaui, Roberto</cp:lastModifiedBy>
  <cp:revision>42</cp:revision>
  <dcterms:created xsi:type="dcterms:W3CDTF">2020-01-19T12:29:32Z</dcterms:created>
  <dcterms:modified xsi:type="dcterms:W3CDTF">2023-03-03T18:21:10Z</dcterms:modified>
</cp:coreProperties>
</file>