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93" r:id="rId5"/>
    <p:sldId id="261" r:id="rId6"/>
    <p:sldId id="262" r:id="rId7"/>
    <p:sldId id="265" r:id="rId8"/>
    <p:sldId id="263" r:id="rId9"/>
    <p:sldId id="258" r:id="rId10"/>
    <p:sldId id="259" r:id="rId11"/>
    <p:sldId id="264" r:id="rId12"/>
    <p:sldId id="266" r:id="rId13"/>
    <p:sldId id="268" r:id="rId14"/>
    <p:sldId id="269" r:id="rId15"/>
    <p:sldId id="267" r:id="rId16"/>
    <p:sldId id="291" r:id="rId17"/>
    <p:sldId id="270" r:id="rId18"/>
    <p:sldId id="271" r:id="rId19"/>
    <p:sldId id="272" r:id="rId20"/>
    <p:sldId id="274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0" r:id="rId37"/>
    <p:sldId id="289" r:id="rId38"/>
    <p:sldId id="294" r:id="rId39"/>
    <p:sldId id="312" r:id="rId40"/>
    <p:sldId id="313" r:id="rId41"/>
    <p:sldId id="314" r:id="rId42"/>
    <p:sldId id="295" r:id="rId43"/>
    <p:sldId id="296" r:id="rId44"/>
    <p:sldId id="297" r:id="rId45"/>
    <p:sldId id="311" r:id="rId46"/>
    <p:sldId id="298" r:id="rId47"/>
    <p:sldId id="300" r:id="rId48"/>
    <p:sldId id="301" r:id="rId49"/>
    <p:sldId id="302" r:id="rId50"/>
    <p:sldId id="310" r:id="rId51"/>
    <p:sldId id="315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6" r:id="rId60"/>
    <p:sldId id="317" r:id="rId61"/>
    <p:sldId id="318" r:id="rId62"/>
    <p:sldId id="320" r:id="rId63"/>
    <p:sldId id="325" r:id="rId64"/>
    <p:sldId id="319" r:id="rId65"/>
    <p:sldId id="321" r:id="rId66"/>
    <p:sldId id="324" r:id="rId67"/>
    <p:sldId id="323" r:id="rId6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E92778-5493-4ADC-AFC2-D4CE4A322410}" v="8" dt="2023-04-08T19:34:27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i, Roberto" userId="f7e0d9b4-f29e-4fe4-ba7c-2fdf1dcea1a4" providerId="ADAL" clId="{C0E92778-5493-4ADC-AFC2-D4CE4A322410}"/>
    <pc:docChg chg="undo custSel addSld delSld modSld sldOrd">
      <pc:chgData name="Gaui, Roberto" userId="f7e0d9b4-f29e-4fe4-ba7c-2fdf1dcea1a4" providerId="ADAL" clId="{C0E92778-5493-4ADC-AFC2-D4CE4A322410}" dt="2023-04-21T17:00:07.501" v="2662" actId="20577"/>
      <pc:docMkLst>
        <pc:docMk/>
      </pc:docMkLst>
      <pc:sldChg chg="modSp mod">
        <pc:chgData name="Gaui, Roberto" userId="f7e0d9b4-f29e-4fe4-ba7c-2fdf1dcea1a4" providerId="ADAL" clId="{C0E92778-5493-4ADC-AFC2-D4CE4A322410}" dt="2023-04-08T01:27:39.904" v="415" actId="1076"/>
        <pc:sldMkLst>
          <pc:docMk/>
          <pc:sldMk cId="3926138301" sldId="257"/>
        </pc:sldMkLst>
        <pc:spChg chg="mod">
          <ac:chgData name="Gaui, Roberto" userId="f7e0d9b4-f29e-4fe4-ba7c-2fdf1dcea1a4" providerId="ADAL" clId="{C0E92778-5493-4ADC-AFC2-D4CE4A322410}" dt="2023-04-08T01:27:34.585" v="414" actId="1076"/>
          <ac:spMkLst>
            <pc:docMk/>
            <pc:sldMk cId="3926138301" sldId="257"/>
            <ac:spMk id="9" creationId="{EA3C82BD-6B87-5811-4662-7314AAB1CBCF}"/>
          </ac:spMkLst>
        </pc:spChg>
        <pc:spChg chg="mod">
          <ac:chgData name="Gaui, Roberto" userId="f7e0d9b4-f29e-4fe4-ba7c-2fdf1dcea1a4" providerId="ADAL" clId="{C0E92778-5493-4ADC-AFC2-D4CE4A322410}" dt="2023-04-08T01:27:39.904" v="415" actId="1076"/>
          <ac:spMkLst>
            <pc:docMk/>
            <pc:sldMk cId="3926138301" sldId="257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32:48.435" v="451" actId="255"/>
        <pc:sldMkLst>
          <pc:docMk/>
          <pc:sldMk cId="1789918118" sldId="258"/>
        </pc:sldMkLst>
        <pc:spChg chg="mod">
          <ac:chgData name="Gaui, Roberto" userId="f7e0d9b4-f29e-4fe4-ba7c-2fdf1dcea1a4" providerId="ADAL" clId="{C0E92778-5493-4ADC-AFC2-D4CE4A322410}" dt="2023-04-08T01:32:48.435" v="451" actId="255"/>
          <ac:spMkLst>
            <pc:docMk/>
            <pc:sldMk cId="1789918118" sldId="258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33:19.988" v="454" actId="14100"/>
        <pc:sldMkLst>
          <pc:docMk/>
          <pc:sldMk cId="297664280" sldId="259"/>
        </pc:sldMkLst>
        <pc:spChg chg="mod">
          <ac:chgData name="Gaui, Roberto" userId="f7e0d9b4-f29e-4fe4-ba7c-2fdf1dcea1a4" providerId="ADAL" clId="{C0E92778-5493-4ADC-AFC2-D4CE4A322410}" dt="2023-04-08T01:33:19.988" v="454" actId="14100"/>
          <ac:spMkLst>
            <pc:docMk/>
            <pc:sldMk cId="297664280" sldId="259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30:59.014" v="439" actId="1076"/>
        <pc:sldMkLst>
          <pc:docMk/>
          <pc:sldMk cId="45827089" sldId="260"/>
        </pc:sldMkLst>
        <pc:spChg chg="mod">
          <ac:chgData name="Gaui, Roberto" userId="f7e0d9b4-f29e-4fe4-ba7c-2fdf1dcea1a4" providerId="ADAL" clId="{C0E92778-5493-4ADC-AFC2-D4CE4A322410}" dt="2023-04-08T01:29:25.172" v="426" actId="20577"/>
          <ac:spMkLst>
            <pc:docMk/>
            <pc:sldMk cId="45827089" sldId="260"/>
            <ac:spMk id="9" creationId="{EA3C82BD-6B87-5811-4662-7314AAB1CBCF}"/>
          </ac:spMkLst>
        </pc:spChg>
        <pc:spChg chg="mod">
          <ac:chgData name="Gaui, Roberto" userId="f7e0d9b4-f29e-4fe4-ba7c-2fdf1dcea1a4" providerId="ADAL" clId="{C0E92778-5493-4ADC-AFC2-D4CE4A322410}" dt="2023-04-08T01:30:59.014" v="439" actId="1076"/>
          <ac:spMkLst>
            <pc:docMk/>
            <pc:sldMk cId="45827089" sldId="260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30:30.103" v="437" actId="255"/>
        <pc:sldMkLst>
          <pc:docMk/>
          <pc:sldMk cId="619034065" sldId="261"/>
        </pc:sldMkLst>
        <pc:spChg chg="mod">
          <ac:chgData name="Gaui, Roberto" userId="f7e0d9b4-f29e-4fe4-ba7c-2fdf1dcea1a4" providerId="ADAL" clId="{C0E92778-5493-4ADC-AFC2-D4CE4A322410}" dt="2023-04-08T01:30:22.873" v="436" actId="255"/>
          <ac:spMkLst>
            <pc:docMk/>
            <pc:sldMk cId="619034065" sldId="261"/>
            <ac:spMk id="9" creationId="{EA3C82BD-6B87-5811-4662-7314AAB1CBCF}"/>
          </ac:spMkLst>
        </pc:spChg>
        <pc:spChg chg="mod">
          <ac:chgData name="Gaui, Roberto" userId="f7e0d9b4-f29e-4fe4-ba7c-2fdf1dcea1a4" providerId="ADAL" clId="{C0E92778-5493-4ADC-AFC2-D4CE4A322410}" dt="2023-04-08T01:30:30.103" v="437" actId="255"/>
          <ac:spMkLst>
            <pc:docMk/>
            <pc:sldMk cId="619034065" sldId="261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31:37.083" v="442" actId="255"/>
        <pc:sldMkLst>
          <pc:docMk/>
          <pc:sldMk cId="3852534671" sldId="262"/>
        </pc:sldMkLst>
        <pc:spChg chg="mod">
          <ac:chgData name="Gaui, Roberto" userId="f7e0d9b4-f29e-4fe4-ba7c-2fdf1dcea1a4" providerId="ADAL" clId="{C0E92778-5493-4ADC-AFC2-D4CE4A322410}" dt="2023-04-08T01:31:27.707" v="441" actId="255"/>
          <ac:spMkLst>
            <pc:docMk/>
            <pc:sldMk cId="3852534671" sldId="262"/>
            <ac:spMk id="9" creationId="{EA3C82BD-6B87-5811-4662-7314AAB1CBCF}"/>
          </ac:spMkLst>
        </pc:spChg>
        <pc:spChg chg="mod">
          <ac:chgData name="Gaui, Roberto" userId="f7e0d9b4-f29e-4fe4-ba7c-2fdf1dcea1a4" providerId="ADAL" clId="{C0E92778-5493-4ADC-AFC2-D4CE4A322410}" dt="2023-04-08T01:31:37.083" v="442" actId="255"/>
          <ac:spMkLst>
            <pc:docMk/>
            <pc:sldMk cId="3852534671" sldId="262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32:24.596" v="447" actId="255"/>
        <pc:sldMkLst>
          <pc:docMk/>
          <pc:sldMk cId="1652998550" sldId="263"/>
        </pc:sldMkLst>
        <pc:spChg chg="mod">
          <ac:chgData name="Gaui, Roberto" userId="f7e0d9b4-f29e-4fe4-ba7c-2fdf1dcea1a4" providerId="ADAL" clId="{C0E92778-5493-4ADC-AFC2-D4CE4A322410}" dt="2023-04-08T01:32:15.999" v="446" actId="255"/>
          <ac:spMkLst>
            <pc:docMk/>
            <pc:sldMk cId="1652998550" sldId="263"/>
            <ac:spMk id="9" creationId="{EA3C82BD-6B87-5811-4662-7314AAB1CBCF}"/>
          </ac:spMkLst>
        </pc:spChg>
        <pc:spChg chg="mod">
          <ac:chgData name="Gaui, Roberto" userId="f7e0d9b4-f29e-4fe4-ba7c-2fdf1dcea1a4" providerId="ADAL" clId="{C0E92778-5493-4ADC-AFC2-D4CE4A322410}" dt="2023-04-08T01:32:24.596" v="447" actId="255"/>
          <ac:spMkLst>
            <pc:docMk/>
            <pc:sldMk cId="1652998550" sldId="263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33:47.603" v="460" actId="6549"/>
        <pc:sldMkLst>
          <pc:docMk/>
          <pc:sldMk cId="3380104590" sldId="264"/>
        </pc:sldMkLst>
        <pc:spChg chg="mod">
          <ac:chgData name="Gaui, Roberto" userId="f7e0d9b4-f29e-4fe4-ba7c-2fdf1dcea1a4" providerId="ADAL" clId="{C0E92778-5493-4ADC-AFC2-D4CE4A322410}" dt="2023-04-08T01:33:30.700" v="455" actId="255"/>
          <ac:spMkLst>
            <pc:docMk/>
            <pc:sldMk cId="3380104590" sldId="264"/>
            <ac:spMk id="9" creationId="{EA3C82BD-6B87-5811-4662-7314AAB1CBCF}"/>
          </ac:spMkLst>
        </pc:spChg>
        <pc:spChg chg="mod">
          <ac:chgData name="Gaui, Roberto" userId="f7e0d9b4-f29e-4fe4-ba7c-2fdf1dcea1a4" providerId="ADAL" clId="{C0E92778-5493-4ADC-AFC2-D4CE4A322410}" dt="2023-04-08T01:33:47.603" v="460" actId="6549"/>
          <ac:spMkLst>
            <pc:docMk/>
            <pc:sldMk cId="3380104590" sldId="264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32:02.906" v="445" actId="14100"/>
        <pc:sldMkLst>
          <pc:docMk/>
          <pc:sldMk cId="102983573" sldId="265"/>
        </pc:sldMkLst>
        <pc:spChg chg="mod">
          <ac:chgData name="Gaui, Roberto" userId="f7e0d9b4-f29e-4fe4-ba7c-2fdf1dcea1a4" providerId="ADAL" clId="{C0E92778-5493-4ADC-AFC2-D4CE4A322410}" dt="2023-04-08T01:31:46.995" v="443" actId="255"/>
          <ac:spMkLst>
            <pc:docMk/>
            <pc:sldMk cId="102983573" sldId="265"/>
            <ac:spMk id="9" creationId="{EA3C82BD-6B87-5811-4662-7314AAB1CBCF}"/>
          </ac:spMkLst>
        </pc:spChg>
        <pc:spChg chg="mod">
          <ac:chgData name="Gaui, Roberto" userId="f7e0d9b4-f29e-4fe4-ba7c-2fdf1dcea1a4" providerId="ADAL" clId="{C0E92778-5493-4ADC-AFC2-D4CE4A322410}" dt="2023-04-08T01:32:02.906" v="445" actId="14100"/>
          <ac:spMkLst>
            <pc:docMk/>
            <pc:sldMk cId="102983573" sldId="265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34:09.243" v="462" actId="255"/>
        <pc:sldMkLst>
          <pc:docMk/>
          <pc:sldMk cId="1746539460" sldId="266"/>
        </pc:sldMkLst>
        <pc:spChg chg="mod">
          <ac:chgData name="Gaui, Roberto" userId="f7e0d9b4-f29e-4fe4-ba7c-2fdf1dcea1a4" providerId="ADAL" clId="{C0E92778-5493-4ADC-AFC2-D4CE4A322410}" dt="2023-04-08T01:34:02.457" v="461" actId="255"/>
          <ac:spMkLst>
            <pc:docMk/>
            <pc:sldMk cId="1746539460" sldId="266"/>
            <ac:spMk id="9" creationId="{EA3C82BD-6B87-5811-4662-7314AAB1CBCF}"/>
          </ac:spMkLst>
        </pc:spChg>
        <pc:spChg chg="mod">
          <ac:chgData name="Gaui, Roberto" userId="f7e0d9b4-f29e-4fe4-ba7c-2fdf1dcea1a4" providerId="ADAL" clId="{C0E92778-5493-4ADC-AFC2-D4CE4A322410}" dt="2023-04-08T01:34:09.243" v="462" actId="255"/>
          <ac:spMkLst>
            <pc:docMk/>
            <pc:sldMk cId="1746539460" sldId="266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35:12.121" v="474" actId="255"/>
        <pc:sldMkLst>
          <pc:docMk/>
          <pc:sldMk cId="3523719065" sldId="267"/>
        </pc:sldMkLst>
        <pc:spChg chg="mod">
          <ac:chgData name="Gaui, Roberto" userId="f7e0d9b4-f29e-4fe4-ba7c-2fdf1dcea1a4" providerId="ADAL" clId="{C0E92778-5493-4ADC-AFC2-D4CE4A322410}" dt="2023-04-08T01:35:04.274" v="473" actId="255"/>
          <ac:spMkLst>
            <pc:docMk/>
            <pc:sldMk cId="3523719065" sldId="267"/>
            <ac:spMk id="9" creationId="{EA3C82BD-6B87-5811-4662-7314AAB1CBCF}"/>
          </ac:spMkLst>
        </pc:spChg>
        <pc:spChg chg="mod">
          <ac:chgData name="Gaui, Roberto" userId="f7e0d9b4-f29e-4fe4-ba7c-2fdf1dcea1a4" providerId="ADAL" clId="{C0E92778-5493-4ADC-AFC2-D4CE4A322410}" dt="2023-04-08T01:35:12.121" v="474" actId="255"/>
          <ac:spMkLst>
            <pc:docMk/>
            <pc:sldMk cId="3523719065" sldId="267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34:33.305" v="465" actId="255"/>
        <pc:sldMkLst>
          <pc:docMk/>
          <pc:sldMk cId="4193265570" sldId="268"/>
        </pc:sldMkLst>
        <pc:spChg chg="mod">
          <ac:chgData name="Gaui, Roberto" userId="f7e0d9b4-f29e-4fe4-ba7c-2fdf1dcea1a4" providerId="ADAL" clId="{C0E92778-5493-4ADC-AFC2-D4CE4A322410}" dt="2023-04-08T01:34:19.648" v="463" actId="255"/>
          <ac:spMkLst>
            <pc:docMk/>
            <pc:sldMk cId="4193265570" sldId="268"/>
            <ac:spMk id="9" creationId="{EA3C82BD-6B87-5811-4662-7314AAB1CBCF}"/>
          </ac:spMkLst>
        </pc:spChg>
        <pc:spChg chg="mod">
          <ac:chgData name="Gaui, Roberto" userId="f7e0d9b4-f29e-4fe4-ba7c-2fdf1dcea1a4" providerId="ADAL" clId="{C0E92778-5493-4ADC-AFC2-D4CE4A322410}" dt="2023-04-08T01:34:33.305" v="465" actId="255"/>
          <ac:spMkLst>
            <pc:docMk/>
            <pc:sldMk cId="4193265570" sldId="268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34:55.213" v="472" actId="255"/>
        <pc:sldMkLst>
          <pc:docMk/>
          <pc:sldMk cId="3532170644" sldId="269"/>
        </pc:sldMkLst>
        <pc:spChg chg="mod">
          <ac:chgData name="Gaui, Roberto" userId="f7e0d9b4-f29e-4fe4-ba7c-2fdf1dcea1a4" providerId="ADAL" clId="{C0E92778-5493-4ADC-AFC2-D4CE4A322410}" dt="2023-04-08T01:34:43.922" v="466" actId="255"/>
          <ac:spMkLst>
            <pc:docMk/>
            <pc:sldMk cId="3532170644" sldId="269"/>
            <ac:spMk id="9" creationId="{EA3C82BD-6B87-5811-4662-7314AAB1CBCF}"/>
          </ac:spMkLst>
        </pc:spChg>
        <pc:spChg chg="mod">
          <ac:chgData name="Gaui, Roberto" userId="f7e0d9b4-f29e-4fe4-ba7c-2fdf1dcea1a4" providerId="ADAL" clId="{C0E92778-5493-4ADC-AFC2-D4CE4A322410}" dt="2023-04-08T01:34:55.213" v="472" actId="255"/>
          <ac:spMkLst>
            <pc:docMk/>
            <pc:sldMk cId="3532170644" sldId="269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36:02.814" v="481" actId="6549"/>
        <pc:sldMkLst>
          <pc:docMk/>
          <pc:sldMk cId="3287764313" sldId="270"/>
        </pc:sldMkLst>
        <pc:spChg chg="mod">
          <ac:chgData name="Gaui, Roberto" userId="f7e0d9b4-f29e-4fe4-ba7c-2fdf1dcea1a4" providerId="ADAL" clId="{C0E92778-5493-4ADC-AFC2-D4CE4A322410}" dt="2023-04-08T01:35:48.776" v="479" actId="255"/>
          <ac:spMkLst>
            <pc:docMk/>
            <pc:sldMk cId="3287764313" sldId="270"/>
            <ac:spMk id="9" creationId="{EA3C82BD-6B87-5811-4662-7314AAB1CBCF}"/>
          </ac:spMkLst>
        </pc:spChg>
        <pc:spChg chg="mod">
          <ac:chgData name="Gaui, Roberto" userId="f7e0d9b4-f29e-4fe4-ba7c-2fdf1dcea1a4" providerId="ADAL" clId="{C0E92778-5493-4ADC-AFC2-D4CE4A322410}" dt="2023-04-08T01:36:02.814" v="481" actId="6549"/>
          <ac:spMkLst>
            <pc:docMk/>
            <pc:sldMk cId="3287764313" sldId="270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36:53.323" v="507" actId="14100"/>
        <pc:sldMkLst>
          <pc:docMk/>
          <pc:sldMk cId="3198496596" sldId="271"/>
        </pc:sldMkLst>
        <pc:spChg chg="mod">
          <ac:chgData name="Gaui, Roberto" userId="f7e0d9b4-f29e-4fe4-ba7c-2fdf1dcea1a4" providerId="ADAL" clId="{C0E92778-5493-4ADC-AFC2-D4CE4A322410}" dt="2023-04-08T01:36:18.026" v="482" actId="255"/>
          <ac:spMkLst>
            <pc:docMk/>
            <pc:sldMk cId="3198496596" sldId="271"/>
            <ac:spMk id="9" creationId="{EA3C82BD-6B87-5811-4662-7314AAB1CBCF}"/>
          </ac:spMkLst>
        </pc:spChg>
        <pc:spChg chg="mod">
          <ac:chgData name="Gaui, Roberto" userId="f7e0d9b4-f29e-4fe4-ba7c-2fdf1dcea1a4" providerId="ADAL" clId="{C0E92778-5493-4ADC-AFC2-D4CE4A322410}" dt="2023-04-08T01:36:53.323" v="507" actId="14100"/>
          <ac:spMkLst>
            <pc:docMk/>
            <pc:sldMk cId="3198496596" sldId="271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37:19.639" v="510" actId="6549"/>
        <pc:sldMkLst>
          <pc:docMk/>
          <pc:sldMk cId="3136709554" sldId="272"/>
        </pc:sldMkLst>
        <pc:spChg chg="mod">
          <ac:chgData name="Gaui, Roberto" userId="f7e0d9b4-f29e-4fe4-ba7c-2fdf1dcea1a4" providerId="ADAL" clId="{C0E92778-5493-4ADC-AFC2-D4CE4A322410}" dt="2023-04-08T01:37:09.860" v="508" actId="255"/>
          <ac:spMkLst>
            <pc:docMk/>
            <pc:sldMk cId="3136709554" sldId="272"/>
            <ac:spMk id="9" creationId="{EA3C82BD-6B87-5811-4662-7314AAB1CBCF}"/>
          </ac:spMkLst>
        </pc:spChg>
        <pc:spChg chg="mod">
          <ac:chgData name="Gaui, Roberto" userId="f7e0d9b4-f29e-4fe4-ba7c-2fdf1dcea1a4" providerId="ADAL" clId="{C0E92778-5493-4ADC-AFC2-D4CE4A322410}" dt="2023-04-08T01:37:19.639" v="510" actId="6549"/>
          <ac:spMkLst>
            <pc:docMk/>
            <pc:sldMk cId="3136709554" sldId="272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39:57.217" v="549" actId="207"/>
        <pc:sldMkLst>
          <pc:docMk/>
          <pc:sldMk cId="1444496540" sldId="273"/>
        </pc:sldMkLst>
        <pc:spChg chg="mod">
          <ac:chgData name="Gaui, Roberto" userId="f7e0d9b4-f29e-4fe4-ba7c-2fdf1dcea1a4" providerId="ADAL" clId="{C0E92778-5493-4ADC-AFC2-D4CE4A322410}" dt="2023-04-08T01:39:57.217" v="549" actId="207"/>
          <ac:spMkLst>
            <pc:docMk/>
            <pc:sldMk cId="1444496540" sldId="273"/>
            <ac:spMk id="3" creationId="{7CFD2954-0DCA-8F7B-4138-0045F602FFA7}"/>
          </ac:spMkLst>
        </pc:spChg>
        <pc:spChg chg="mod">
          <ac:chgData name="Gaui, Roberto" userId="f7e0d9b4-f29e-4fe4-ba7c-2fdf1dcea1a4" providerId="ADAL" clId="{C0E92778-5493-4ADC-AFC2-D4CE4A322410}" dt="2023-04-08T01:38:59.937" v="539" actId="255"/>
          <ac:spMkLst>
            <pc:docMk/>
            <pc:sldMk cId="1444496540" sldId="273"/>
            <ac:spMk id="9" creationId="{EA3C82BD-6B87-5811-4662-7314AAB1CBCF}"/>
          </ac:spMkLst>
        </pc:spChg>
      </pc:sldChg>
      <pc:sldChg chg="modSp mod">
        <pc:chgData name="Gaui, Roberto" userId="f7e0d9b4-f29e-4fe4-ba7c-2fdf1dcea1a4" providerId="ADAL" clId="{C0E92778-5493-4ADC-AFC2-D4CE4A322410}" dt="2023-04-08T01:38:46" v="538" actId="14100"/>
        <pc:sldMkLst>
          <pc:docMk/>
          <pc:sldMk cId="1948735316" sldId="274"/>
        </pc:sldMkLst>
        <pc:spChg chg="mod">
          <ac:chgData name="Gaui, Roberto" userId="f7e0d9b4-f29e-4fe4-ba7c-2fdf1dcea1a4" providerId="ADAL" clId="{C0E92778-5493-4ADC-AFC2-D4CE4A322410}" dt="2023-04-08T01:37:58.125" v="518" actId="255"/>
          <ac:spMkLst>
            <pc:docMk/>
            <pc:sldMk cId="1948735316" sldId="274"/>
            <ac:spMk id="2" creationId="{EFC5A8A5-BFB4-BB31-FC3F-5AC0E5EA9640}"/>
          </ac:spMkLst>
        </pc:spChg>
        <pc:spChg chg="mod">
          <ac:chgData name="Gaui, Roberto" userId="f7e0d9b4-f29e-4fe4-ba7c-2fdf1dcea1a4" providerId="ADAL" clId="{C0E92778-5493-4ADC-AFC2-D4CE4A322410}" dt="2023-04-08T01:38:33.754" v="537" actId="20577"/>
          <ac:spMkLst>
            <pc:docMk/>
            <pc:sldMk cId="1948735316" sldId="274"/>
            <ac:spMk id="3" creationId="{7CFD2954-0DCA-8F7B-4138-0045F602FFA7}"/>
          </ac:spMkLst>
        </pc:spChg>
        <pc:spChg chg="mod">
          <ac:chgData name="Gaui, Roberto" userId="f7e0d9b4-f29e-4fe4-ba7c-2fdf1dcea1a4" providerId="ADAL" clId="{C0E92778-5493-4ADC-AFC2-D4CE4A322410}" dt="2023-04-08T01:37:33.893" v="511" actId="255"/>
          <ac:spMkLst>
            <pc:docMk/>
            <pc:sldMk cId="1948735316" sldId="274"/>
            <ac:spMk id="9" creationId="{EA3C82BD-6B87-5811-4662-7314AAB1CBCF}"/>
          </ac:spMkLst>
        </pc:spChg>
        <pc:spChg chg="mod">
          <ac:chgData name="Gaui, Roberto" userId="f7e0d9b4-f29e-4fe4-ba7c-2fdf1dcea1a4" providerId="ADAL" clId="{C0E92778-5493-4ADC-AFC2-D4CE4A322410}" dt="2023-04-08T01:38:46" v="538" actId="14100"/>
          <ac:spMkLst>
            <pc:docMk/>
            <pc:sldMk cId="1948735316" sldId="274"/>
            <ac:spMk id="11" creationId="{38E68533-E33A-3C90-3773-99F5EB7683F8}"/>
          </ac:spMkLst>
        </pc:spChg>
      </pc:sldChg>
      <pc:sldChg chg="modSp mod">
        <pc:chgData name="Gaui, Roberto" userId="f7e0d9b4-f29e-4fe4-ba7c-2fdf1dcea1a4" providerId="ADAL" clId="{C0E92778-5493-4ADC-AFC2-D4CE4A322410}" dt="2023-04-08T01:40:19.439" v="550" actId="255"/>
        <pc:sldMkLst>
          <pc:docMk/>
          <pc:sldMk cId="3468680608" sldId="275"/>
        </pc:sldMkLst>
        <pc:spChg chg="mod">
          <ac:chgData name="Gaui, Roberto" userId="f7e0d9b4-f29e-4fe4-ba7c-2fdf1dcea1a4" providerId="ADAL" clId="{C0E92778-5493-4ADC-AFC2-D4CE4A322410}" dt="2023-04-08T01:40:19.439" v="550" actId="255"/>
          <ac:spMkLst>
            <pc:docMk/>
            <pc:sldMk cId="3468680608" sldId="275"/>
            <ac:spMk id="9" creationId="{EA3C82BD-6B87-5811-4662-7314AAB1CBCF}"/>
          </ac:spMkLst>
        </pc:spChg>
      </pc:sldChg>
      <pc:sldChg chg="modSp mod">
        <pc:chgData name="Gaui, Roberto" userId="f7e0d9b4-f29e-4fe4-ba7c-2fdf1dcea1a4" providerId="ADAL" clId="{C0E92778-5493-4ADC-AFC2-D4CE4A322410}" dt="2023-04-08T01:40:30.448" v="551" actId="255"/>
        <pc:sldMkLst>
          <pc:docMk/>
          <pc:sldMk cId="946303392" sldId="276"/>
        </pc:sldMkLst>
        <pc:spChg chg="mod">
          <ac:chgData name="Gaui, Roberto" userId="f7e0d9b4-f29e-4fe4-ba7c-2fdf1dcea1a4" providerId="ADAL" clId="{C0E92778-5493-4ADC-AFC2-D4CE4A322410}" dt="2023-04-08T01:40:30.448" v="551" actId="255"/>
          <ac:spMkLst>
            <pc:docMk/>
            <pc:sldMk cId="946303392" sldId="276"/>
            <ac:spMk id="9" creationId="{EA3C82BD-6B87-5811-4662-7314AAB1CBCF}"/>
          </ac:spMkLst>
        </pc:spChg>
      </pc:sldChg>
      <pc:sldChg chg="modSp mod">
        <pc:chgData name="Gaui, Roberto" userId="f7e0d9b4-f29e-4fe4-ba7c-2fdf1dcea1a4" providerId="ADAL" clId="{C0E92778-5493-4ADC-AFC2-D4CE4A322410}" dt="2023-04-08T01:40:42.521" v="552" actId="255"/>
        <pc:sldMkLst>
          <pc:docMk/>
          <pc:sldMk cId="325748583" sldId="277"/>
        </pc:sldMkLst>
        <pc:spChg chg="mod">
          <ac:chgData name="Gaui, Roberto" userId="f7e0d9b4-f29e-4fe4-ba7c-2fdf1dcea1a4" providerId="ADAL" clId="{C0E92778-5493-4ADC-AFC2-D4CE4A322410}" dt="2023-04-08T01:40:42.521" v="552" actId="255"/>
          <ac:spMkLst>
            <pc:docMk/>
            <pc:sldMk cId="325748583" sldId="277"/>
            <ac:spMk id="9" creationId="{EA3C82BD-6B87-5811-4662-7314AAB1CBCF}"/>
          </ac:spMkLst>
        </pc:spChg>
      </pc:sldChg>
      <pc:sldChg chg="modSp mod">
        <pc:chgData name="Gaui, Roberto" userId="f7e0d9b4-f29e-4fe4-ba7c-2fdf1dcea1a4" providerId="ADAL" clId="{C0E92778-5493-4ADC-AFC2-D4CE4A322410}" dt="2023-04-08T01:40:54.656" v="553" actId="255"/>
        <pc:sldMkLst>
          <pc:docMk/>
          <pc:sldMk cId="1421646125" sldId="278"/>
        </pc:sldMkLst>
        <pc:spChg chg="mod">
          <ac:chgData name="Gaui, Roberto" userId="f7e0d9b4-f29e-4fe4-ba7c-2fdf1dcea1a4" providerId="ADAL" clId="{C0E92778-5493-4ADC-AFC2-D4CE4A322410}" dt="2023-04-08T01:40:54.656" v="553" actId="255"/>
          <ac:spMkLst>
            <pc:docMk/>
            <pc:sldMk cId="1421646125" sldId="278"/>
            <ac:spMk id="9" creationId="{EA3C82BD-6B87-5811-4662-7314AAB1CBCF}"/>
          </ac:spMkLst>
        </pc:spChg>
      </pc:sldChg>
      <pc:sldChg chg="modSp mod">
        <pc:chgData name="Gaui, Roberto" userId="f7e0d9b4-f29e-4fe4-ba7c-2fdf1dcea1a4" providerId="ADAL" clId="{C0E92778-5493-4ADC-AFC2-D4CE4A322410}" dt="2023-04-08T01:41:04.542" v="554" actId="255"/>
        <pc:sldMkLst>
          <pc:docMk/>
          <pc:sldMk cId="3982955989" sldId="279"/>
        </pc:sldMkLst>
        <pc:spChg chg="mod">
          <ac:chgData name="Gaui, Roberto" userId="f7e0d9b4-f29e-4fe4-ba7c-2fdf1dcea1a4" providerId="ADAL" clId="{C0E92778-5493-4ADC-AFC2-D4CE4A322410}" dt="2023-04-08T01:41:04.542" v="554" actId="255"/>
          <ac:spMkLst>
            <pc:docMk/>
            <pc:sldMk cId="3982955989" sldId="279"/>
            <ac:spMk id="9" creationId="{EA3C82BD-6B87-5811-4662-7314AAB1CBCF}"/>
          </ac:spMkLst>
        </pc:spChg>
      </pc:sldChg>
      <pc:sldChg chg="modSp mod">
        <pc:chgData name="Gaui, Roberto" userId="f7e0d9b4-f29e-4fe4-ba7c-2fdf1dcea1a4" providerId="ADAL" clId="{C0E92778-5493-4ADC-AFC2-D4CE4A322410}" dt="2023-04-08T01:41:17.863" v="555" actId="255"/>
        <pc:sldMkLst>
          <pc:docMk/>
          <pc:sldMk cId="1677439992" sldId="280"/>
        </pc:sldMkLst>
        <pc:spChg chg="mod">
          <ac:chgData name="Gaui, Roberto" userId="f7e0d9b4-f29e-4fe4-ba7c-2fdf1dcea1a4" providerId="ADAL" clId="{C0E92778-5493-4ADC-AFC2-D4CE4A322410}" dt="2023-04-08T01:41:17.863" v="555" actId="255"/>
          <ac:spMkLst>
            <pc:docMk/>
            <pc:sldMk cId="1677439992" sldId="280"/>
            <ac:spMk id="9" creationId="{EA3C82BD-6B87-5811-4662-7314AAB1CBCF}"/>
          </ac:spMkLst>
        </pc:spChg>
      </pc:sldChg>
      <pc:sldChg chg="modSp mod">
        <pc:chgData name="Gaui, Roberto" userId="f7e0d9b4-f29e-4fe4-ba7c-2fdf1dcea1a4" providerId="ADAL" clId="{C0E92778-5493-4ADC-AFC2-D4CE4A322410}" dt="2023-04-08T01:41:32.749" v="558" actId="20577"/>
        <pc:sldMkLst>
          <pc:docMk/>
          <pc:sldMk cId="1898761743" sldId="281"/>
        </pc:sldMkLst>
        <pc:spChg chg="mod">
          <ac:chgData name="Gaui, Roberto" userId="f7e0d9b4-f29e-4fe4-ba7c-2fdf1dcea1a4" providerId="ADAL" clId="{C0E92778-5493-4ADC-AFC2-D4CE4A322410}" dt="2023-04-08T01:41:32.749" v="558" actId="20577"/>
          <ac:spMkLst>
            <pc:docMk/>
            <pc:sldMk cId="1898761743" sldId="281"/>
            <ac:spMk id="9" creationId="{EA3C82BD-6B87-5811-4662-7314AAB1CBCF}"/>
          </ac:spMkLst>
        </pc:spChg>
      </pc:sldChg>
      <pc:sldChg chg="modSp mod">
        <pc:chgData name="Gaui, Roberto" userId="f7e0d9b4-f29e-4fe4-ba7c-2fdf1dcea1a4" providerId="ADAL" clId="{C0E92778-5493-4ADC-AFC2-D4CE4A322410}" dt="2023-04-08T01:41:46.362" v="559" actId="255"/>
        <pc:sldMkLst>
          <pc:docMk/>
          <pc:sldMk cId="2013256153" sldId="282"/>
        </pc:sldMkLst>
        <pc:spChg chg="mod">
          <ac:chgData name="Gaui, Roberto" userId="f7e0d9b4-f29e-4fe4-ba7c-2fdf1dcea1a4" providerId="ADAL" clId="{C0E92778-5493-4ADC-AFC2-D4CE4A322410}" dt="2023-04-08T01:41:46.362" v="559" actId="255"/>
          <ac:spMkLst>
            <pc:docMk/>
            <pc:sldMk cId="2013256153" sldId="282"/>
            <ac:spMk id="9" creationId="{EA3C82BD-6B87-5811-4662-7314AAB1CBCF}"/>
          </ac:spMkLst>
        </pc:spChg>
      </pc:sldChg>
      <pc:sldChg chg="modSp mod">
        <pc:chgData name="Gaui, Roberto" userId="f7e0d9b4-f29e-4fe4-ba7c-2fdf1dcea1a4" providerId="ADAL" clId="{C0E92778-5493-4ADC-AFC2-D4CE4A322410}" dt="2023-04-08T01:41:55.746" v="560" actId="255"/>
        <pc:sldMkLst>
          <pc:docMk/>
          <pc:sldMk cId="1150536013" sldId="283"/>
        </pc:sldMkLst>
        <pc:spChg chg="mod">
          <ac:chgData name="Gaui, Roberto" userId="f7e0d9b4-f29e-4fe4-ba7c-2fdf1dcea1a4" providerId="ADAL" clId="{C0E92778-5493-4ADC-AFC2-D4CE4A322410}" dt="2023-04-08T01:41:55.746" v="560" actId="255"/>
          <ac:spMkLst>
            <pc:docMk/>
            <pc:sldMk cId="1150536013" sldId="283"/>
            <ac:spMk id="9" creationId="{EA3C82BD-6B87-5811-4662-7314AAB1CBCF}"/>
          </ac:spMkLst>
        </pc:spChg>
      </pc:sldChg>
      <pc:sldChg chg="modSp mod">
        <pc:chgData name="Gaui, Roberto" userId="f7e0d9b4-f29e-4fe4-ba7c-2fdf1dcea1a4" providerId="ADAL" clId="{C0E92778-5493-4ADC-AFC2-D4CE4A322410}" dt="2023-04-08T01:42:05.383" v="561" actId="255"/>
        <pc:sldMkLst>
          <pc:docMk/>
          <pc:sldMk cId="2697071852" sldId="284"/>
        </pc:sldMkLst>
        <pc:spChg chg="mod">
          <ac:chgData name="Gaui, Roberto" userId="f7e0d9b4-f29e-4fe4-ba7c-2fdf1dcea1a4" providerId="ADAL" clId="{C0E92778-5493-4ADC-AFC2-D4CE4A322410}" dt="2023-04-08T01:42:05.383" v="561" actId="255"/>
          <ac:spMkLst>
            <pc:docMk/>
            <pc:sldMk cId="2697071852" sldId="284"/>
            <ac:spMk id="9" creationId="{EA3C82BD-6B87-5811-4662-7314AAB1CBCF}"/>
          </ac:spMkLst>
        </pc:spChg>
      </pc:sldChg>
      <pc:sldChg chg="addSp delSp modSp add mod">
        <pc:chgData name="Gaui, Roberto" userId="f7e0d9b4-f29e-4fe4-ba7c-2fdf1dcea1a4" providerId="ADAL" clId="{C0E92778-5493-4ADC-AFC2-D4CE4A322410}" dt="2023-04-08T01:42:14.218" v="562" actId="255"/>
        <pc:sldMkLst>
          <pc:docMk/>
          <pc:sldMk cId="3653466496" sldId="285"/>
        </pc:sldMkLst>
        <pc:spChg chg="mod">
          <ac:chgData name="Gaui, Roberto" userId="f7e0d9b4-f29e-4fe4-ba7c-2fdf1dcea1a4" providerId="ADAL" clId="{C0E92778-5493-4ADC-AFC2-D4CE4A322410}" dt="2023-04-08T01:42:14.218" v="562" actId="255"/>
          <ac:spMkLst>
            <pc:docMk/>
            <pc:sldMk cId="3653466496" sldId="285"/>
            <ac:spMk id="9" creationId="{EA3C82BD-6B87-5811-4662-7314AAB1CBCF}"/>
          </ac:spMkLst>
        </pc:spChg>
        <pc:picChg chg="del">
          <ac:chgData name="Gaui, Roberto" userId="f7e0d9b4-f29e-4fe4-ba7c-2fdf1dcea1a4" providerId="ADAL" clId="{C0E92778-5493-4ADC-AFC2-D4CE4A322410}" dt="2023-04-08T00:59:12.799" v="1" actId="478"/>
          <ac:picMkLst>
            <pc:docMk/>
            <pc:sldMk cId="3653466496" sldId="285"/>
            <ac:picMk id="3" creationId="{CBA80DD4-52E3-22B3-0DE9-81CE129B9249}"/>
          </ac:picMkLst>
        </pc:picChg>
        <pc:picChg chg="add mod">
          <ac:chgData name="Gaui, Roberto" userId="f7e0d9b4-f29e-4fe4-ba7c-2fdf1dcea1a4" providerId="ADAL" clId="{C0E92778-5493-4ADC-AFC2-D4CE4A322410}" dt="2023-04-08T00:59:40.942" v="33" actId="1076"/>
          <ac:picMkLst>
            <pc:docMk/>
            <pc:sldMk cId="3653466496" sldId="285"/>
            <ac:picMk id="4" creationId="{9E8E663B-C2BE-A603-286B-CC6EC3F89583}"/>
          </ac:picMkLst>
        </pc:picChg>
      </pc:sldChg>
      <pc:sldChg chg="addSp delSp modSp add mod">
        <pc:chgData name="Gaui, Roberto" userId="f7e0d9b4-f29e-4fe4-ba7c-2fdf1dcea1a4" providerId="ADAL" clId="{C0E92778-5493-4ADC-AFC2-D4CE4A322410}" dt="2023-04-08T01:42:23.425" v="563" actId="255"/>
        <pc:sldMkLst>
          <pc:docMk/>
          <pc:sldMk cId="4293110264" sldId="286"/>
        </pc:sldMkLst>
        <pc:spChg chg="mod">
          <ac:chgData name="Gaui, Roberto" userId="f7e0d9b4-f29e-4fe4-ba7c-2fdf1dcea1a4" providerId="ADAL" clId="{C0E92778-5493-4ADC-AFC2-D4CE4A322410}" dt="2023-04-08T01:42:23.425" v="563" actId="255"/>
          <ac:spMkLst>
            <pc:docMk/>
            <pc:sldMk cId="4293110264" sldId="286"/>
            <ac:spMk id="9" creationId="{EA3C82BD-6B87-5811-4662-7314AAB1CBCF}"/>
          </ac:spMkLst>
        </pc:spChg>
        <pc:picChg chg="add mod">
          <ac:chgData name="Gaui, Roberto" userId="f7e0d9b4-f29e-4fe4-ba7c-2fdf1dcea1a4" providerId="ADAL" clId="{C0E92778-5493-4ADC-AFC2-D4CE4A322410}" dt="2023-04-08T01:00:45.778" v="37" actId="1076"/>
          <ac:picMkLst>
            <pc:docMk/>
            <pc:sldMk cId="4293110264" sldId="286"/>
            <ac:picMk id="3" creationId="{80EC9771-97E9-C3AF-01DD-BD8F8A08E730}"/>
          </ac:picMkLst>
        </pc:picChg>
        <pc:picChg chg="del">
          <ac:chgData name="Gaui, Roberto" userId="f7e0d9b4-f29e-4fe4-ba7c-2fdf1dcea1a4" providerId="ADAL" clId="{C0E92778-5493-4ADC-AFC2-D4CE4A322410}" dt="2023-04-08T01:00:41.350" v="35" actId="478"/>
          <ac:picMkLst>
            <pc:docMk/>
            <pc:sldMk cId="4293110264" sldId="286"/>
            <ac:picMk id="4" creationId="{9E8E663B-C2BE-A603-286B-CC6EC3F89583}"/>
          </ac:picMkLst>
        </pc:picChg>
      </pc:sldChg>
      <pc:sldChg chg="addSp delSp modSp add mod">
        <pc:chgData name="Gaui, Roberto" userId="f7e0d9b4-f29e-4fe4-ba7c-2fdf1dcea1a4" providerId="ADAL" clId="{C0E92778-5493-4ADC-AFC2-D4CE4A322410}" dt="2023-04-08T01:43:33.628" v="572" actId="1076"/>
        <pc:sldMkLst>
          <pc:docMk/>
          <pc:sldMk cId="975396020" sldId="287"/>
        </pc:sldMkLst>
        <pc:spChg chg="add mod">
          <ac:chgData name="Gaui, Roberto" userId="f7e0d9b4-f29e-4fe4-ba7c-2fdf1dcea1a4" providerId="ADAL" clId="{C0E92778-5493-4ADC-AFC2-D4CE4A322410}" dt="2023-04-08T01:43:33.628" v="572" actId="1076"/>
          <ac:spMkLst>
            <pc:docMk/>
            <pc:sldMk cId="975396020" sldId="287"/>
            <ac:spMk id="7" creationId="{65C8A51E-11CB-8B69-5406-FFC513CED216}"/>
          </ac:spMkLst>
        </pc:spChg>
        <pc:spChg chg="mod">
          <ac:chgData name="Gaui, Roberto" userId="f7e0d9b4-f29e-4fe4-ba7c-2fdf1dcea1a4" providerId="ADAL" clId="{C0E92778-5493-4ADC-AFC2-D4CE4A322410}" dt="2023-04-08T01:42:31.483" v="564" actId="255"/>
          <ac:spMkLst>
            <pc:docMk/>
            <pc:sldMk cId="975396020" sldId="287"/>
            <ac:spMk id="9" creationId="{EA3C82BD-6B87-5811-4662-7314AAB1CBCF}"/>
          </ac:spMkLst>
        </pc:spChg>
        <pc:picChg chg="del">
          <ac:chgData name="Gaui, Roberto" userId="f7e0d9b4-f29e-4fe4-ba7c-2fdf1dcea1a4" providerId="ADAL" clId="{C0E92778-5493-4ADC-AFC2-D4CE4A322410}" dt="2023-04-08T01:01:07.873" v="49" actId="478"/>
          <ac:picMkLst>
            <pc:docMk/>
            <pc:sldMk cId="975396020" sldId="287"/>
            <ac:picMk id="3" creationId="{80EC9771-97E9-C3AF-01DD-BD8F8A08E730}"/>
          </ac:picMkLst>
        </pc:picChg>
        <pc:picChg chg="add del">
          <ac:chgData name="Gaui, Roberto" userId="f7e0d9b4-f29e-4fe4-ba7c-2fdf1dcea1a4" providerId="ADAL" clId="{C0E92778-5493-4ADC-AFC2-D4CE4A322410}" dt="2023-04-08T01:02:29.668" v="73" actId="22"/>
          <ac:picMkLst>
            <pc:docMk/>
            <pc:sldMk cId="975396020" sldId="287"/>
            <ac:picMk id="4" creationId="{D67E793C-AA95-50E6-490C-781386B2FD11}"/>
          </ac:picMkLst>
        </pc:picChg>
        <pc:picChg chg="add mod">
          <ac:chgData name="Gaui, Roberto" userId="f7e0d9b4-f29e-4fe4-ba7c-2fdf1dcea1a4" providerId="ADAL" clId="{C0E92778-5493-4ADC-AFC2-D4CE4A322410}" dt="2023-04-08T01:03:04.987" v="77" actId="1076"/>
          <ac:picMkLst>
            <pc:docMk/>
            <pc:sldMk cId="975396020" sldId="287"/>
            <ac:picMk id="6" creationId="{CE964F67-3AEE-F87B-3DA1-BF86FFDD0533}"/>
          </ac:picMkLst>
        </pc:picChg>
      </pc:sldChg>
      <pc:sldChg chg="addSp delSp modSp add mod ord">
        <pc:chgData name="Gaui, Roberto" userId="f7e0d9b4-f29e-4fe4-ba7c-2fdf1dcea1a4" providerId="ADAL" clId="{C0E92778-5493-4ADC-AFC2-D4CE4A322410}" dt="2023-04-08T01:44:02.692" v="575" actId="14100"/>
        <pc:sldMkLst>
          <pc:docMk/>
          <pc:sldMk cId="3497008638" sldId="288"/>
        </pc:sldMkLst>
        <pc:spChg chg="add del mod">
          <ac:chgData name="Gaui, Roberto" userId="f7e0d9b4-f29e-4fe4-ba7c-2fdf1dcea1a4" providerId="ADAL" clId="{C0E92778-5493-4ADC-AFC2-D4CE4A322410}" dt="2023-04-08T01:07:19.459" v="209" actId="478"/>
          <ac:spMkLst>
            <pc:docMk/>
            <pc:sldMk cId="3497008638" sldId="288"/>
            <ac:spMk id="2" creationId="{FFCF6F10-7F7A-93C6-9FF0-71208EEB84D3}"/>
          </ac:spMkLst>
        </pc:spChg>
        <pc:spChg chg="mod">
          <ac:chgData name="Gaui, Roberto" userId="f7e0d9b4-f29e-4fe4-ba7c-2fdf1dcea1a4" providerId="ADAL" clId="{C0E92778-5493-4ADC-AFC2-D4CE4A322410}" dt="2023-04-08T01:44:02.692" v="575" actId="14100"/>
          <ac:spMkLst>
            <pc:docMk/>
            <pc:sldMk cId="3497008638" sldId="288"/>
            <ac:spMk id="7" creationId="{65C8A51E-11CB-8B69-5406-FFC513CED216}"/>
          </ac:spMkLst>
        </pc:spChg>
        <pc:spChg chg="mod">
          <ac:chgData name="Gaui, Roberto" userId="f7e0d9b4-f29e-4fe4-ba7c-2fdf1dcea1a4" providerId="ADAL" clId="{C0E92778-5493-4ADC-AFC2-D4CE4A322410}" dt="2023-04-08T01:42:39.419" v="565" actId="255"/>
          <ac:spMkLst>
            <pc:docMk/>
            <pc:sldMk cId="3497008638" sldId="288"/>
            <ac:spMk id="9" creationId="{EA3C82BD-6B87-5811-4662-7314AAB1CBCF}"/>
          </ac:spMkLst>
        </pc:spChg>
        <pc:picChg chg="add del mod">
          <ac:chgData name="Gaui, Roberto" userId="f7e0d9b4-f29e-4fe4-ba7c-2fdf1dcea1a4" providerId="ADAL" clId="{C0E92778-5493-4ADC-AFC2-D4CE4A322410}" dt="2023-04-08T01:08:39.857" v="255" actId="478"/>
          <ac:picMkLst>
            <pc:docMk/>
            <pc:sldMk cId="3497008638" sldId="288"/>
            <ac:picMk id="4" creationId="{85DC941E-3B52-BBA2-AABD-A4BB547546BC}"/>
          </ac:picMkLst>
        </pc:picChg>
        <pc:picChg chg="del">
          <ac:chgData name="Gaui, Roberto" userId="f7e0d9b4-f29e-4fe4-ba7c-2fdf1dcea1a4" providerId="ADAL" clId="{C0E92778-5493-4ADC-AFC2-D4CE4A322410}" dt="2023-04-08T01:04:46.746" v="136" actId="478"/>
          <ac:picMkLst>
            <pc:docMk/>
            <pc:sldMk cId="3497008638" sldId="288"/>
            <ac:picMk id="6" creationId="{CE964F67-3AEE-F87B-3DA1-BF86FFDD0533}"/>
          </ac:picMkLst>
        </pc:picChg>
      </pc:sldChg>
      <pc:sldChg chg="modSp add mod ord">
        <pc:chgData name="Gaui, Roberto" userId="f7e0d9b4-f29e-4fe4-ba7c-2fdf1dcea1a4" providerId="ADAL" clId="{C0E92778-5493-4ADC-AFC2-D4CE4A322410}" dt="2023-04-08T01:44:27.803" v="578" actId="255"/>
        <pc:sldMkLst>
          <pc:docMk/>
          <pc:sldMk cId="3595944820" sldId="289"/>
        </pc:sldMkLst>
        <pc:spChg chg="mod">
          <ac:chgData name="Gaui, Roberto" userId="f7e0d9b4-f29e-4fe4-ba7c-2fdf1dcea1a4" providerId="ADAL" clId="{C0E92778-5493-4ADC-AFC2-D4CE4A322410}" dt="2023-04-08T01:44:19.125" v="577" actId="1076"/>
          <ac:spMkLst>
            <pc:docMk/>
            <pc:sldMk cId="3595944820" sldId="289"/>
            <ac:spMk id="7" creationId="{65C8A51E-11CB-8B69-5406-FFC513CED216}"/>
          </ac:spMkLst>
        </pc:spChg>
        <pc:spChg chg="mod">
          <ac:chgData name="Gaui, Roberto" userId="f7e0d9b4-f29e-4fe4-ba7c-2fdf1dcea1a4" providerId="ADAL" clId="{C0E92778-5493-4ADC-AFC2-D4CE4A322410}" dt="2023-04-08T01:44:27.803" v="578" actId="255"/>
          <ac:spMkLst>
            <pc:docMk/>
            <pc:sldMk cId="3595944820" sldId="289"/>
            <ac:spMk id="9" creationId="{EA3C82BD-6B87-5811-4662-7314AAB1CBCF}"/>
          </ac:spMkLst>
        </pc:spChg>
      </pc:sldChg>
      <pc:sldChg chg="addSp modSp add mod">
        <pc:chgData name="Gaui, Roberto" userId="f7e0d9b4-f29e-4fe4-ba7c-2fdf1dcea1a4" providerId="ADAL" clId="{C0E92778-5493-4ADC-AFC2-D4CE4A322410}" dt="2023-04-08T01:44:36.698" v="579" actId="1076"/>
        <pc:sldMkLst>
          <pc:docMk/>
          <pc:sldMk cId="2418568980" sldId="290"/>
        </pc:sldMkLst>
        <pc:spChg chg="add mod">
          <ac:chgData name="Gaui, Roberto" userId="f7e0d9b4-f29e-4fe4-ba7c-2fdf1dcea1a4" providerId="ADAL" clId="{C0E92778-5493-4ADC-AFC2-D4CE4A322410}" dt="2023-04-08T01:44:36.698" v="579" actId="1076"/>
          <ac:spMkLst>
            <pc:docMk/>
            <pc:sldMk cId="2418568980" sldId="290"/>
            <ac:spMk id="2" creationId="{B317EA7B-0AB6-2750-4F5E-ED1805B62EB1}"/>
          </ac:spMkLst>
        </pc:spChg>
        <pc:spChg chg="mod">
          <ac:chgData name="Gaui, Roberto" userId="f7e0d9b4-f29e-4fe4-ba7c-2fdf1dcea1a4" providerId="ADAL" clId="{C0E92778-5493-4ADC-AFC2-D4CE4A322410}" dt="2023-04-08T01:42:58.654" v="569" actId="1035"/>
          <ac:spMkLst>
            <pc:docMk/>
            <pc:sldMk cId="2418568980" sldId="290"/>
            <ac:spMk id="7" creationId="{65C8A51E-11CB-8B69-5406-FFC513CED216}"/>
          </ac:spMkLst>
        </pc:spChg>
        <pc:spChg chg="mod">
          <ac:chgData name="Gaui, Roberto" userId="f7e0d9b4-f29e-4fe4-ba7c-2fdf1dcea1a4" providerId="ADAL" clId="{C0E92778-5493-4ADC-AFC2-D4CE4A322410}" dt="2023-04-08T01:42:53.374" v="566" actId="255"/>
          <ac:spMkLst>
            <pc:docMk/>
            <pc:sldMk cId="2418568980" sldId="290"/>
            <ac:spMk id="9" creationId="{EA3C82BD-6B87-5811-4662-7314AAB1CBCF}"/>
          </ac:spMkLst>
        </pc:spChg>
      </pc:sldChg>
      <pc:sldChg chg="modSp add mod">
        <pc:chgData name="Gaui, Roberto" userId="f7e0d9b4-f29e-4fe4-ba7c-2fdf1dcea1a4" providerId="ADAL" clId="{C0E92778-5493-4ADC-AFC2-D4CE4A322410}" dt="2023-04-08T01:35:34.906" v="478" actId="20577"/>
        <pc:sldMkLst>
          <pc:docMk/>
          <pc:sldMk cId="1159659210" sldId="291"/>
        </pc:sldMkLst>
        <pc:spChg chg="mod">
          <ac:chgData name="Gaui, Roberto" userId="f7e0d9b4-f29e-4fe4-ba7c-2fdf1dcea1a4" providerId="ADAL" clId="{C0E92778-5493-4ADC-AFC2-D4CE4A322410}" dt="2023-04-08T01:35:21.589" v="475" actId="255"/>
          <ac:spMkLst>
            <pc:docMk/>
            <pc:sldMk cId="1159659210" sldId="291"/>
            <ac:spMk id="9" creationId="{EA3C82BD-6B87-5811-4662-7314AAB1CBCF}"/>
          </ac:spMkLst>
        </pc:spChg>
        <pc:spChg chg="mod">
          <ac:chgData name="Gaui, Roberto" userId="f7e0d9b4-f29e-4fe4-ba7c-2fdf1dcea1a4" providerId="ADAL" clId="{C0E92778-5493-4ADC-AFC2-D4CE4A322410}" dt="2023-04-08T01:35:34.906" v="478" actId="20577"/>
          <ac:spMkLst>
            <pc:docMk/>
            <pc:sldMk cId="1159659210" sldId="291"/>
            <ac:spMk id="11" creationId="{38E68533-E33A-3C90-3773-99F5EB7683F8}"/>
          </ac:spMkLst>
        </pc:spChg>
      </pc:sldChg>
      <pc:sldChg chg="delSp modSp add del mod">
        <pc:chgData name="Gaui, Roberto" userId="f7e0d9b4-f29e-4fe4-ba7c-2fdf1dcea1a4" providerId="ADAL" clId="{C0E92778-5493-4ADC-AFC2-D4CE4A322410}" dt="2023-04-08T15:35:39.894" v="1158" actId="47"/>
        <pc:sldMkLst>
          <pc:docMk/>
          <pc:sldMk cId="2150491805" sldId="292"/>
        </pc:sldMkLst>
        <pc:spChg chg="mod">
          <ac:chgData name="Gaui, Roberto" userId="f7e0d9b4-f29e-4fe4-ba7c-2fdf1dcea1a4" providerId="ADAL" clId="{C0E92778-5493-4ADC-AFC2-D4CE4A322410}" dt="2023-04-08T01:44:58.258" v="581" actId="255"/>
          <ac:spMkLst>
            <pc:docMk/>
            <pc:sldMk cId="2150491805" sldId="292"/>
            <ac:spMk id="7" creationId="{65C8A51E-11CB-8B69-5406-FFC513CED216}"/>
          </ac:spMkLst>
        </pc:spChg>
        <pc:spChg chg="mod">
          <ac:chgData name="Gaui, Roberto" userId="f7e0d9b4-f29e-4fe4-ba7c-2fdf1dcea1a4" providerId="ADAL" clId="{C0E92778-5493-4ADC-AFC2-D4CE4A322410}" dt="2023-04-08T01:44:48.477" v="580" actId="255"/>
          <ac:spMkLst>
            <pc:docMk/>
            <pc:sldMk cId="2150491805" sldId="292"/>
            <ac:spMk id="9" creationId="{EA3C82BD-6B87-5811-4662-7314AAB1CBCF}"/>
          </ac:spMkLst>
        </pc:spChg>
        <pc:picChg chg="del">
          <ac:chgData name="Gaui, Roberto" userId="f7e0d9b4-f29e-4fe4-ba7c-2fdf1dcea1a4" providerId="ADAL" clId="{C0E92778-5493-4ADC-AFC2-D4CE4A322410}" dt="2023-04-08T01:15:19.114" v="348" actId="478"/>
          <ac:picMkLst>
            <pc:docMk/>
            <pc:sldMk cId="2150491805" sldId="292"/>
            <ac:picMk id="4" creationId="{85DC941E-3B52-BBA2-AABD-A4BB547546BC}"/>
          </ac:picMkLst>
        </pc:picChg>
      </pc:sldChg>
      <pc:sldChg chg="modSp add mod">
        <pc:chgData name="Gaui, Roberto" userId="f7e0d9b4-f29e-4fe4-ba7c-2fdf1dcea1a4" providerId="ADAL" clId="{C0E92778-5493-4ADC-AFC2-D4CE4A322410}" dt="2023-04-08T01:31:08.485" v="440" actId="1076"/>
        <pc:sldMkLst>
          <pc:docMk/>
          <pc:sldMk cId="2693796547" sldId="293"/>
        </pc:sldMkLst>
        <pc:spChg chg="mod">
          <ac:chgData name="Gaui, Roberto" userId="f7e0d9b4-f29e-4fe4-ba7c-2fdf1dcea1a4" providerId="ADAL" clId="{C0E92778-5493-4ADC-AFC2-D4CE4A322410}" dt="2023-04-08T01:31:08.485" v="440" actId="1076"/>
          <ac:spMkLst>
            <pc:docMk/>
            <pc:sldMk cId="2693796547" sldId="293"/>
            <ac:spMk id="11" creationId="{38E68533-E33A-3C90-3773-99F5EB7683F8}"/>
          </ac:spMkLst>
        </pc:spChg>
      </pc:sldChg>
      <pc:sldChg chg="modSp add mod">
        <pc:chgData name="Gaui, Roberto" userId="f7e0d9b4-f29e-4fe4-ba7c-2fdf1dcea1a4" providerId="ADAL" clId="{C0E92778-5493-4ADC-AFC2-D4CE4A322410}" dt="2023-04-08T14:40:49.762" v="740" actId="20577"/>
        <pc:sldMkLst>
          <pc:docMk/>
          <pc:sldMk cId="2326140166" sldId="294"/>
        </pc:sldMkLst>
        <pc:spChg chg="mod">
          <ac:chgData name="Gaui, Roberto" userId="f7e0d9b4-f29e-4fe4-ba7c-2fdf1dcea1a4" providerId="ADAL" clId="{C0E92778-5493-4ADC-AFC2-D4CE4A322410}" dt="2023-04-08T14:40:49.762" v="740" actId="20577"/>
          <ac:spMkLst>
            <pc:docMk/>
            <pc:sldMk cId="2326140166" sldId="294"/>
            <ac:spMk id="7" creationId="{65C8A51E-11CB-8B69-5406-FFC513CED216}"/>
          </ac:spMkLst>
        </pc:spChg>
        <pc:spChg chg="mod">
          <ac:chgData name="Gaui, Roberto" userId="f7e0d9b4-f29e-4fe4-ba7c-2fdf1dcea1a4" providerId="ADAL" clId="{C0E92778-5493-4ADC-AFC2-D4CE4A322410}" dt="2023-04-08T14:35:31.418" v="614" actId="20577"/>
          <ac:spMkLst>
            <pc:docMk/>
            <pc:sldMk cId="2326140166" sldId="294"/>
            <ac:spMk id="9" creationId="{EA3C82BD-6B87-5811-4662-7314AAB1CBCF}"/>
          </ac:spMkLst>
        </pc:spChg>
      </pc:sldChg>
      <pc:sldChg chg="modSp add mod">
        <pc:chgData name="Gaui, Roberto" userId="f7e0d9b4-f29e-4fe4-ba7c-2fdf1dcea1a4" providerId="ADAL" clId="{C0E92778-5493-4ADC-AFC2-D4CE4A322410}" dt="2023-04-08T14:39:50.987" v="717" actId="20577"/>
        <pc:sldMkLst>
          <pc:docMk/>
          <pc:sldMk cId="1912800117" sldId="295"/>
        </pc:sldMkLst>
        <pc:spChg chg="mod">
          <ac:chgData name="Gaui, Roberto" userId="f7e0d9b4-f29e-4fe4-ba7c-2fdf1dcea1a4" providerId="ADAL" clId="{C0E92778-5493-4ADC-AFC2-D4CE4A322410}" dt="2023-04-08T14:39:50.987" v="717" actId="20577"/>
          <ac:spMkLst>
            <pc:docMk/>
            <pc:sldMk cId="1912800117" sldId="295"/>
            <ac:spMk id="7" creationId="{65C8A51E-11CB-8B69-5406-FFC513CED216}"/>
          </ac:spMkLst>
        </pc:spChg>
        <pc:spChg chg="mod">
          <ac:chgData name="Gaui, Roberto" userId="f7e0d9b4-f29e-4fe4-ba7c-2fdf1dcea1a4" providerId="ADAL" clId="{C0E92778-5493-4ADC-AFC2-D4CE4A322410}" dt="2023-04-08T14:37:20.634" v="640" actId="20577"/>
          <ac:spMkLst>
            <pc:docMk/>
            <pc:sldMk cId="1912800117" sldId="295"/>
            <ac:spMk id="9" creationId="{EA3C82BD-6B87-5811-4662-7314AAB1CBCF}"/>
          </ac:spMkLst>
        </pc:spChg>
      </pc:sldChg>
      <pc:sldChg chg="modSp add mod">
        <pc:chgData name="Gaui, Roberto" userId="f7e0d9b4-f29e-4fe4-ba7c-2fdf1dcea1a4" providerId="ADAL" clId="{C0E92778-5493-4ADC-AFC2-D4CE4A322410}" dt="2023-04-08T14:42:23.218" v="779" actId="113"/>
        <pc:sldMkLst>
          <pc:docMk/>
          <pc:sldMk cId="3632583054" sldId="296"/>
        </pc:sldMkLst>
        <pc:spChg chg="mod">
          <ac:chgData name="Gaui, Roberto" userId="f7e0d9b4-f29e-4fe4-ba7c-2fdf1dcea1a4" providerId="ADAL" clId="{C0E92778-5493-4ADC-AFC2-D4CE4A322410}" dt="2023-04-08T14:42:23.218" v="779" actId="113"/>
          <ac:spMkLst>
            <pc:docMk/>
            <pc:sldMk cId="3632583054" sldId="296"/>
            <ac:spMk id="7" creationId="{65C8A51E-11CB-8B69-5406-FFC513CED216}"/>
          </ac:spMkLst>
        </pc:spChg>
        <pc:spChg chg="mod">
          <ac:chgData name="Gaui, Roberto" userId="f7e0d9b4-f29e-4fe4-ba7c-2fdf1dcea1a4" providerId="ADAL" clId="{C0E92778-5493-4ADC-AFC2-D4CE4A322410}" dt="2023-04-08T14:41:17.408" v="760" actId="20577"/>
          <ac:spMkLst>
            <pc:docMk/>
            <pc:sldMk cId="3632583054" sldId="296"/>
            <ac:spMk id="9" creationId="{EA3C82BD-6B87-5811-4662-7314AAB1CBCF}"/>
          </ac:spMkLst>
        </pc:spChg>
      </pc:sldChg>
      <pc:sldChg chg="addSp modSp add mod">
        <pc:chgData name="Gaui, Roberto" userId="f7e0d9b4-f29e-4fe4-ba7c-2fdf1dcea1a4" providerId="ADAL" clId="{C0E92778-5493-4ADC-AFC2-D4CE4A322410}" dt="2023-04-08T14:47:28.868" v="840" actId="1076"/>
        <pc:sldMkLst>
          <pc:docMk/>
          <pc:sldMk cId="4105572224" sldId="297"/>
        </pc:sldMkLst>
        <pc:spChg chg="add mod">
          <ac:chgData name="Gaui, Roberto" userId="f7e0d9b4-f29e-4fe4-ba7c-2fdf1dcea1a4" providerId="ADAL" clId="{C0E92778-5493-4ADC-AFC2-D4CE4A322410}" dt="2023-04-08T14:47:28.868" v="840" actId="1076"/>
          <ac:spMkLst>
            <pc:docMk/>
            <pc:sldMk cId="4105572224" sldId="297"/>
            <ac:spMk id="2" creationId="{FB81D416-F87F-092C-CC1B-6009E10AE314}"/>
          </ac:spMkLst>
        </pc:spChg>
        <pc:spChg chg="mod">
          <ac:chgData name="Gaui, Roberto" userId="f7e0d9b4-f29e-4fe4-ba7c-2fdf1dcea1a4" providerId="ADAL" clId="{C0E92778-5493-4ADC-AFC2-D4CE4A322410}" dt="2023-04-08T14:47:23.194" v="839" actId="20577"/>
          <ac:spMkLst>
            <pc:docMk/>
            <pc:sldMk cId="4105572224" sldId="297"/>
            <ac:spMk id="7" creationId="{65C8A51E-11CB-8B69-5406-FFC513CED216}"/>
          </ac:spMkLst>
        </pc:spChg>
      </pc:sldChg>
      <pc:sldChg chg="delSp modSp add mod">
        <pc:chgData name="Gaui, Roberto" userId="f7e0d9b4-f29e-4fe4-ba7c-2fdf1dcea1a4" providerId="ADAL" clId="{C0E92778-5493-4ADC-AFC2-D4CE4A322410}" dt="2023-04-08T14:48:17.055" v="855"/>
        <pc:sldMkLst>
          <pc:docMk/>
          <pc:sldMk cId="738169218" sldId="298"/>
        </pc:sldMkLst>
        <pc:spChg chg="mod">
          <ac:chgData name="Gaui, Roberto" userId="f7e0d9b4-f29e-4fe4-ba7c-2fdf1dcea1a4" providerId="ADAL" clId="{C0E92778-5493-4ADC-AFC2-D4CE4A322410}" dt="2023-04-08T14:48:11.342" v="853" actId="113"/>
          <ac:spMkLst>
            <pc:docMk/>
            <pc:sldMk cId="738169218" sldId="298"/>
            <ac:spMk id="2" creationId="{FB81D416-F87F-092C-CC1B-6009E10AE314}"/>
          </ac:spMkLst>
        </pc:spChg>
        <pc:spChg chg="del mod">
          <ac:chgData name="Gaui, Roberto" userId="f7e0d9b4-f29e-4fe4-ba7c-2fdf1dcea1a4" providerId="ADAL" clId="{C0E92778-5493-4ADC-AFC2-D4CE4A322410}" dt="2023-04-08T14:48:17.055" v="855"/>
          <ac:spMkLst>
            <pc:docMk/>
            <pc:sldMk cId="738169218" sldId="298"/>
            <ac:spMk id="7" creationId="{65C8A51E-11CB-8B69-5406-FFC513CED216}"/>
          </ac:spMkLst>
        </pc:spChg>
      </pc:sldChg>
      <pc:sldChg chg="add del">
        <pc:chgData name="Gaui, Roberto" userId="f7e0d9b4-f29e-4fe4-ba7c-2fdf1dcea1a4" providerId="ADAL" clId="{C0E92778-5493-4ADC-AFC2-D4CE4A322410}" dt="2023-04-08T15:34:41.349" v="1154" actId="47"/>
        <pc:sldMkLst>
          <pc:docMk/>
          <pc:sldMk cId="4041617976" sldId="299"/>
        </pc:sldMkLst>
      </pc:sldChg>
      <pc:sldChg chg="modSp add mod">
        <pc:chgData name="Gaui, Roberto" userId="f7e0d9b4-f29e-4fe4-ba7c-2fdf1dcea1a4" providerId="ADAL" clId="{C0E92778-5493-4ADC-AFC2-D4CE4A322410}" dt="2023-04-08T14:49:41.444" v="867" actId="113"/>
        <pc:sldMkLst>
          <pc:docMk/>
          <pc:sldMk cId="52133881" sldId="300"/>
        </pc:sldMkLst>
        <pc:spChg chg="mod">
          <ac:chgData name="Gaui, Roberto" userId="f7e0d9b4-f29e-4fe4-ba7c-2fdf1dcea1a4" providerId="ADAL" clId="{C0E92778-5493-4ADC-AFC2-D4CE4A322410}" dt="2023-04-08T14:49:41.444" v="867" actId="113"/>
          <ac:spMkLst>
            <pc:docMk/>
            <pc:sldMk cId="52133881" sldId="300"/>
            <ac:spMk id="2" creationId="{FB81D416-F87F-092C-CC1B-6009E10AE314}"/>
          </ac:spMkLst>
        </pc:spChg>
      </pc:sldChg>
      <pc:sldChg chg="addSp modSp add mod">
        <pc:chgData name="Gaui, Roberto" userId="f7e0d9b4-f29e-4fe4-ba7c-2fdf1dcea1a4" providerId="ADAL" clId="{C0E92778-5493-4ADC-AFC2-D4CE4A322410}" dt="2023-04-08T14:56:37.888" v="935" actId="1076"/>
        <pc:sldMkLst>
          <pc:docMk/>
          <pc:sldMk cId="1909623567" sldId="301"/>
        </pc:sldMkLst>
        <pc:spChg chg="mod">
          <ac:chgData name="Gaui, Roberto" userId="f7e0d9b4-f29e-4fe4-ba7c-2fdf1dcea1a4" providerId="ADAL" clId="{C0E92778-5493-4ADC-AFC2-D4CE4A322410}" dt="2023-04-08T14:54:12.361" v="876" actId="6549"/>
          <ac:spMkLst>
            <pc:docMk/>
            <pc:sldMk cId="1909623567" sldId="301"/>
            <ac:spMk id="2" creationId="{FB81D416-F87F-092C-CC1B-6009E10AE314}"/>
          </ac:spMkLst>
        </pc:spChg>
        <pc:spChg chg="add mod">
          <ac:chgData name="Gaui, Roberto" userId="f7e0d9b4-f29e-4fe4-ba7c-2fdf1dcea1a4" providerId="ADAL" clId="{C0E92778-5493-4ADC-AFC2-D4CE4A322410}" dt="2023-04-08T14:56:30.697" v="934" actId="255"/>
          <ac:spMkLst>
            <pc:docMk/>
            <pc:sldMk cId="1909623567" sldId="301"/>
            <ac:spMk id="5" creationId="{B820BFDF-BB6C-DC63-418C-F88133A557BD}"/>
          </ac:spMkLst>
        </pc:spChg>
        <pc:spChg chg="mod">
          <ac:chgData name="Gaui, Roberto" userId="f7e0d9b4-f29e-4fe4-ba7c-2fdf1dcea1a4" providerId="ADAL" clId="{C0E92778-5493-4ADC-AFC2-D4CE4A322410}" dt="2023-04-08T14:54:04.135" v="875" actId="20577"/>
          <ac:spMkLst>
            <pc:docMk/>
            <pc:sldMk cId="1909623567" sldId="301"/>
            <ac:spMk id="9" creationId="{EA3C82BD-6B87-5811-4662-7314AAB1CBCF}"/>
          </ac:spMkLst>
        </pc:spChg>
        <pc:picChg chg="add mod">
          <ac:chgData name="Gaui, Roberto" userId="f7e0d9b4-f29e-4fe4-ba7c-2fdf1dcea1a4" providerId="ADAL" clId="{C0E92778-5493-4ADC-AFC2-D4CE4A322410}" dt="2023-04-08T14:56:37.888" v="935" actId="1076"/>
          <ac:picMkLst>
            <pc:docMk/>
            <pc:sldMk cId="1909623567" sldId="301"/>
            <ac:picMk id="4" creationId="{CD3A39CF-1F00-24A6-0488-A275C2A24797}"/>
          </ac:picMkLst>
        </pc:picChg>
      </pc:sldChg>
      <pc:sldChg chg="addSp delSp modSp add mod">
        <pc:chgData name="Gaui, Roberto" userId="f7e0d9b4-f29e-4fe4-ba7c-2fdf1dcea1a4" providerId="ADAL" clId="{C0E92778-5493-4ADC-AFC2-D4CE4A322410}" dt="2023-04-08T15:01:04.096" v="950" actId="20577"/>
        <pc:sldMkLst>
          <pc:docMk/>
          <pc:sldMk cId="2741380564" sldId="302"/>
        </pc:sldMkLst>
        <pc:spChg chg="del">
          <ac:chgData name="Gaui, Roberto" userId="f7e0d9b4-f29e-4fe4-ba7c-2fdf1dcea1a4" providerId="ADAL" clId="{C0E92778-5493-4ADC-AFC2-D4CE4A322410}" dt="2023-04-08T14:58:46.679" v="937" actId="478"/>
          <ac:spMkLst>
            <pc:docMk/>
            <pc:sldMk cId="2741380564" sldId="302"/>
            <ac:spMk id="5" creationId="{B820BFDF-BB6C-DC63-418C-F88133A557BD}"/>
          </ac:spMkLst>
        </pc:spChg>
        <pc:spChg chg="mod">
          <ac:chgData name="Gaui, Roberto" userId="f7e0d9b4-f29e-4fe4-ba7c-2fdf1dcea1a4" providerId="ADAL" clId="{C0E92778-5493-4ADC-AFC2-D4CE4A322410}" dt="2023-04-08T15:01:04.096" v="950" actId="20577"/>
          <ac:spMkLst>
            <pc:docMk/>
            <pc:sldMk cId="2741380564" sldId="302"/>
            <ac:spMk id="9" creationId="{EA3C82BD-6B87-5811-4662-7314AAB1CBCF}"/>
          </ac:spMkLst>
        </pc:spChg>
        <pc:picChg chg="del">
          <ac:chgData name="Gaui, Roberto" userId="f7e0d9b4-f29e-4fe4-ba7c-2fdf1dcea1a4" providerId="ADAL" clId="{C0E92778-5493-4ADC-AFC2-D4CE4A322410}" dt="2023-04-08T14:58:48.730" v="938" actId="478"/>
          <ac:picMkLst>
            <pc:docMk/>
            <pc:sldMk cId="2741380564" sldId="302"/>
            <ac:picMk id="4" creationId="{CD3A39CF-1F00-24A6-0488-A275C2A24797}"/>
          </ac:picMkLst>
        </pc:picChg>
        <pc:picChg chg="add mod">
          <ac:chgData name="Gaui, Roberto" userId="f7e0d9b4-f29e-4fe4-ba7c-2fdf1dcea1a4" providerId="ADAL" clId="{C0E92778-5493-4ADC-AFC2-D4CE4A322410}" dt="2023-04-08T14:59:01.081" v="942" actId="1076"/>
          <ac:picMkLst>
            <pc:docMk/>
            <pc:sldMk cId="2741380564" sldId="302"/>
            <ac:picMk id="6" creationId="{48BA39E0-28F6-C7C2-E293-D30758C80D5B}"/>
          </ac:picMkLst>
        </pc:picChg>
      </pc:sldChg>
      <pc:sldChg chg="addSp delSp modSp add mod">
        <pc:chgData name="Gaui, Roberto" userId="f7e0d9b4-f29e-4fe4-ba7c-2fdf1dcea1a4" providerId="ADAL" clId="{C0E92778-5493-4ADC-AFC2-D4CE4A322410}" dt="2023-04-08T15:28:45.929" v="1099" actId="14100"/>
        <pc:sldMkLst>
          <pc:docMk/>
          <pc:sldMk cId="3278127369" sldId="303"/>
        </pc:sldMkLst>
        <pc:spChg chg="mod">
          <ac:chgData name="Gaui, Roberto" userId="f7e0d9b4-f29e-4fe4-ba7c-2fdf1dcea1a4" providerId="ADAL" clId="{C0E92778-5493-4ADC-AFC2-D4CE4A322410}" dt="2023-04-08T15:01:16.871" v="957" actId="20577"/>
          <ac:spMkLst>
            <pc:docMk/>
            <pc:sldMk cId="3278127369" sldId="303"/>
            <ac:spMk id="9" creationId="{EA3C82BD-6B87-5811-4662-7314AAB1CBCF}"/>
          </ac:spMkLst>
        </pc:spChg>
        <pc:picChg chg="add mod">
          <ac:chgData name="Gaui, Roberto" userId="f7e0d9b4-f29e-4fe4-ba7c-2fdf1dcea1a4" providerId="ADAL" clId="{C0E92778-5493-4ADC-AFC2-D4CE4A322410}" dt="2023-04-08T15:28:45.929" v="1099" actId="14100"/>
          <ac:picMkLst>
            <pc:docMk/>
            <pc:sldMk cId="3278127369" sldId="303"/>
            <ac:picMk id="4" creationId="{FE0094E0-1799-FF36-47FC-7F030269E509}"/>
          </ac:picMkLst>
        </pc:picChg>
        <pc:picChg chg="del">
          <ac:chgData name="Gaui, Roberto" userId="f7e0d9b4-f29e-4fe4-ba7c-2fdf1dcea1a4" providerId="ADAL" clId="{C0E92778-5493-4ADC-AFC2-D4CE4A322410}" dt="2023-04-08T15:01:19.270" v="958" actId="478"/>
          <ac:picMkLst>
            <pc:docMk/>
            <pc:sldMk cId="3278127369" sldId="303"/>
            <ac:picMk id="6" creationId="{48BA39E0-28F6-C7C2-E293-D30758C80D5B}"/>
          </ac:picMkLst>
        </pc:picChg>
      </pc:sldChg>
      <pc:sldChg chg="addSp delSp modSp add mod">
        <pc:chgData name="Gaui, Roberto" userId="f7e0d9b4-f29e-4fe4-ba7c-2fdf1dcea1a4" providerId="ADAL" clId="{C0E92778-5493-4ADC-AFC2-D4CE4A322410}" dt="2023-04-08T15:12:57.716" v="995" actId="1076"/>
        <pc:sldMkLst>
          <pc:docMk/>
          <pc:sldMk cId="2315825637" sldId="304"/>
        </pc:sldMkLst>
        <pc:spChg chg="mod">
          <ac:chgData name="Gaui, Roberto" userId="f7e0d9b4-f29e-4fe4-ba7c-2fdf1dcea1a4" providerId="ADAL" clId="{C0E92778-5493-4ADC-AFC2-D4CE4A322410}" dt="2023-04-08T15:12:43.443" v="990" actId="6549"/>
          <ac:spMkLst>
            <pc:docMk/>
            <pc:sldMk cId="2315825637" sldId="304"/>
            <ac:spMk id="9" creationId="{EA3C82BD-6B87-5811-4662-7314AAB1CBCF}"/>
          </ac:spMkLst>
        </pc:spChg>
        <pc:picChg chg="del">
          <ac:chgData name="Gaui, Roberto" userId="f7e0d9b4-f29e-4fe4-ba7c-2fdf1dcea1a4" providerId="ADAL" clId="{C0E92778-5493-4ADC-AFC2-D4CE4A322410}" dt="2023-04-08T15:12:48.870" v="991" actId="478"/>
          <ac:picMkLst>
            <pc:docMk/>
            <pc:sldMk cId="2315825637" sldId="304"/>
            <ac:picMk id="4" creationId="{FE0094E0-1799-FF36-47FC-7F030269E509}"/>
          </ac:picMkLst>
        </pc:picChg>
        <pc:picChg chg="add mod">
          <ac:chgData name="Gaui, Roberto" userId="f7e0d9b4-f29e-4fe4-ba7c-2fdf1dcea1a4" providerId="ADAL" clId="{C0E92778-5493-4ADC-AFC2-D4CE4A322410}" dt="2023-04-08T15:12:57.716" v="995" actId="1076"/>
          <ac:picMkLst>
            <pc:docMk/>
            <pc:sldMk cId="2315825637" sldId="304"/>
            <ac:picMk id="5" creationId="{9E7A201C-6B32-0190-BE91-040C53B0E678}"/>
          </ac:picMkLst>
        </pc:picChg>
      </pc:sldChg>
      <pc:sldChg chg="addSp delSp modSp add mod">
        <pc:chgData name="Gaui, Roberto" userId="f7e0d9b4-f29e-4fe4-ba7c-2fdf1dcea1a4" providerId="ADAL" clId="{C0E92778-5493-4ADC-AFC2-D4CE4A322410}" dt="2023-04-08T15:14:38.522" v="1002" actId="1076"/>
        <pc:sldMkLst>
          <pc:docMk/>
          <pc:sldMk cId="415564695" sldId="305"/>
        </pc:sldMkLst>
        <pc:picChg chg="add mod">
          <ac:chgData name="Gaui, Roberto" userId="f7e0d9b4-f29e-4fe4-ba7c-2fdf1dcea1a4" providerId="ADAL" clId="{C0E92778-5493-4ADC-AFC2-D4CE4A322410}" dt="2023-04-08T15:14:38.522" v="1002" actId="1076"/>
          <ac:picMkLst>
            <pc:docMk/>
            <pc:sldMk cId="415564695" sldId="305"/>
            <ac:picMk id="4" creationId="{B35EBA89-C3B5-EA8D-D8F0-B229DE81F361}"/>
          </ac:picMkLst>
        </pc:picChg>
        <pc:picChg chg="del">
          <ac:chgData name="Gaui, Roberto" userId="f7e0d9b4-f29e-4fe4-ba7c-2fdf1dcea1a4" providerId="ADAL" clId="{C0E92778-5493-4ADC-AFC2-D4CE4A322410}" dt="2023-04-08T15:13:27.474" v="997" actId="478"/>
          <ac:picMkLst>
            <pc:docMk/>
            <pc:sldMk cId="415564695" sldId="305"/>
            <ac:picMk id="5" creationId="{9E7A201C-6B32-0190-BE91-040C53B0E678}"/>
          </ac:picMkLst>
        </pc:picChg>
      </pc:sldChg>
      <pc:sldChg chg="addSp delSp modSp add mod">
        <pc:chgData name="Gaui, Roberto" userId="f7e0d9b4-f29e-4fe4-ba7c-2fdf1dcea1a4" providerId="ADAL" clId="{C0E92778-5493-4ADC-AFC2-D4CE4A322410}" dt="2023-04-08T15:16:47.849" v="1009" actId="14100"/>
        <pc:sldMkLst>
          <pc:docMk/>
          <pc:sldMk cId="2964332857" sldId="306"/>
        </pc:sldMkLst>
        <pc:picChg chg="del">
          <ac:chgData name="Gaui, Roberto" userId="f7e0d9b4-f29e-4fe4-ba7c-2fdf1dcea1a4" providerId="ADAL" clId="{C0E92778-5493-4ADC-AFC2-D4CE4A322410}" dt="2023-04-08T15:16:35.753" v="1004" actId="478"/>
          <ac:picMkLst>
            <pc:docMk/>
            <pc:sldMk cId="2964332857" sldId="306"/>
            <ac:picMk id="4" creationId="{B35EBA89-C3B5-EA8D-D8F0-B229DE81F361}"/>
          </ac:picMkLst>
        </pc:picChg>
        <pc:picChg chg="add mod">
          <ac:chgData name="Gaui, Roberto" userId="f7e0d9b4-f29e-4fe4-ba7c-2fdf1dcea1a4" providerId="ADAL" clId="{C0E92778-5493-4ADC-AFC2-D4CE4A322410}" dt="2023-04-08T15:16:47.849" v="1009" actId="14100"/>
          <ac:picMkLst>
            <pc:docMk/>
            <pc:sldMk cId="2964332857" sldId="306"/>
            <ac:picMk id="5" creationId="{B3F1E018-55A2-3028-96A4-0EC2742C3E54}"/>
          </ac:picMkLst>
        </pc:picChg>
      </pc:sldChg>
      <pc:sldChg chg="addSp delSp modSp add mod">
        <pc:chgData name="Gaui, Roberto" userId="f7e0d9b4-f29e-4fe4-ba7c-2fdf1dcea1a4" providerId="ADAL" clId="{C0E92778-5493-4ADC-AFC2-D4CE4A322410}" dt="2023-04-08T15:21:46.284" v="1021" actId="1076"/>
        <pc:sldMkLst>
          <pc:docMk/>
          <pc:sldMk cId="302913424" sldId="307"/>
        </pc:sldMkLst>
        <pc:spChg chg="mod">
          <ac:chgData name="Gaui, Roberto" userId="f7e0d9b4-f29e-4fe4-ba7c-2fdf1dcea1a4" providerId="ADAL" clId="{C0E92778-5493-4ADC-AFC2-D4CE4A322410}" dt="2023-04-08T15:21:06.243" v="1016" actId="20577"/>
          <ac:spMkLst>
            <pc:docMk/>
            <pc:sldMk cId="302913424" sldId="307"/>
            <ac:spMk id="9" creationId="{EA3C82BD-6B87-5811-4662-7314AAB1CBCF}"/>
          </ac:spMkLst>
        </pc:spChg>
        <pc:picChg chg="add mod">
          <ac:chgData name="Gaui, Roberto" userId="f7e0d9b4-f29e-4fe4-ba7c-2fdf1dcea1a4" providerId="ADAL" clId="{C0E92778-5493-4ADC-AFC2-D4CE4A322410}" dt="2023-04-08T15:21:46.284" v="1021" actId="1076"/>
          <ac:picMkLst>
            <pc:docMk/>
            <pc:sldMk cId="302913424" sldId="307"/>
            <ac:picMk id="4" creationId="{A221242A-C5E6-B800-D2DD-76825593BD04}"/>
          </ac:picMkLst>
        </pc:picChg>
        <pc:picChg chg="del">
          <ac:chgData name="Gaui, Roberto" userId="f7e0d9b4-f29e-4fe4-ba7c-2fdf1dcea1a4" providerId="ADAL" clId="{C0E92778-5493-4ADC-AFC2-D4CE4A322410}" dt="2023-04-08T15:21:08.530" v="1017" actId="478"/>
          <ac:picMkLst>
            <pc:docMk/>
            <pc:sldMk cId="302913424" sldId="307"/>
            <ac:picMk id="5" creationId="{B3F1E018-55A2-3028-96A4-0EC2742C3E54}"/>
          </ac:picMkLst>
        </pc:picChg>
      </pc:sldChg>
      <pc:sldChg chg="addSp delSp modSp add mod">
        <pc:chgData name="Gaui, Roberto" userId="f7e0d9b4-f29e-4fe4-ba7c-2fdf1dcea1a4" providerId="ADAL" clId="{C0E92778-5493-4ADC-AFC2-D4CE4A322410}" dt="2023-04-08T15:26:07.680" v="1071" actId="20577"/>
        <pc:sldMkLst>
          <pc:docMk/>
          <pc:sldMk cId="99512775" sldId="308"/>
        </pc:sldMkLst>
        <pc:spChg chg="mod">
          <ac:chgData name="Gaui, Roberto" userId="f7e0d9b4-f29e-4fe4-ba7c-2fdf1dcea1a4" providerId="ADAL" clId="{C0E92778-5493-4ADC-AFC2-D4CE4A322410}" dt="2023-04-08T15:26:07.680" v="1071" actId="20577"/>
          <ac:spMkLst>
            <pc:docMk/>
            <pc:sldMk cId="99512775" sldId="308"/>
            <ac:spMk id="9" creationId="{EA3C82BD-6B87-5811-4662-7314AAB1CBCF}"/>
          </ac:spMkLst>
        </pc:spChg>
        <pc:picChg chg="del">
          <ac:chgData name="Gaui, Roberto" userId="f7e0d9b4-f29e-4fe4-ba7c-2fdf1dcea1a4" providerId="ADAL" clId="{C0E92778-5493-4ADC-AFC2-D4CE4A322410}" dt="2023-04-08T15:21:53.798" v="1023" actId="478"/>
          <ac:picMkLst>
            <pc:docMk/>
            <pc:sldMk cId="99512775" sldId="308"/>
            <ac:picMk id="4" creationId="{A221242A-C5E6-B800-D2DD-76825593BD04}"/>
          </ac:picMkLst>
        </pc:picChg>
        <pc:picChg chg="add del mod">
          <ac:chgData name="Gaui, Roberto" userId="f7e0d9b4-f29e-4fe4-ba7c-2fdf1dcea1a4" providerId="ADAL" clId="{C0E92778-5493-4ADC-AFC2-D4CE4A322410}" dt="2023-04-08T15:25:11.460" v="1029" actId="478"/>
          <ac:picMkLst>
            <pc:docMk/>
            <pc:sldMk cId="99512775" sldId="308"/>
            <ac:picMk id="5" creationId="{2F2FC98F-5E7C-557B-CC81-AEDDC6A0C963}"/>
          </ac:picMkLst>
        </pc:picChg>
        <pc:picChg chg="add mod">
          <ac:chgData name="Gaui, Roberto" userId="f7e0d9b4-f29e-4fe4-ba7c-2fdf1dcea1a4" providerId="ADAL" clId="{C0E92778-5493-4ADC-AFC2-D4CE4A322410}" dt="2023-04-08T15:25:59.246" v="1061" actId="1076"/>
          <ac:picMkLst>
            <pc:docMk/>
            <pc:sldMk cId="99512775" sldId="308"/>
            <ac:picMk id="7" creationId="{A3C1C51C-AD0F-5D75-CF3F-0370231980A2}"/>
          </ac:picMkLst>
        </pc:picChg>
      </pc:sldChg>
      <pc:sldChg chg="addSp delSp modSp add mod">
        <pc:chgData name="Gaui, Roberto" userId="f7e0d9b4-f29e-4fe4-ba7c-2fdf1dcea1a4" providerId="ADAL" clId="{C0E92778-5493-4ADC-AFC2-D4CE4A322410}" dt="2023-04-08T15:27:23.027" v="1097" actId="1076"/>
        <pc:sldMkLst>
          <pc:docMk/>
          <pc:sldMk cId="2810188569" sldId="309"/>
        </pc:sldMkLst>
        <pc:spChg chg="mod">
          <ac:chgData name="Gaui, Roberto" userId="f7e0d9b4-f29e-4fe4-ba7c-2fdf1dcea1a4" providerId="ADAL" clId="{C0E92778-5493-4ADC-AFC2-D4CE4A322410}" dt="2023-04-08T15:26:34.169" v="1092" actId="20577"/>
          <ac:spMkLst>
            <pc:docMk/>
            <pc:sldMk cId="2810188569" sldId="309"/>
            <ac:spMk id="9" creationId="{EA3C82BD-6B87-5811-4662-7314AAB1CBCF}"/>
          </ac:spMkLst>
        </pc:spChg>
        <pc:picChg chg="add mod">
          <ac:chgData name="Gaui, Roberto" userId="f7e0d9b4-f29e-4fe4-ba7c-2fdf1dcea1a4" providerId="ADAL" clId="{C0E92778-5493-4ADC-AFC2-D4CE4A322410}" dt="2023-04-08T15:27:23.027" v="1097" actId="1076"/>
          <ac:picMkLst>
            <pc:docMk/>
            <pc:sldMk cId="2810188569" sldId="309"/>
            <ac:picMk id="4" creationId="{FE483A83-C22E-EAF4-07C3-69A9B9669BA7}"/>
          </ac:picMkLst>
        </pc:picChg>
        <pc:picChg chg="del">
          <ac:chgData name="Gaui, Roberto" userId="f7e0d9b4-f29e-4fe4-ba7c-2fdf1dcea1a4" providerId="ADAL" clId="{C0E92778-5493-4ADC-AFC2-D4CE4A322410}" dt="2023-04-08T15:26:36.373" v="1093" actId="478"/>
          <ac:picMkLst>
            <pc:docMk/>
            <pc:sldMk cId="2810188569" sldId="309"/>
            <ac:picMk id="7" creationId="{A3C1C51C-AD0F-5D75-CF3F-0370231980A2}"/>
          </ac:picMkLst>
        </pc:picChg>
      </pc:sldChg>
      <pc:sldChg chg="addSp delSp modSp add mod">
        <pc:chgData name="Gaui, Roberto" userId="f7e0d9b4-f29e-4fe4-ba7c-2fdf1dcea1a4" providerId="ADAL" clId="{C0E92778-5493-4ADC-AFC2-D4CE4A322410}" dt="2023-04-08T15:31:23.582" v="1153" actId="1076"/>
        <pc:sldMkLst>
          <pc:docMk/>
          <pc:sldMk cId="921888587" sldId="310"/>
        </pc:sldMkLst>
        <pc:spChg chg="add mod">
          <ac:chgData name="Gaui, Roberto" userId="f7e0d9b4-f29e-4fe4-ba7c-2fdf1dcea1a4" providerId="ADAL" clId="{C0E92778-5493-4ADC-AFC2-D4CE4A322410}" dt="2023-04-08T15:31:17.981" v="1152" actId="255"/>
          <ac:spMkLst>
            <pc:docMk/>
            <pc:sldMk cId="921888587" sldId="310"/>
            <ac:spMk id="5" creationId="{678F3372-3104-B853-96BC-91728F4F2B1F}"/>
          </ac:spMkLst>
        </pc:spChg>
        <pc:spChg chg="mod">
          <ac:chgData name="Gaui, Roberto" userId="f7e0d9b4-f29e-4fe4-ba7c-2fdf1dcea1a4" providerId="ADAL" clId="{C0E92778-5493-4ADC-AFC2-D4CE4A322410}" dt="2023-04-08T15:30:18.682" v="1112" actId="20577"/>
          <ac:spMkLst>
            <pc:docMk/>
            <pc:sldMk cId="921888587" sldId="310"/>
            <ac:spMk id="9" creationId="{EA3C82BD-6B87-5811-4662-7314AAB1CBCF}"/>
          </ac:spMkLst>
        </pc:spChg>
        <pc:picChg chg="add mod">
          <ac:chgData name="Gaui, Roberto" userId="f7e0d9b4-f29e-4fe4-ba7c-2fdf1dcea1a4" providerId="ADAL" clId="{C0E92778-5493-4ADC-AFC2-D4CE4A322410}" dt="2023-04-08T15:31:23.582" v="1153" actId="1076"/>
          <ac:picMkLst>
            <pc:docMk/>
            <pc:sldMk cId="921888587" sldId="310"/>
            <ac:picMk id="4" creationId="{1F28F5DA-6C9C-219E-C02F-2ABA76D65ADE}"/>
          </ac:picMkLst>
        </pc:picChg>
        <pc:picChg chg="del">
          <ac:chgData name="Gaui, Roberto" userId="f7e0d9b4-f29e-4fe4-ba7c-2fdf1dcea1a4" providerId="ADAL" clId="{C0E92778-5493-4ADC-AFC2-D4CE4A322410}" dt="2023-04-08T15:30:21.479" v="1113" actId="478"/>
          <ac:picMkLst>
            <pc:docMk/>
            <pc:sldMk cId="921888587" sldId="310"/>
            <ac:picMk id="6" creationId="{48BA39E0-28F6-C7C2-E293-D30758C80D5B}"/>
          </ac:picMkLst>
        </pc:picChg>
      </pc:sldChg>
      <pc:sldChg chg="modSp add mod">
        <pc:chgData name="Gaui, Roberto" userId="f7e0d9b4-f29e-4fe4-ba7c-2fdf1dcea1a4" providerId="ADAL" clId="{C0E92778-5493-4ADC-AFC2-D4CE4A322410}" dt="2023-04-08T15:35:22.774" v="1157" actId="20577"/>
        <pc:sldMkLst>
          <pc:docMk/>
          <pc:sldMk cId="2647718953" sldId="311"/>
        </pc:sldMkLst>
        <pc:spChg chg="mod">
          <ac:chgData name="Gaui, Roberto" userId="f7e0d9b4-f29e-4fe4-ba7c-2fdf1dcea1a4" providerId="ADAL" clId="{C0E92778-5493-4ADC-AFC2-D4CE4A322410}" dt="2023-04-08T15:35:22.774" v="1157" actId="20577"/>
          <ac:spMkLst>
            <pc:docMk/>
            <pc:sldMk cId="2647718953" sldId="311"/>
            <ac:spMk id="9" creationId="{EA3C82BD-6B87-5811-4662-7314AAB1CBCF}"/>
          </ac:spMkLst>
        </pc:spChg>
      </pc:sldChg>
      <pc:sldChg chg="modSp add mod">
        <pc:chgData name="Gaui, Roberto" userId="f7e0d9b4-f29e-4fe4-ba7c-2fdf1dcea1a4" providerId="ADAL" clId="{C0E92778-5493-4ADC-AFC2-D4CE4A322410}" dt="2023-04-21T17:00:07.501" v="2662" actId="20577"/>
        <pc:sldMkLst>
          <pc:docMk/>
          <pc:sldMk cId="2888756209" sldId="312"/>
        </pc:sldMkLst>
        <pc:spChg chg="mod">
          <ac:chgData name="Gaui, Roberto" userId="f7e0d9b4-f29e-4fe4-ba7c-2fdf1dcea1a4" providerId="ADAL" clId="{C0E92778-5493-4ADC-AFC2-D4CE4A322410}" dt="2023-04-21T17:00:07.501" v="2662" actId="20577"/>
          <ac:spMkLst>
            <pc:docMk/>
            <pc:sldMk cId="2888756209" sldId="312"/>
            <ac:spMk id="7" creationId="{65C8A51E-11CB-8B69-5406-FFC513CED216}"/>
          </ac:spMkLst>
        </pc:spChg>
        <pc:spChg chg="mod">
          <ac:chgData name="Gaui, Roberto" userId="f7e0d9b4-f29e-4fe4-ba7c-2fdf1dcea1a4" providerId="ADAL" clId="{C0E92778-5493-4ADC-AFC2-D4CE4A322410}" dt="2023-04-08T15:43:18.116" v="1261" actId="113"/>
          <ac:spMkLst>
            <pc:docMk/>
            <pc:sldMk cId="2888756209" sldId="312"/>
            <ac:spMk id="9" creationId="{EA3C82BD-6B87-5811-4662-7314AAB1CBCF}"/>
          </ac:spMkLst>
        </pc:spChg>
      </pc:sldChg>
      <pc:sldChg chg="addSp modSp add mod">
        <pc:chgData name="Gaui, Roberto" userId="f7e0d9b4-f29e-4fe4-ba7c-2fdf1dcea1a4" providerId="ADAL" clId="{C0E92778-5493-4ADC-AFC2-D4CE4A322410}" dt="2023-04-08T15:43:39.809" v="1262"/>
        <pc:sldMkLst>
          <pc:docMk/>
          <pc:sldMk cId="1383008484" sldId="313"/>
        </pc:sldMkLst>
        <pc:spChg chg="mod">
          <ac:chgData name="Gaui, Roberto" userId="f7e0d9b4-f29e-4fe4-ba7c-2fdf1dcea1a4" providerId="ADAL" clId="{C0E92778-5493-4ADC-AFC2-D4CE4A322410}" dt="2023-04-08T15:38:56.568" v="1245" actId="6549"/>
          <ac:spMkLst>
            <pc:docMk/>
            <pc:sldMk cId="1383008484" sldId="313"/>
            <ac:spMk id="7" creationId="{65C8A51E-11CB-8B69-5406-FFC513CED216}"/>
          </ac:spMkLst>
        </pc:spChg>
        <pc:spChg chg="mod">
          <ac:chgData name="Gaui, Roberto" userId="f7e0d9b4-f29e-4fe4-ba7c-2fdf1dcea1a4" providerId="ADAL" clId="{C0E92778-5493-4ADC-AFC2-D4CE4A322410}" dt="2023-04-08T15:43:39.809" v="1262"/>
          <ac:spMkLst>
            <pc:docMk/>
            <pc:sldMk cId="1383008484" sldId="313"/>
            <ac:spMk id="9" creationId="{EA3C82BD-6B87-5811-4662-7314AAB1CBCF}"/>
          </ac:spMkLst>
        </pc:spChg>
        <pc:picChg chg="add mod">
          <ac:chgData name="Gaui, Roberto" userId="f7e0d9b4-f29e-4fe4-ba7c-2fdf1dcea1a4" providerId="ADAL" clId="{C0E92778-5493-4ADC-AFC2-D4CE4A322410}" dt="2023-04-08T15:39:07.450" v="1247" actId="14100"/>
          <ac:picMkLst>
            <pc:docMk/>
            <pc:sldMk cId="1383008484" sldId="313"/>
            <ac:picMk id="3" creationId="{0D9C0146-5EBA-008D-AC19-C59587785279}"/>
          </ac:picMkLst>
        </pc:picChg>
      </pc:sldChg>
      <pc:sldChg chg="addSp delSp modSp add mod">
        <pc:chgData name="Gaui, Roberto" userId="f7e0d9b4-f29e-4fe4-ba7c-2fdf1dcea1a4" providerId="ADAL" clId="{C0E92778-5493-4ADC-AFC2-D4CE4A322410}" dt="2023-04-08T15:44:29.570" v="1269" actId="14100"/>
        <pc:sldMkLst>
          <pc:docMk/>
          <pc:sldMk cId="1945889499" sldId="314"/>
        </pc:sldMkLst>
        <pc:spChg chg="mod">
          <ac:chgData name="Gaui, Roberto" userId="f7e0d9b4-f29e-4fe4-ba7c-2fdf1dcea1a4" providerId="ADAL" clId="{C0E92778-5493-4ADC-AFC2-D4CE4A322410}" dt="2023-04-08T15:43:46.268" v="1263"/>
          <ac:spMkLst>
            <pc:docMk/>
            <pc:sldMk cId="1945889499" sldId="314"/>
            <ac:spMk id="9" creationId="{EA3C82BD-6B87-5811-4662-7314AAB1CBCF}"/>
          </ac:spMkLst>
        </pc:spChg>
        <pc:picChg chg="del">
          <ac:chgData name="Gaui, Roberto" userId="f7e0d9b4-f29e-4fe4-ba7c-2fdf1dcea1a4" providerId="ADAL" clId="{C0E92778-5493-4ADC-AFC2-D4CE4A322410}" dt="2023-04-08T15:42:29.132" v="1249" actId="478"/>
          <ac:picMkLst>
            <pc:docMk/>
            <pc:sldMk cId="1945889499" sldId="314"/>
            <ac:picMk id="3" creationId="{0D9C0146-5EBA-008D-AC19-C59587785279}"/>
          </ac:picMkLst>
        </pc:picChg>
        <pc:picChg chg="add del mod">
          <ac:chgData name="Gaui, Roberto" userId="f7e0d9b4-f29e-4fe4-ba7c-2fdf1dcea1a4" providerId="ADAL" clId="{C0E92778-5493-4ADC-AFC2-D4CE4A322410}" dt="2023-04-08T15:43:58.864" v="1264" actId="478"/>
          <ac:picMkLst>
            <pc:docMk/>
            <pc:sldMk cId="1945889499" sldId="314"/>
            <ac:picMk id="4" creationId="{8216D163-78D2-FB3F-D419-41A30827E7BC}"/>
          </ac:picMkLst>
        </pc:picChg>
        <pc:picChg chg="add mod">
          <ac:chgData name="Gaui, Roberto" userId="f7e0d9b4-f29e-4fe4-ba7c-2fdf1dcea1a4" providerId="ADAL" clId="{C0E92778-5493-4ADC-AFC2-D4CE4A322410}" dt="2023-04-08T15:44:29.570" v="1269" actId="14100"/>
          <ac:picMkLst>
            <pc:docMk/>
            <pc:sldMk cId="1945889499" sldId="314"/>
            <ac:picMk id="6" creationId="{D000B317-26C9-CCA4-533B-5BC035EB800E}"/>
          </ac:picMkLst>
        </pc:picChg>
      </pc:sldChg>
      <pc:sldChg chg="addSp delSp modSp add mod">
        <pc:chgData name="Gaui, Roberto" userId="f7e0d9b4-f29e-4fe4-ba7c-2fdf1dcea1a4" providerId="ADAL" clId="{C0E92778-5493-4ADC-AFC2-D4CE4A322410}" dt="2023-04-08T16:00:07.529" v="1614" actId="1036"/>
        <pc:sldMkLst>
          <pc:docMk/>
          <pc:sldMk cId="559548100" sldId="315"/>
        </pc:sldMkLst>
        <pc:spChg chg="mod">
          <ac:chgData name="Gaui, Roberto" userId="f7e0d9b4-f29e-4fe4-ba7c-2fdf1dcea1a4" providerId="ADAL" clId="{C0E92778-5493-4ADC-AFC2-D4CE4A322410}" dt="2023-04-08T15:53:45.179" v="1571" actId="20577"/>
          <ac:spMkLst>
            <pc:docMk/>
            <pc:sldMk cId="559548100" sldId="315"/>
            <ac:spMk id="5" creationId="{678F3372-3104-B853-96BC-91728F4F2B1F}"/>
          </ac:spMkLst>
        </pc:spChg>
        <pc:spChg chg="add del mod">
          <ac:chgData name="Gaui, Roberto" userId="f7e0d9b4-f29e-4fe4-ba7c-2fdf1dcea1a4" providerId="ADAL" clId="{C0E92778-5493-4ADC-AFC2-D4CE4A322410}" dt="2023-04-08T15:58:07.455" v="1594"/>
          <ac:spMkLst>
            <pc:docMk/>
            <pc:sldMk cId="559548100" sldId="315"/>
            <ac:spMk id="6" creationId="{E54568A1-C22A-CD9B-B71D-E8D7879591DE}"/>
          </ac:spMkLst>
        </pc:spChg>
        <pc:spChg chg="mod">
          <ac:chgData name="Gaui, Roberto" userId="f7e0d9b4-f29e-4fe4-ba7c-2fdf1dcea1a4" providerId="ADAL" clId="{C0E92778-5493-4ADC-AFC2-D4CE4A322410}" dt="2023-04-08T15:52:02.138" v="1530" actId="20577"/>
          <ac:spMkLst>
            <pc:docMk/>
            <pc:sldMk cId="559548100" sldId="315"/>
            <ac:spMk id="9" creationId="{EA3C82BD-6B87-5811-4662-7314AAB1CBCF}"/>
          </ac:spMkLst>
        </pc:spChg>
        <pc:picChg chg="del">
          <ac:chgData name="Gaui, Roberto" userId="f7e0d9b4-f29e-4fe4-ba7c-2fdf1dcea1a4" providerId="ADAL" clId="{C0E92778-5493-4ADC-AFC2-D4CE4A322410}" dt="2023-04-08T15:53:50.076" v="1572" actId="478"/>
          <ac:picMkLst>
            <pc:docMk/>
            <pc:sldMk cId="559548100" sldId="315"/>
            <ac:picMk id="4" creationId="{1F28F5DA-6C9C-219E-C02F-2ABA76D65ADE}"/>
          </ac:picMkLst>
        </pc:picChg>
        <pc:picChg chg="add mod">
          <ac:chgData name="Gaui, Roberto" userId="f7e0d9b4-f29e-4fe4-ba7c-2fdf1dcea1a4" providerId="ADAL" clId="{C0E92778-5493-4ADC-AFC2-D4CE4A322410}" dt="2023-04-08T15:59:06.992" v="1596" actId="1076"/>
          <ac:picMkLst>
            <pc:docMk/>
            <pc:sldMk cId="559548100" sldId="315"/>
            <ac:picMk id="8" creationId="{868950AA-DA3F-B4F6-199F-1ADAED8F6812}"/>
          </ac:picMkLst>
        </pc:picChg>
        <pc:picChg chg="add del">
          <ac:chgData name="Gaui, Roberto" userId="f7e0d9b4-f29e-4fe4-ba7c-2fdf1dcea1a4" providerId="ADAL" clId="{C0E92778-5493-4ADC-AFC2-D4CE4A322410}" dt="2023-04-08T15:59:12.343" v="1598" actId="22"/>
          <ac:picMkLst>
            <pc:docMk/>
            <pc:sldMk cId="559548100" sldId="315"/>
            <ac:picMk id="11" creationId="{A1090FB5-F0CA-670D-572E-1D11D67FB1A7}"/>
          </ac:picMkLst>
        </pc:picChg>
        <pc:picChg chg="add mod">
          <ac:chgData name="Gaui, Roberto" userId="f7e0d9b4-f29e-4fe4-ba7c-2fdf1dcea1a4" providerId="ADAL" clId="{C0E92778-5493-4ADC-AFC2-D4CE4A322410}" dt="2023-04-08T16:00:07.529" v="1614" actId="1036"/>
          <ac:picMkLst>
            <pc:docMk/>
            <pc:sldMk cId="559548100" sldId="315"/>
            <ac:picMk id="13" creationId="{733A9AB4-8CF9-0835-EFB2-0BBB5BC0700C}"/>
          </ac:picMkLst>
        </pc:picChg>
      </pc:sldChg>
      <pc:sldChg chg="addSp delSp modSp add mod">
        <pc:chgData name="Gaui, Roberto" userId="f7e0d9b4-f29e-4fe4-ba7c-2fdf1dcea1a4" providerId="ADAL" clId="{C0E92778-5493-4ADC-AFC2-D4CE4A322410}" dt="2023-04-08T19:33:34.741" v="1638" actId="20577"/>
        <pc:sldMkLst>
          <pc:docMk/>
          <pc:sldMk cId="1915801246" sldId="316"/>
        </pc:sldMkLst>
        <pc:spChg chg="add mod">
          <ac:chgData name="Gaui, Roberto" userId="f7e0d9b4-f29e-4fe4-ba7c-2fdf1dcea1a4" providerId="ADAL" clId="{C0E92778-5493-4ADC-AFC2-D4CE4A322410}" dt="2023-04-08T19:33:34.741" v="1638" actId="20577"/>
          <ac:spMkLst>
            <pc:docMk/>
            <pc:sldMk cId="1915801246" sldId="316"/>
            <ac:spMk id="5" creationId="{D7085D98-7709-6ED2-FAE7-EEA3655E28C1}"/>
          </ac:spMkLst>
        </pc:spChg>
        <pc:spChg chg="mod">
          <ac:chgData name="Gaui, Roberto" userId="f7e0d9b4-f29e-4fe4-ba7c-2fdf1dcea1a4" providerId="ADAL" clId="{C0E92778-5493-4ADC-AFC2-D4CE4A322410}" dt="2023-04-08T19:31:57.437" v="1627" actId="20577"/>
          <ac:spMkLst>
            <pc:docMk/>
            <pc:sldMk cId="1915801246" sldId="316"/>
            <ac:spMk id="9" creationId="{EA3C82BD-6B87-5811-4662-7314AAB1CBCF}"/>
          </ac:spMkLst>
        </pc:spChg>
        <pc:picChg chg="del">
          <ac:chgData name="Gaui, Roberto" userId="f7e0d9b4-f29e-4fe4-ba7c-2fdf1dcea1a4" providerId="ADAL" clId="{C0E92778-5493-4ADC-AFC2-D4CE4A322410}" dt="2023-04-08T19:32:00.843" v="1628" actId="478"/>
          <ac:picMkLst>
            <pc:docMk/>
            <pc:sldMk cId="1915801246" sldId="316"/>
            <ac:picMk id="4" creationId="{FE483A83-C22E-EAF4-07C3-69A9B9669BA7}"/>
          </ac:picMkLst>
        </pc:picChg>
      </pc:sldChg>
      <pc:sldChg chg="add">
        <pc:chgData name="Gaui, Roberto" userId="f7e0d9b4-f29e-4fe4-ba7c-2fdf1dcea1a4" providerId="ADAL" clId="{C0E92778-5493-4ADC-AFC2-D4CE4A322410}" dt="2023-04-08T19:33:44.413" v="1639" actId="2890"/>
        <pc:sldMkLst>
          <pc:docMk/>
          <pc:sldMk cId="1696744881" sldId="317"/>
        </pc:sldMkLst>
      </pc:sldChg>
      <pc:sldChg chg="addSp delSp modSp add mod">
        <pc:chgData name="Gaui, Roberto" userId="f7e0d9b4-f29e-4fe4-ba7c-2fdf1dcea1a4" providerId="ADAL" clId="{C0E92778-5493-4ADC-AFC2-D4CE4A322410}" dt="2023-04-08T19:35:28.079" v="1648" actId="14100"/>
        <pc:sldMkLst>
          <pc:docMk/>
          <pc:sldMk cId="1969383765" sldId="318"/>
        </pc:sldMkLst>
        <pc:spChg chg="add del">
          <ac:chgData name="Gaui, Roberto" userId="f7e0d9b4-f29e-4fe4-ba7c-2fdf1dcea1a4" providerId="ADAL" clId="{C0E92778-5493-4ADC-AFC2-D4CE4A322410}" dt="2023-04-08T19:34:27.474" v="1643"/>
          <ac:spMkLst>
            <pc:docMk/>
            <pc:sldMk cId="1969383765" sldId="318"/>
            <ac:spMk id="3" creationId="{8EE226D5-9D56-0452-4E7D-D7C9791BA530}"/>
          </ac:spMkLst>
        </pc:spChg>
        <pc:spChg chg="mod">
          <ac:chgData name="Gaui, Roberto" userId="f7e0d9b4-f29e-4fe4-ba7c-2fdf1dcea1a4" providerId="ADAL" clId="{C0E92778-5493-4ADC-AFC2-D4CE4A322410}" dt="2023-04-08T19:35:28.079" v="1648" actId="14100"/>
          <ac:spMkLst>
            <pc:docMk/>
            <pc:sldMk cId="1969383765" sldId="318"/>
            <ac:spMk id="5" creationId="{D7085D98-7709-6ED2-FAE7-EEA3655E28C1}"/>
          </ac:spMkLst>
        </pc:spChg>
      </pc:sldChg>
      <pc:sldChg chg="addSp delSp modSp add mod">
        <pc:chgData name="Gaui, Roberto" userId="f7e0d9b4-f29e-4fe4-ba7c-2fdf1dcea1a4" providerId="ADAL" clId="{C0E92778-5493-4ADC-AFC2-D4CE4A322410}" dt="2023-04-08T19:47:58.319" v="1973" actId="14100"/>
        <pc:sldMkLst>
          <pc:docMk/>
          <pc:sldMk cId="111407284" sldId="319"/>
        </pc:sldMkLst>
        <pc:spChg chg="add mod">
          <ac:chgData name="Gaui, Roberto" userId="f7e0d9b4-f29e-4fe4-ba7c-2fdf1dcea1a4" providerId="ADAL" clId="{C0E92778-5493-4ADC-AFC2-D4CE4A322410}" dt="2023-04-08T19:47:58.319" v="1973" actId="14100"/>
          <ac:spMkLst>
            <pc:docMk/>
            <pc:sldMk cId="111407284" sldId="319"/>
            <ac:spMk id="4" creationId="{A2279F8A-1CBC-1B16-4D65-786C7E122ACB}"/>
          </ac:spMkLst>
        </pc:spChg>
        <pc:spChg chg="del mod">
          <ac:chgData name="Gaui, Roberto" userId="f7e0d9b4-f29e-4fe4-ba7c-2fdf1dcea1a4" providerId="ADAL" clId="{C0E92778-5493-4ADC-AFC2-D4CE4A322410}" dt="2023-04-08T19:40:52.455" v="1668"/>
          <ac:spMkLst>
            <pc:docMk/>
            <pc:sldMk cId="111407284" sldId="319"/>
            <ac:spMk id="5" creationId="{D7085D98-7709-6ED2-FAE7-EEA3655E28C1}"/>
          </ac:spMkLst>
        </pc:spChg>
        <pc:spChg chg="mod">
          <ac:chgData name="Gaui, Roberto" userId="f7e0d9b4-f29e-4fe4-ba7c-2fdf1dcea1a4" providerId="ADAL" clId="{C0E92778-5493-4ADC-AFC2-D4CE4A322410}" dt="2023-04-08T19:40:41.772" v="1665" actId="20577"/>
          <ac:spMkLst>
            <pc:docMk/>
            <pc:sldMk cId="111407284" sldId="319"/>
            <ac:spMk id="9" creationId="{EA3C82BD-6B87-5811-4662-7314AAB1CBCF}"/>
          </ac:spMkLst>
        </pc:spChg>
      </pc:sldChg>
      <pc:sldChg chg="modSp add mod">
        <pc:chgData name="Gaui, Roberto" userId="f7e0d9b4-f29e-4fe4-ba7c-2fdf1dcea1a4" providerId="ADAL" clId="{C0E92778-5493-4ADC-AFC2-D4CE4A322410}" dt="2023-04-08T20:23:32.947" v="2276" actId="20577"/>
        <pc:sldMkLst>
          <pc:docMk/>
          <pc:sldMk cId="1723826146" sldId="320"/>
        </pc:sldMkLst>
        <pc:spChg chg="mod">
          <ac:chgData name="Gaui, Roberto" userId="f7e0d9b4-f29e-4fe4-ba7c-2fdf1dcea1a4" providerId="ADAL" clId="{C0E92778-5493-4ADC-AFC2-D4CE4A322410}" dt="2023-04-08T20:23:32.947" v="2276" actId="20577"/>
          <ac:spMkLst>
            <pc:docMk/>
            <pc:sldMk cId="1723826146" sldId="320"/>
            <ac:spMk id="5" creationId="{D7085D98-7709-6ED2-FAE7-EEA3655E28C1}"/>
          </ac:spMkLst>
        </pc:spChg>
        <pc:spChg chg="mod">
          <ac:chgData name="Gaui, Roberto" userId="f7e0d9b4-f29e-4fe4-ba7c-2fdf1dcea1a4" providerId="ADAL" clId="{C0E92778-5493-4ADC-AFC2-D4CE4A322410}" dt="2023-04-08T19:41:13.907" v="1686" actId="20577"/>
          <ac:spMkLst>
            <pc:docMk/>
            <pc:sldMk cId="1723826146" sldId="320"/>
            <ac:spMk id="9" creationId="{EA3C82BD-6B87-5811-4662-7314AAB1CBCF}"/>
          </ac:spMkLst>
        </pc:spChg>
      </pc:sldChg>
      <pc:sldChg chg="addSp delSp modSp add mod">
        <pc:chgData name="Gaui, Roberto" userId="f7e0d9b4-f29e-4fe4-ba7c-2fdf1dcea1a4" providerId="ADAL" clId="{C0E92778-5493-4ADC-AFC2-D4CE4A322410}" dt="2023-04-08T19:49:01.857" v="1982" actId="1076"/>
        <pc:sldMkLst>
          <pc:docMk/>
          <pc:sldMk cId="4141982539" sldId="321"/>
        </pc:sldMkLst>
        <pc:spChg chg="del">
          <ac:chgData name="Gaui, Roberto" userId="f7e0d9b4-f29e-4fe4-ba7c-2fdf1dcea1a4" providerId="ADAL" clId="{C0E92778-5493-4ADC-AFC2-D4CE4A322410}" dt="2023-04-08T19:46:21.497" v="1943" actId="478"/>
          <ac:spMkLst>
            <pc:docMk/>
            <pc:sldMk cId="4141982539" sldId="321"/>
            <ac:spMk id="4" creationId="{A2279F8A-1CBC-1B16-4D65-786C7E122ACB}"/>
          </ac:spMkLst>
        </pc:spChg>
        <pc:spChg chg="add mod">
          <ac:chgData name="Gaui, Roberto" userId="f7e0d9b4-f29e-4fe4-ba7c-2fdf1dcea1a4" providerId="ADAL" clId="{C0E92778-5493-4ADC-AFC2-D4CE4A322410}" dt="2023-04-08T19:49:01.857" v="1982" actId="1076"/>
          <ac:spMkLst>
            <pc:docMk/>
            <pc:sldMk cId="4141982539" sldId="321"/>
            <ac:spMk id="5" creationId="{9EAFC6D0-EA59-16BC-FFEA-5F5782B26DAB}"/>
          </ac:spMkLst>
        </pc:spChg>
        <pc:spChg chg="mod">
          <ac:chgData name="Gaui, Roberto" userId="f7e0d9b4-f29e-4fe4-ba7c-2fdf1dcea1a4" providerId="ADAL" clId="{C0E92778-5493-4ADC-AFC2-D4CE4A322410}" dt="2023-04-08T19:48:39.515" v="1977" actId="1076"/>
          <ac:spMkLst>
            <pc:docMk/>
            <pc:sldMk cId="4141982539" sldId="321"/>
            <ac:spMk id="9" creationId="{EA3C82BD-6B87-5811-4662-7314AAB1CBCF}"/>
          </ac:spMkLst>
        </pc:spChg>
      </pc:sldChg>
      <pc:sldChg chg="add del">
        <pc:chgData name="Gaui, Roberto" userId="f7e0d9b4-f29e-4fe4-ba7c-2fdf1dcea1a4" providerId="ADAL" clId="{C0E92778-5493-4ADC-AFC2-D4CE4A322410}" dt="2023-04-15T18:00:46.020" v="2277" actId="47"/>
        <pc:sldMkLst>
          <pc:docMk/>
          <pc:sldMk cId="3471316137" sldId="322"/>
        </pc:sldMkLst>
      </pc:sldChg>
      <pc:sldChg chg="addSp delSp modSp add mod">
        <pc:chgData name="Gaui, Roberto" userId="f7e0d9b4-f29e-4fe4-ba7c-2fdf1dcea1a4" providerId="ADAL" clId="{C0E92778-5493-4ADC-AFC2-D4CE4A322410}" dt="2023-04-08T19:53:32.646" v="1989" actId="1076"/>
        <pc:sldMkLst>
          <pc:docMk/>
          <pc:sldMk cId="3146592105" sldId="323"/>
        </pc:sldMkLst>
        <pc:spChg chg="del">
          <ac:chgData name="Gaui, Roberto" userId="f7e0d9b4-f29e-4fe4-ba7c-2fdf1dcea1a4" providerId="ADAL" clId="{C0E92778-5493-4ADC-AFC2-D4CE4A322410}" dt="2023-04-08T19:53:19.765" v="1985" actId="478"/>
          <ac:spMkLst>
            <pc:docMk/>
            <pc:sldMk cId="3146592105" sldId="323"/>
            <ac:spMk id="5" creationId="{9EAFC6D0-EA59-16BC-FFEA-5F5782B26DAB}"/>
          </ac:spMkLst>
        </pc:spChg>
        <pc:picChg chg="add mod">
          <ac:chgData name="Gaui, Roberto" userId="f7e0d9b4-f29e-4fe4-ba7c-2fdf1dcea1a4" providerId="ADAL" clId="{C0E92778-5493-4ADC-AFC2-D4CE4A322410}" dt="2023-04-08T19:53:32.646" v="1989" actId="1076"/>
          <ac:picMkLst>
            <pc:docMk/>
            <pc:sldMk cId="3146592105" sldId="323"/>
            <ac:picMk id="4" creationId="{F303E65E-25A2-40ED-0270-13EE8D71C8A9}"/>
          </ac:picMkLst>
        </pc:picChg>
      </pc:sldChg>
      <pc:sldChg chg="modSp add mod">
        <pc:chgData name="Gaui, Roberto" userId="f7e0d9b4-f29e-4fe4-ba7c-2fdf1dcea1a4" providerId="ADAL" clId="{C0E92778-5493-4ADC-AFC2-D4CE4A322410}" dt="2023-04-08T19:57:02.292" v="2009" actId="1035"/>
        <pc:sldMkLst>
          <pc:docMk/>
          <pc:sldMk cId="4059342915" sldId="324"/>
        </pc:sldMkLst>
        <pc:spChg chg="mod">
          <ac:chgData name="Gaui, Roberto" userId="f7e0d9b4-f29e-4fe4-ba7c-2fdf1dcea1a4" providerId="ADAL" clId="{C0E92778-5493-4ADC-AFC2-D4CE4A322410}" dt="2023-04-08T19:57:02.292" v="2009" actId="1035"/>
          <ac:spMkLst>
            <pc:docMk/>
            <pc:sldMk cId="4059342915" sldId="324"/>
            <ac:spMk id="5" creationId="{9EAFC6D0-EA59-16BC-FFEA-5F5782B26DAB}"/>
          </ac:spMkLst>
        </pc:spChg>
      </pc:sldChg>
      <pc:sldChg chg="modSp add mod">
        <pc:chgData name="Gaui, Roberto" userId="f7e0d9b4-f29e-4fe4-ba7c-2fdf1dcea1a4" providerId="ADAL" clId="{C0E92778-5493-4ADC-AFC2-D4CE4A322410}" dt="2023-04-15T18:04:26.511" v="2609" actId="20577"/>
        <pc:sldMkLst>
          <pc:docMk/>
          <pc:sldMk cId="2260252056" sldId="325"/>
        </pc:sldMkLst>
        <pc:spChg chg="mod">
          <ac:chgData name="Gaui, Roberto" userId="f7e0d9b4-f29e-4fe4-ba7c-2fdf1dcea1a4" providerId="ADAL" clId="{C0E92778-5493-4ADC-AFC2-D4CE4A322410}" dt="2023-04-15T18:04:26.511" v="2609" actId="20577"/>
          <ac:spMkLst>
            <pc:docMk/>
            <pc:sldMk cId="2260252056" sldId="325"/>
            <ac:spMk id="5" creationId="{D7085D98-7709-6ED2-FAE7-EEA3655E28C1}"/>
          </ac:spMkLst>
        </pc:spChg>
        <pc:spChg chg="mod">
          <ac:chgData name="Gaui, Roberto" userId="f7e0d9b4-f29e-4fe4-ba7c-2fdf1dcea1a4" providerId="ADAL" clId="{C0E92778-5493-4ADC-AFC2-D4CE4A322410}" dt="2023-04-15T18:04:23.037" v="2608" actId="20577"/>
          <ac:spMkLst>
            <pc:docMk/>
            <pc:sldMk cId="2260252056" sldId="325"/>
            <ac:spMk id="9" creationId="{EA3C82BD-6B87-5811-4662-7314AAB1CB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6B83-C9D2-94D1-A37B-B3D41B38A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647E7-1B50-F12B-A3CB-D507BCC901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E0FFE-0D64-3E5B-9633-401CCE3C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9134-240E-4F05-95E7-3A9C1D5FEAED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BACF4-3851-34CC-73C9-8D712851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AAA0D-C745-54FC-AC57-6D10149C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1B38-7674-463B-813E-220CE23A9E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009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DC9F-3CEC-B06C-5AEE-79CA173B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F0CAA-4EF4-78DA-22AF-03E16E8B9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5C929-EFEE-D7B1-E6EC-24844610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9134-240E-4F05-95E7-3A9C1D5FEAED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D4310-81BA-1AA8-BBE3-52F9DE14B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68C9-81E5-48A5-B961-6C48C3EFE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1B38-7674-463B-813E-220CE23A9E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52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298BF-9CA4-C8C3-0D6B-725DEF7F7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25D8A-5A2A-E762-D813-F4A439A2D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7DDB-3158-38D5-360C-124E95DE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9134-240E-4F05-95E7-3A9C1D5FEAED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2C90B-FEF4-E9C0-EC2D-9FF8D787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617F0-21EF-8AC8-446E-0758840F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1B38-7674-463B-813E-220CE23A9E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85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4886-A6E9-B25C-7FC4-6AD88A25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0237-912E-3C4F-C104-D39C51DD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7CA8-7CA4-B805-C834-60463923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9134-240E-4F05-95E7-3A9C1D5FEAED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FE747-8388-947A-B4F2-F0C871224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D683-D8F4-5A28-AE51-89AB3B669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1B38-7674-463B-813E-220CE23A9E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03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7D44-92D8-99F8-DA2F-D438F780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7E617-319A-1861-76A4-E82794705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31194-7937-E2B5-CD16-A54A841EF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9134-240E-4F05-95E7-3A9C1D5FEAED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47ABA-3597-FADA-2F7A-EA6DFC24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095E8-7680-B634-CEE8-4B3FC0E0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1B38-7674-463B-813E-220CE23A9E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444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FB68-9705-D354-7230-BA5531A0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00A8-F2CC-93FC-7896-60F983B54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E776C-DF87-0753-618C-6F5BA9EC7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B4F5C-A09C-B043-E00D-5256D241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9134-240E-4F05-95E7-3A9C1D5FEAED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9BDFC-CE0D-F28D-9074-984FA7F9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AC21D-1DFC-78DF-F139-36A07ABA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1B38-7674-463B-813E-220CE23A9E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97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8221-5E6F-350A-C675-19076F13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2B617-BAC4-6EDA-A1AD-C0F454F6B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FE83B-5F07-2B9B-277E-79A19444B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F6D7A-2CAC-88C6-FFF2-FD42374BA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39E1C-9F79-9FD3-B47D-1334C2439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A4832-198A-0759-7315-812D8D7A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9134-240E-4F05-95E7-3A9C1D5FEAED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52E41-E3CB-189C-6660-5092AD73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2C8A3-E739-A550-FB02-35C4449E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1B38-7674-463B-813E-220CE23A9E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762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50D0-F1EC-3774-76E0-F64AA557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773459-C86C-2292-D0E6-B4149ED27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9134-240E-4F05-95E7-3A9C1D5FEAED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B81AF-57D3-4488-D921-911F2757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2EE67-27FE-7C2C-B969-B14E08E3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1B38-7674-463B-813E-220CE23A9E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63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BB612-DFAE-CBC6-9DF6-60AE5FAB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9134-240E-4F05-95E7-3A9C1D5FEAED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355653-3223-A36C-CA81-D50C01CC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C7AEF-76DC-3E77-4F5A-849DA9C8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1B38-7674-463B-813E-220CE23A9E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79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27D1-1D77-17F3-9853-3DE67EE2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27529-2BCC-7B41-DB2C-EB98660D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72B31-93BA-9D17-281A-BEB40534F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1BC13-0C34-8CCE-5828-9323D2BA1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9134-240E-4F05-95E7-3A9C1D5FEAED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79EF3-4070-28CD-3C00-EA91B0CBF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8518A-6FC0-944B-6CE8-92B6839D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1B38-7674-463B-813E-220CE23A9E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01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3404-16C6-EF8B-F795-19A93E7A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BA062-992D-10AB-F70E-A76E7F83FB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897F81-4BFB-A004-D9A1-F4FC52661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7966B-C33E-B000-7936-2DEB3458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9134-240E-4F05-95E7-3A9C1D5FEAED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D31CF-5160-6F2F-C884-45571DA5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F14AE-9E3C-7178-8D42-D95B83BA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1B38-7674-463B-813E-220CE23A9E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7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21321-B29A-E544-53FC-E4D60F27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6E0BA-3F7C-8D26-2EE5-5D76A9489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4A416-637A-13A7-BE14-1FA18138D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09134-240E-4F05-95E7-3A9C1D5FEAED}" type="datetimeFigureOut">
              <a:rPr lang="pt-BR" smtClean="0"/>
              <a:t>21/04/2023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1775C-B662-077A-769A-BB6F03620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61B5-61AD-C2C6-64EE-9899C7F16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1B38-7674-463B-813E-220CE23A9ED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88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phoenixnap.com/kb/linux-date-command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phoenixnap.com/kb/linux-date-command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DA96-41CC-DED0-A8EC-1C1E6A49D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9849"/>
          </a:xfrm>
        </p:spPr>
        <p:txBody>
          <a:bodyPr/>
          <a:lstStyle/>
          <a:p>
            <a:r>
              <a:rPr lang="pt-BR" dirty="0"/>
              <a:t>Shell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6EF83-8829-D3F0-127A-158171483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718"/>
            <a:ext cx="9144000" cy="2138082"/>
          </a:xfrm>
        </p:spPr>
        <p:txBody>
          <a:bodyPr>
            <a:normAutofit/>
          </a:bodyPr>
          <a:lstStyle/>
          <a:p>
            <a:r>
              <a:rPr lang="pt-BR" sz="3600" dirty="0"/>
              <a:t>Programação Linux / Unix</a:t>
            </a:r>
          </a:p>
        </p:txBody>
      </p:sp>
    </p:spTree>
    <p:extLst>
      <p:ext uri="{BB962C8B-B14F-4D97-AF65-F5344CB8AC3E}">
        <p14:creationId xmlns:p14="http://schemas.microsoft.com/office/powerpoint/2010/main" val="221187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80" y="796970"/>
            <a:ext cx="6098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</a:rPr>
              <a:t>Bash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690967" y="1648215"/>
            <a:ext cx="1022352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i="1" dirty="0"/>
              <a:t>Bash</a:t>
            </a:r>
            <a:r>
              <a:rPr lang="pt-BR" sz="2800" dirty="0"/>
              <a:t> é o shell, ou interpretador de comandos da linguagem, do sistema operacional GNU. O nome é um acrônimo de “bourne-again shell” , uma piada com o nome de Stephen Bourne, autor do ancestral direto do Unix Shell atual. </a:t>
            </a:r>
          </a:p>
          <a:p>
            <a:endParaRPr lang="pt-BR" sz="2800" dirty="0"/>
          </a:p>
          <a:p>
            <a:r>
              <a:rPr lang="pt-BR" sz="2800" dirty="0"/>
              <a:t>O primeiro shell do Unix foi o Thompson shell, criado por Ken Thompson nos laboratórios da AT&amp;T Bell em New Jersey, EUA. Distribuído entre as versões de 1 a 6 do Linux entre 1971 a 1975. Considerado bem rudimentar para padrões modernos. Depois aperfeiçoado por John Mashey e outros e distribuído de 1975 a 1977. </a:t>
            </a:r>
          </a:p>
        </p:txBody>
      </p:sp>
    </p:spTree>
    <p:extLst>
      <p:ext uri="{BB962C8B-B14F-4D97-AF65-F5344CB8AC3E}">
        <p14:creationId xmlns:p14="http://schemas.microsoft.com/office/powerpoint/2010/main" val="29766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Palavras reservadas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690968" y="1648215"/>
            <a:ext cx="92011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case                          			</a:t>
            </a:r>
            <a:r>
              <a:rPr lang="en-US" sz="2800" dirty="0" err="1"/>
              <a:t>esac</a:t>
            </a:r>
            <a:endParaRPr lang="en-US" sz="2800" dirty="0"/>
          </a:p>
          <a:p>
            <a:r>
              <a:rPr lang="en-US" sz="2800" dirty="0"/>
              <a:t>do					done				</a:t>
            </a:r>
          </a:p>
          <a:p>
            <a:r>
              <a:rPr lang="en-US" sz="2800" dirty="0"/>
              <a:t>if					then</a:t>
            </a:r>
          </a:p>
          <a:p>
            <a:r>
              <a:rPr lang="en-US" sz="2800" dirty="0"/>
              <a:t>else 					</a:t>
            </a:r>
            <a:r>
              <a:rPr lang="en-US" sz="2800" dirty="0" err="1"/>
              <a:t>elif</a:t>
            </a:r>
            <a:r>
              <a:rPr lang="en-US" sz="2800" dirty="0"/>
              <a:t>				</a:t>
            </a:r>
          </a:p>
          <a:p>
            <a:r>
              <a:rPr lang="en-US" sz="2800" dirty="0"/>
              <a:t>fi					for			</a:t>
            </a:r>
          </a:p>
          <a:p>
            <a:r>
              <a:rPr lang="en-US" sz="2800" dirty="0"/>
              <a:t>function				in				</a:t>
            </a:r>
          </a:p>
          <a:p>
            <a:r>
              <a:rPr lang="en-US" sz="2800" dirty="0"/>
              <a:t>select  				time				</a:t>
            </a:r>
          </a:p>
          <a:p>
            <a:r>
              <a:rPr lang="en-US" sz="2800" dirty="0"/>
              <a:t>while					until</a:t>
            </a:r>
          </a:p>
          <a:p>
            <a:endParaRPr lang="en-US" sz="2800" dirty="0"/>
          </a:p>
          <a:p>
            <a:endParaRPr lang="en-US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380104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Variáveis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690968" y="1648215"/>
            <a:ext cx="920115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-</a:t>
            </a:r>
            <a:r>
              <a:rPr lang="pt-BR" sz="2800" dirty="0"/>
              <a:t>Variáveis devem ser declaradas junto com seu valor. </a:t>
            </a:r>
          </a:p>
          <a:p>
            <a:endParaRPr lang="pt-BR" sz="2800" dirty="0"/>
          </a:p>
          <a:p>
            <a:r>
              <a:rPr lang="pt-BR" sz="2800" dirty="0"/>
              <a:t>-Todas as variáveis são globais por definição a não ser que os comandos “local” ou “declare” sejam usados. </a:t>
            </a:r>
            <a:endParaRPr lang="en-US" sz="2800" dirty="0"/>
          </a:p>
          <a:p>
            <a:endParaRPr lang="en-US" sz="28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4653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Variáveis globais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690968" y="1648215"/>
            <a:ext cx="92011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São visíveis para todas as sessões shell, e para qualquer processo filho que o shell criar. </a:t>
            </a:r>
          </a:p>
          <a:p>
            <a:endParaRPr lang="pt-BR" sz="2800" dirty="0"/>
          </a:p>
          <a:p>
            <a:r>
              <a:rPr lang="pt-BR" sz="2800" dirty="0"/>
              <a:t>Isso torna variáveis globais úteis para processos filhos que requerem informações de processos pai.</a:t>
            </a:r>
          </a:p>
        </p:txBody>
      </p:sp>
    </p:spTree>
    <p:extLst>
      <p:ext uri="{BB962C8B-B14F-4D97-AF65-F5344CB8AC3E}">
        <p14:creationId xmlns:p14="http://schemas.microsoft.com/office/powerpoint/2010/main" val="419326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Variáveis locais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690968" y="1648215"/>
            <a:ext cx="92011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Ficam disponíveis apenas para o shell que as criou </a:t>
            </a:r>
          </a:p>
        </p:txBody>
      </p:sp>
    </p:spTree>
    <p:extLst>
      <p:ext uri="{BB962C8B-B14F-4D97-AF65-F5344CB8AC3E}">
        <p14:creationId xmlns:p14="http://schemas.microsoft.com/office/powerpoint/2010/main" val="353217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Variáveis (exemplos)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690968" y="1648215"/>
            <a:ext cx="92011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var=10 </a:t>
            </a:r>
          </a:p>
          <a:p>
            <a:endParaRPr lang="pt-BR" sz="2800" dirty="0"/>
          </a:p>
          <a:p>
            <a:r>
              <a:rPr lang="pt-BR" sz="2800" dirty="0"/>
              <a:t>str=“Sou uma string” </a:t>
            </a:r>
          </a:p>
          <a:p>
            <a:endParaRPr lang="pt-BR" sz="2800" dirty="0"/>
          </a:p>
          <a:p>
            <a:r>
              <a:rPr lang="pt-BR" sz="2800" dirty="0"/>
              <a:t>numero=25,12 </a:t>
            </a:r>
          </a:p>
          <a:p>
            <a:endParaRPr lang="pt-BR" sz="2800" dirty="0"/>
          </a:p>
          <a:p>
            <a:r>
              <a:rPr lang="pt-BR" sz="2800" dirty="0"/>
              <a:t>mat[0]=“a” </a:t>
            </a:r>
          </a:p>
          <a:p>
            <a:r>
              <a:rPr lang="pt-BR" sz="2800" dirty="0"/>
              <a:t>mat[5]=12 </a:t>
            </a:r>
          </a:p>
          <a:p>
            <a:endParaRPr lang="pt-BR" sz="2800" dirty="0"/>
          </a:p>
          <a:p>
            <a:r>
              <a:rPr lang="pt-BR" sz="2800" dirty="0"/>
              <a:t>Obs: echo ${mat[0]} </a:t>
            </a:r>
          </a:p>
        </p:txBody>
      </p:sp>
    </p:spTree>
    <p:extLst>
      <p:ext uri="{BB962C8B-B14F-4D97-AF65-F5344CB8AC3E}">
        <p14:creationId xmlns:p14="http://schemas.microsoft.com/office/powerpoint/2010/main" val="3523719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Variáveis (exemplos)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690968" y="1661863"/>
            <a:ext cx="92011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Para acessar o conteúdo de uma variável utilizamos o símbolo “$”. Exemplo: </a:t>
            </a:r>
          </a:p>
          <a:p>
            <a:endParaRPr lang="pt-BR" sz="2800" dirty="0"/>
          </a:p>
          <a:p>
            <a:r>
              <a:rPr lang="pt-BR" sz="2800" dirty="0"/>
              <a:t>	var=10 </a:t>
            </a:r>
          </a:p>
          <a:p>
            <a:endParaRPr lang="pt-BR" sz="2800" dirty="0"/>
          </a:p>
          <a:p>
            <a:r>
              <a:rPr lang="pt-BR" sz="2800" dirty="0"/>
              <a:t>	echo $var </a:t>
            </a:r>
          </a:p>
        </p:txBody>
      </p:sp>
    </p:spTree>
    <p:extLst>
      <p:ext uri="{BB962C8B-B14F-4D97-AF65-F5344CB8AC3E}">
        <p14:creationId xmlns:p14="http://schemas.microsoft.com/office/powerpoint/2010/main" val="1159659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Constantes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690968" y="1648215"/>
            <a:ext cx="94835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Constantes são criadas utilizando o comando </a:t>
            </a:r>
            <a:r>
              <a:rPr lang="pt-BR" sz="2800" b="1" i="1" dirty="0"/>
              <a:t>readonly</a:t>
            </a:r>
          </a:p>
          <a:p>
            <a:endParaRPr lang="pt-BR" sz="2800" b="1" i="1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Nesse caso ocorrerá um erro, porque não se pode alterar o valor de const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37CB30-5547-04D9-4393-4F28F3DF2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5" y="2890837"/>
            <a:ext cx="44767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6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Comando </a:t>
            </a:r>
            <a:r>
              <a:rPr lang="pt-BR" sz="3600" b="1" i="1" dirty="0">
                <a:solidFill>
                  <a:srgbClr val="0070C0"/>
                </a:solidFill>
              </a:rPr>
              <a:t>declare</a:t>
            </a:r>
            <a:r>
              <a:rPr lang="pt-BR" sz="3200" b="1" i="1" dirty="0">
                <a:solidFill>
                  <a:srgbClr val="0070C0"/>
                </a:solidFill>
              </a:rPr>
              <a:t>	</a:t>
            </a:r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750627" y="1461217"/>
            <a:ext cx="11441373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Através do comando </a:t>
            </a:r>
            <a:r>
              <a:rPr lang="pt-BR" sz="2800" b="1" i="1" dirty="0"/>
              <a:t>declare</a:t>
            </a:r>
            <a:r>
              <a:rPr lang="pt-BR" sz="2800" dirty="0"/>
              <a:t> pode-se especificar o tipo de variável</a:t>
            </a:r>
            <a:endParaRPr lang="pt-BR" sz="2800" b="1" i="1" dirty="0"/>
          </a:p>
          <a:p>
            <a:endParaRPr lang="pt-BR" sz="2800" b="1" i="1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Por exemplo:   </a:t>
            </a:r>
          </a:p>
          <a:p>
            <a:r>
              <a:rPr lang="pt-BR" sz="2800" dirty="0"/>
              <a:t>Neste caso teremos </a:t>
            </a:r>
            <a:r>
              <a:rPr lang="pt-BR" sz="2800" b="1" dirty="0"/>
              <a:t>var = 0</a:t>
            </a:r>
            <a:r>
              <a:rPr lang="pt-BR" sz="2800" dirty="0"/>
              <a:t> pois ela apenas aceita inteiros e estamos atribuindo uma string.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9D4014-6BC7-FAC1-DBE7-1BAF9B1E6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12" y="2108387"/>
            <a:ext cx="6200775" cy="2533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634526-C842-DB6B-3C51-52C11350C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599" y="4631391"/>
            <a:ext cx="271462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9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Importante:</a:t>
            </a:r>
            <a:r>
              <a:rPr lang="pt-BR" sz="3600" b="1" i="1" dirty="0">
                <a:solidFill>
                  <a:srgbClr val="0070C0"/>
                </a:solidFill>
              </a:rPr>
              <a:t>	</a:t>
            </a:r>
            <a:endParaRPr lang="pt-BR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690968" y="1648215"/>
            <a:ext cx="948353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Não pode haver espaço entre as variáveis, o sinal de igual e o valor.</a:t>
            </a:r>
          </a:p>
          <a:p>
            <a:endParaRPr lang="pt-BR" sz="2800" dirty="0"/>
          </a:p>
          <a:p>
            <a:r>
              <a:rPr lang="pt-BR" sz="2800" dirty="0"/>
              <a:t>			$a = 1    </a:t>
            </a:r>
            <a:r>
              <a:rPr lang="pt-BR" sz="28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pt-BR" sz="2800" dirty="0">
                <a:solidFill>
                  <a:srgbClr val="FF0000"/>
                </a:solidFill>
              </a:rPr>
              <a:t>ERRADO!!!!</a:t>
            </a:r>
          </a:p>
          <a:p>
            <a:endParaRPr lang="pt-BR" sz="2800" dirty="0">
              <a:solidFill>
                <a:srgbClr val="FF0000"/>
              </a:solidFill>
            </a:endParaRPr>
          </a:p>
          <a:p>
            <a:endParaRPr lang="pt-BR" sz="2800" dirty="0">
              <a:solidFill>
                <a:srgbClr val="FF0000"/>
              </a:solidFill>
            </a:endParaRPr>
          </a:p>
          <a:p>
            <a:r>
              <a:rPr lang="pt-BR" sz="2800" dirty="0">
                <a:solidFill>
                  <a:srgbClr val="FF0000"/>
                </a:solidFill>
              </a:rPr>
              <a:t>			</a:t>
            </a:r>
            <a:r>
              <a:rPr lang="pt-BR" sz="2800" dirty="0"/>
              <a:t>$a=1      </a:t>
            </a:r>
            <a:r>
              <a:rPr lang="pt-BR" sz="2800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CORRETO !!!</a:t>
            </a:r>
            <a:endParaRPr lang="pt-BR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70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855846" y="605901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Linguagem Script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759207" y="1252232"/>
            <a:ext cx="920115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Linguagem de script (também conhecido como linguagem de scripting, ou linguagem de extensão) é um tipo de  linguagem de programação executada do interior de programas e/ou de outras linguagens de programação, não se restringindo a esses ambientes. </a:t>
            </a:r>
          </a:p>
          <a:p>
            <a:endParaRPr lang="pt-BR" sz="2800" dirty="0"/>
          </a:p>
          <a:p>
            <a:r>
              <a:rPr lang="pt-BR" sz="2800" dirty="0"/>
              <a:t>As linguagens de script servem para estender a funcionalidade de um programa e/ou controlá-lo, acessando sua API e, são frequentemente usadas como ferramentas de configuração e instalação em sistemas operacionais (Shell script), como por exemplo, em alguns sistemas operacionais da família Linux, que usam a linguagem </a:t>
            </a:r>
            <a:r>
              <a:rPr lang="pt-BR" sz="2800" i="1" dirty="0"/>
              <a:t>bash</a:t>
            </a:r>
            <a:r>
              <a:rPr lang="pt-BR" sz="2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26138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Gerenciamento de memória</a:t>
            </a:r>
            <a:endParaRPr lang="pt-BR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690968" y="1579975"/>
            <a:ext cx="103054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As variáveis são criadas como variáveis de ambiente, deixando o sistema operacional responsável pelas gerência da memória</a:t>
            </a:r>
          </a:p>
          <a:p>
            <a:endParaRPr lang="pt-BR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C5A8A5-BFB4-BB31-FC3F-5AC0E5EA9640}"/>
              </a:ext>
            </a:extLst>
          </p:cNvPr>
          <p:cNvSpPr txBox="1"/>
          <p:nvPr/>
        </p:nvSpPr>
        <p:spPr>
          <a:xfrm>
            <a:off x="951379" y="3039035"/>
            <a:ext cx="4303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accent5">
                    <a:lumMod val="75000"/>
                  </a:schemeClr>
                </a:solidFill>
              </a:rPr>
              <a:t>Variáveis de ambiente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D2954-0DCA-8F7B-4138-0045F602FFA7}"/>
              </a:ext>
            </a:extLst>
          </p:cNvPr>
          <p:cNvSpPr txBox="1"/>
          <p:nvPr/>
        </p:nvSpPr>
        <p:spPr>
          <a:xfrm>
            <a:off x="1690968" y="3637257"/>
            <a:ext cx="103054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São variáveis que guardam informações sobre preferências pessoais usadas por programas para que eles peguem dados sobre seu ambiente sem que você tenha que passar sempre os mesmos dados. </a:t>
            </a:r>
          </a:p>
          <a:p>
            <a:endParaRPr lang="pt-BR" sz="2800" dirty="0"/>
          </a:p>
          <a:p>
            <a:r>
              <a:rPr lang="pt-BR" sz="2800" dirty="0"/>
              <a:t>- As variáveis de ambiente normalmente são escritas em MAIÚSCULAS </a:t>
            </a:r>
            <a:endParaRPr lang="pt-BR" sz="28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pt-BR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735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Variáveis de ambiente</a:t>
            </a:r>
            <a:endParaRPr lang="pt-BR" sz="3600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D2954-0DCA-8F7B-4138-0045F602FFA7}"/>
              </a:ext>
            </a:extLst>
          </p:cNvPr>
          <p:cNvSpPr txBox="1"/>
          <p:nvPr/>
        </p:nvSpPr>
        <p:spPr>
          <a:xfrm>
            <a:off x="1556497" y="1648215"/>
            <a:ext cx="1034415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lvl="2" indent="-342900">
              <a:buFontTx/>
              <a:buChar char="-"/>
            </a:pPr>
            <a:endParaRPr lang="pt-BR" sz="2800" dirty="0"/>
          </a:p>
          <a:p>
            <a:pPr marL="1257300" lvl="2" indent="-342900">
              <a:buFontTx/>
              <a:buChar char="-"/>
            </a:pPr>
            <a:r>
              <a:rPr lang="pt-BR" sz="2800" dirty="0"/>
              <a:t>Comando: </a:t>
            </a:r>
            <a:r>
              <a:rPr lang="pt-BR" sz="2800" b="1" i="1" dirty="0">
                <a:solidFill>
                  <a:schemeClr val="accent5">
                    <a:lumMod val="75000"/>
                  </a:schemeClr>
                </a:solidFill>
              </a:rPr>
              <a:t>printenv</a:t>
            </a:r>
          </a:p>
          <a:p>
            <a:endParaRPr lang="pt-BR" sz="28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sz="2800" b="0" i="0" dirty="0">
                <a:solidFill>
                  <a:srgbClr val="202124"/>
                </a:solidFill>
                <a:effectLst/>
                <a:latin typeface="Google Sans"/>
              </a:rPr>
              <a:t>O comando printenv sozinho, sem o nome de qualquer variável de ambiente, </a:t>
            </a:r>
            <a:r>
              <a:rPr lang="pt-BR" sz="2800" b="0" i="0" dirty="0">
                <a:solidFill>
                  <a:srgbClr val="040C28"/>
                </a:solidFill>
                <a:effectLst/>
                <a:latin typeface="Google Sans"/>
              </a:rPr>
              <a:t>faz com que os valores de todas as variáveis de ambiente sejam exibidos</a:t>
            </a:r>
            <a:r>
              <a:rPr lang="pt-BR" sz="2800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endParaRPr lang="pt-BR" sz="28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pt-BR" sz="2800" b="0" i="0" dirty="0">
                <a:solidFill>
                  <a:srgbClr val="202124"/>
                </a:solidFill>
                <a:effectLst/>
                <a:latin typeface="Google Sans"/>
              </a:rPr>
              <a:t>O comando </a:t>
            </a:r>
            <a:r>
              <a:rPr lang="pt-BR" sz="2800" b="1" i="1" dirty="0">
                <a:solidFill>
                  <a:srgbClr val="0070C0"/>
                </a:solidFill>
                <a:effectLst/>
                <a:latin typeface="Google Sans"/>
              </a:rPr>
              <a:t>env</a:t>
            </a:r>
            <a:r>
              <a:rPr lang="pt-BR" sz="2800" b="1" i="1" dirty="0">
                <a:solidFill>
                  <a:srgbClr val="92D050"/>
                </a:solidFill>
                <a:effectLst/>
                <a:latin typeface="Google Sans"/>
              </a:rPr>
              <a:t> </a:t>
            </a:r>
            <a:r>
              <a:rPr lang="pt-BR" sz="2800" b="0" i="0" dirty="0">
                <a:solidFill>
                  <a:srgbClr val="202124"/>
                </a:solidFill>
                <a:effectLst/>
                <a:latin typeface="Google Sans"/>
              </a:rPr>
              <a:t>também lista as variáveis de ambiente.</a:t>
            </a:r>
            <a:endParaRPr lang="pt-BR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buFontTx/>
              <a:buChar char="-"/>
            </a:pPr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pt-B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9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Variáveis de ambiente</a:t>
            </a:r>
            <a:endParaRPr lang="pt-BR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4A071-997B-20F5-7D57-58222985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9" y="1515596"/>
            <a:ext cx="6042706" cy="2142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819D27-7761-DC2B-C4B4-C9F7606B8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79" y="3959599"/>
            <a:ext cx="5328397" cy="205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680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Variáveis de ambiente</a:t>
            </a:r>
            <a:endParaRPr lang="pt-BR" sz="36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D99F66-AC58-F768-7BB0-4A054D1D3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23" y="1842807"/>
            <a:ext cx="89154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03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Expressões e Comandos</a:t>
            </a:r>
            <a:endParaRPr lang="pt-BR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C56F8-2818-D463-53B5-7E5D1C6E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21" y="1600200"/>
            <a:ext cx="8905139" cy="341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Expressões e Comandos</a:t>
            </a:r>
            <a:endParaRPr lang="pt-BR" sz="36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406BD-736D-6647-CF8A-E432EE2E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95" y="1655218"/>
            <a:ext cx="9011410" cy="440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46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Expressões e Comandos</a:t>
            </a:r>
            <a:endParaRPr lang="pt-BR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75D09-D87E-7873-D198-D4469F51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797" y="1526104"/>
            <a:ext cx="8686521" cy="497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955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Expressões e Comandos</a:t>
            </a:r>
            <a:endParaRPr lang="pt-BR" sz="36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F5CB0-6F9B-FE30-7309-B7F01FADF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381745"/>
            <a:ext cx="8190724" cy="49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39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Expressões e Comandos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r>
              <a:rPr lang="pt-BR" sz="3200" b="1" dirty="0">
                <a:solidFill>
                  <a:srgbClr val="0070C0"/>
                </a:solidFill>
              </a:rPr>
              <a:t>	Comandos condicionais</a:t>
            </a: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E3D25-86BF-230B-5DEF-6DA1BDA4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2593930"/>
            <a:ext cx="3009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61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Expressões e Comandos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r>
              <a:rPr lang="pt-BR" sz="3200" b="1" dirty="0">
                <a:solidFill>
                  <a:srgbClr val="0070C0"/>
                </a:solidFill>
              </a:rPr>
              <a:t>	Operações condicionais</a:t>
            </a: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760B5-44D6-BA69-92AD-945011115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758" y="2632030"/>
            <a:ext cx="59150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25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80" y="57860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O que é um Script?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636377" y="1447302"/>
            <a:ext cx="92011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Arquivo que guarda uma sequência de comandos e tarefas a serem executados. </a:t>
            </a:r>
          </a:p>
          <a:p>
            <a:r>
              <a:rPr lang="pt-BR" sz="2800" dirty="0"/>
              <a:t>Indicado, normalmente, para automação de tarefas que devem ser repetidas. </a:t>
            </a:r>
          </a:p>
          <a:p>
            <a:r>
              <a:rPr lang="pt-BR" sz="2800" dirty="0"/>
              <a:t>Não possui estrutura rígida, oferecendo flexibilidade ao programador. </a:t>
            </a:r>
          </a:p>
          <a:p>
            <a:r>
              <a:rPr lang="pt-BR" sz="2800" dirty="0"/>
              <a:t>Porém, deve-se possuir : </a:t>
            </a:r>
          </a:p>
          <a:p>
            <a:pPr marL="514350" indent="-514350">
              <a:buAutoNum type="arabicParenR"/>
            </a:pPr>
            <a:r>
              <a:rPr lang="pt-BR" sz="2800" dirty="0"/>
              <a:t>lógica correta: o script fará o que deve ser feito </a:t>
            </a:r>
          </a:p>
          <a:p>
            <a:r>
              <a:rPr lang="pt-BR" sz="2800" dirty="0"/>
              <a:t>2) controle de fluxo correto: </a:t>
            </a:r>
          </a:p>
          <a:p>
            <a:r>
              <a:rPr lang="pt-BR" sz="2800" dirty="0"/>
              <a:t>3) eficiência: deve-se usar da melhor forma possível os recursos do sistema (memória, disco ...) </a:t>
            </a:r>
          </a:p>
        </p:txBody>
      </p:sp>
    </p:spTree>
    <p:extLst>
      <p:ext uri="{BB962C8B-B14F-4D97-AF65-F5344CB8AC3E}">
        <p14:creationId xmlns:p14="http://schemas.microsoft.com/office/powerpoint/2010/main" val="45827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Expressões e Comandos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r>
              <a:rPr lang="pt-BR" sz="3200" b="1" dirty="0">
                <a:solidFill>
                  <a:srgbClr val="0070C0"/>
                </a:solidFill>
              </a:rPr>
              <a:t>	Comandos de repetição</a:t>
            </a: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84152-C6F9-1514-DC84-3BEEC2095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839" y="2734515"/>
            <a:ext cx="82962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36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Expressões e Comandos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r>
              <a:rPr lang="pt-BR" sz="3200" b="1" dirty="0">
                <a:solidFill>
                  <a:srgbClr val="0070C0"/>
                </a:solidFill>
              </a:rPr>
              <a:t>	Comandos de repetição</a:t>
            </a: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80DD4-52E3-22B3-0DE9-81CE129B9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014" y="2916271"/>
            <a:ext cx="5961861" cy="22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71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Expressões e Comandos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r>
              <a:rPr lang="pt-BR" sz="3200" b="1" dirty="0">
                <a:solidFill>
                  <a:srgbClr val="0070C0"/>
                </a:solidFill>
              </a:rPr>
              <a:t>	Leitura de arquivos de texto</a:t>
            </a: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E663B-C2BE-A603-286B-CC6EC3F89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64" y="3132028"/>
            <a:ext cx="6399742" cy="20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66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Expressões e Comandos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r>
              <a:rPr lang="pt-BR" sz="3200" b="1" dirty="0">
                <a:solidFill>
                  <a:srgbClr val="0070C0"/>
                </a:solidFill>
              </a:rPr>
              <a:t>	Escrita em arquivos de texto</a:t>
            </a: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C9771-97E9-C3AF-01DD-BD8F8A08E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78" y="2859073"/>
            <a:ext cx="69151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10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Expressões e Comandos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r>
              <a:rPr lang="pt-BR" sz="3200" b="1" dirty="0">
                <a:solidFill>
                  <a:srgbClr val="0070C0"/>
                </a:solidFill>
              </a:rPr>
              <a:t>	Modularização: Funções</a:t>
            </a: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64F67-3AEE-F87B-3DA1-BF86FFDD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412" y="2496501"/>
            <a:ext cx="4578824" cy="30048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C8A51E-11CB-8B69-5406-FFC513CED216}"/>
              </a:ext>
            </a:extLst>
          </p:cNvPr>
          <p:cNvSpPr txBox="1"/>
          <p:nvPr/>
        </p:nvSpPr>
        <p:spPr>
          <a:xfrm>
            <a:off x="1743223" y="5537810"/>
            <a:ext cx="8897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Esse bloco de comandos cria uma função chamada </a:t>
            </a:r>
            <a:r>
              <a:rPr lang="pt-BR" sz="2800" b="1" i="1" dirty="0"/>
              <a:t>imprime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75396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Expressões e Comandos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r>
              <a:rPr lang="pt-BR" sz="3200" b="1" dirty="0">
                <a:solidFill>
                  <a:srgbClr val="0070C0"/>
                </a:solidFill>
              </a:rPr>
              <a:t>	Modularização: Funções</a:t>
            </a: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8A51E-11CB-8B69-5406-FFC513CED216}"/>
              </a:ext>
            </a:extLst>
          </p:cNvPr>
          <p:cNvSpPr txBox="1"/>
          <p:nvPr/>
        </p:nvSpPr>
        <p:spPr>
          <a:xfrm>
            <a:off x="1140742" y="2967335"/>
            <a:ext cx="9586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Obs: Observamos que nas funções, nós não declaramos os tipos e nem mesmo quantos argumentos a mesma irá receber.</a:t>
            </a:r>
          </a:p>
        </p:txBody>
      </p:sp>
    </p:spTree>
    <p:extLst>
      <p:ext uri="{BB962C8B-B14F-4D97-AF65-F5344CB8AC3E}">
        <p14:creationId xmlns:p14="http://schemas.microsoft.com/office/powerpoint/2010/main" val="3497008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Expressões e Comandos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r>
              <a:rPr lang="pt-BR" sz="3200" b="1" dirty="0">
                <a:solidFill>
                  <a:srgbClr val="0070C0"/>
                </a:solidFill>
              </a:rPr>
              <a:t>	Modularização: Funções</a:t>
            </a: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8A51E-11CB-8B69-5406-FFC513CED216}"/>
              </a:ext>
            </a:extLst>
          </p:cNvPr>
          <p:cNvSpPr txBox="1"/>
          <p:nvPr/>
        </p:nvSpPr>
        <p:spPr>
          <a:xfrm>
            <a:off x="1140742" y="2963822"/>
            <a:ext cx="8590112" cy="47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92D050"/>
                </a:solidFill>
              </a:rPr>
              <a:t>Imprime um dois três quatro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7EA7B-0AB6-2750-4F5E-ED1805B62EB1}"/>
              </a:ext>
            </a:extLst>
          </p:cNvPr>
          <p:cNvSpPr txBox="1"/>
          <p:nvPr/>
        </p:nvSpPr>
        <p:spPr>
          <a:xfrm>
            <a:off x="1526544" y="3987750"/>
            <a:ext cx="9138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E</a:t>
            </a:r>
            <a:r>
              <a:rPr lang="pt-BR" sz="2800" dirty="0"/>
              <a:t>sse comando chama a função </a:t>
            </a:r>
            <a:r>
              <a:rPr lang="pt-BR" sz="2800" b="1" i="1" dirty="0"/>
              <a:t>imprime</a:t>
            </a:r>
            <a:r>
              <a:rPr lang="pt-BR" sz="2800" dirty="0"/>
              <a:t> e passa 4 parâmetros</a:t>
            </a:r>
          </a:p>
        </p:txBody>
      </p:sp>
    </p:spTree>
    <p:extLst>
      <p:ext uri="{BB962C8B-B14F-4D97-AF65-F5344CB8AC3E}">
        <p14:creationId xmlns:p14="http://schemas.microsoft.com/office/powerpoint/2010/main" val="2418568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Expressões e Comandos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r>
              <a:rPr lang="pt-BR" sz="3200" b="1" dirty="0">
                <a:solidFill>
                  <a:srgbClr val="0070C0"/>
                </a:solidFill>
              </a:rPr>
              <a:t>	Modularização: Funções</a:t>
            </a: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8A51E-11CB-8B69-5406-FFC513CED216}"/>
              </a:ext>
            </a:extLst>
          </p:cNvPr>
          <p:cNvSpPr txBox="1"/>
          <p:nvPr/>
        </p:nvSpPr>
        <p:spPr>
          <a:xfrm>
            <a:off x="1481936" y="4849554"/>
            <a:ext cx="9953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Esse é o resultado da função </a:t>
            </a:r>
            <a:r>
              <a:rPr lang="pt-BR" sz="2800" b="1" i="1" dirty="0"/>
              <a:t>imprime</a:t>
            </a:r>
            <a:r>
              <a:rPr lang="pt-BR" sz="2800" dirty="0"/>
              <a:t> chamada com os parâmetros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C941E-3B52-BBA2-AABD-A4BB54754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046" y="2581274"/>
            <a:ext cx="5989367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44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Como escrever um Script em Shell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8A51E-11CB-8B69-5406-FFC513CED216}"/>
              </a:ext>
            </a:extLst>
          </p:cNvPr>
          <p:cNvSpPr txBox="1"/>
          <p:nvPr/>
        </p:nvSpPr>
        <p:spPr>
          <a:xfrm>
            <a:off x="1400049" y="1581800"/>
            <a:ext cx="1066311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pt-BR" sz="2800" dirty="0"/>
              <a:t>Usar um editor de texto ASCII (vi, gedit, nano) para escrever o script </a:t>
            </a:r>
          </a:p>
          <a:p>
            <a:pPr marL="514350" indent="-514350">
              <a:buAutoNum type="arabicParenR"/>
            </a:pPr>
            <a:endParaRPr lang="pt-BR" sz="2800" dirty="0"/>
          </a:p>
          <a:p>
            <a:pPr marL="514350" indent="-514350">
              <a:buAutoNum type="arabicParenR"/>
            </a:pPr>
            <a:r>
              <a:rPr lang="pt-BR" sz="2800" dirty="0"/>
              <a:t>Fornecer permissão de execução ao arquivo que contém o script </a:t>
            </a:r>
          </a:p>
          <a:p>
            <a:r>
              <a:rPr lang="pt-BR" sz="2800" dirty="0"/>
              <a:t>      (chmod +x arquivo)</a:t>
            </a:r>
            <a:endParaRPr lang="pt-BR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401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Como escrever um Script em Shell: </a:t>
            </a:r>
            <a:r>
              <a:rPr lang="pt-BR" sz="3600" b="1" dirty="0">
                <a:solidFill>
                  <a:srgbClr val="00B050"/>
                </a:solidFill>
              </a:rPr>
              <a:t>vi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8A51E-11CB-8B69-5406-FFC513CED216}"/>
              </a:ext>
            </a:extLst>
          </p:cNvPr>
          <p:cNvSpPr txBox="1"/>
          <p:nvPr/>
        </p:nvSpPr>
        <p:spPr>
          <a:xfrm>
            <a:off x="1400049" y="1581800"/>
            <a:ext cx="744312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Editor de Texto:</a:t>
            </a:r>
            <a:r>
              <a:rPr lang="pt-BR" sz="2800" b="1" dirty="0">
                <a:solidFill>
                  <a:srgbClr val="92D050"/>
                </a:solidFill>
              </a:rPr>
              <a:t> vi</a:t>
            </a:r>
          </a:p>
          <a:p>
            <a:r>
              <a:rPr lang="pt-BR" sz="2800" b="1" dirty="0">
                <a:solidFill>
                  <a:srgbClr val="92D050"/>
                </a:solidFill>
              </a:rPr>
              <a:t>           </a:t>
            </a:r>
            <a:r>
              <a:rPr lang="pt-BR" sz="2800" b="1" dirty="0"/>
              <a:t> </a:t>
            </a:r>
            <a:r>
              <a:rPr lang="pt-BR" sz="2800" dirty="0"/>
              <a:t>modo básico:</a:t>
            </a:r>
            <a:r>
              <a:rPr lang="pt-BR" sz="2800" dirty="0">
                <a:solidFill>
                  <a:srgbClr val="92D050"/>
                </a:solidFill>
              </a:rPr>
              <a:t>  </a:t>
            </a:r>
            <a:r>
              <a:rPr lang="pt-BR" sz="2800" b="1" dirty="0">
                <a:solidFill>
                  <a:srgbClr val="92D050"/>
                </a:solidFill>
              </a:rPr>
              <a:t>vi &lt;nome do arquivo&gt;</a:t>
            </a:r>
          </a:p>
          <a:p>
            <a:r>
              <a:rPr lang="pt-BR" sz="2800" dirty="0">
                <a:solidFill>
                  <a:schemeClr val="bg2">
                    <a:lumMod val="10000"/>
                  </a:schemeClr>
                </a:solidFill>
              </a:rPr>
              <a:t>Comandos importantes do vi:</a:t>
            </a:r>
          </a:p>
          <a:p>
            <a:r>
              <a:rPr lang="pt-BR" sz="2800" dirty="0">
                <a:solidFill>
                  <a:schemeClr val="bg2">
                    <a:lumMod val="10000"/>
                  </a:schemeClr>
                </a:solidFill>
              </a:rPr>
              <a:t>	a:  insere caracteres à direita do cursor</a:t>
            </a:r>
          </a:p>
          <a:p>
            <a:r>
              <a:rPr lang="pt-BR" sz="2800" dirty="0">
                <a:solidFill>
                  <a:schemeClr val="bg2">
                    <a:lumMod val="10000"/>
                  </a:schemeClr>
                </a:solidFill>
              </a:rPr>
              <a:t>	i:   insere caracteres à esquerda do cursor</a:t>
            </a:r>
          </a:p>
          <a:p>
            <a:r>
              <a:rPr lang="pt-BR" sz="2800" dirty="0">
                <a:solidFill>
                  <a:schemeClr val="bg2">
                    <a:lumMod val="10000"/>
                  </a:schemeClr>
                </a:solidFill>
              </a:rPr>
              <a:t>	o: insere linha abaixo do cursor</a:t>
            </a:r>
          </a:p>
          <a:p>
            <a:r>
              <a:rPr lang="pt-BR" sz="2800" dirty="0">
                <a:solidFill>
                  <a:schemeClr val="bg2">
                    <a:lumMod val="10000"/>
                  </a:schemeClr>
                </a:solidFill>
              </a:rPr>
              <a:t>	O: insere linha acima do cursor</a:t>
            </a:r>
          </a:p>
          <a:p>
            <a:r>
              <a:rPr lang="pt-BR" sz="2800" dirty="0">
                <a:solidFill>
                  <a:schemeClr val="bg2">
                    <a:lumMod val="10000"/>
                  </a:schemeClr>
                </a:solidFill>
              </a:rPr>
              <a:t>	cc: altera linha</a:t>
            </a:r>
          </a:p>
          <a:p>
            <a:r>
              <a:rPr lang="pt-BR" sz="2800" dirty="0">
                <a:solidFill>
                  <a:schemeClr val="bg2">
                    <a:lumMod val="10000"/>
                  </a:schemeClr>
                </a:solidFill>
              </a:rPr>
              <a:t>	dd: deleta a linha sobre a qual o cursor está</a:t>
            </a:r>
          </a:p>
          <a:p>
            <a:endParaRPr lang="pt-BR" sz="28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pt-BR" sz="2800" dirty="0">
                <a:solidFill>
                  <a:schemeClr val="bg2">
                    <a:lumMod val="10000"/>
                  </a:schemeClr>
                </a:solidFill>
              </a:rPr>
              <a:t>	&lt;esc&gt;:wq  </a:t>
            </a:r>
            <a:r>
              <a:rPr lang="pt-BR" sz="2800" dirty="0">
                <a:solidFill>
                  <a:srgbClr val="FF0000"/>
                </a:solidFill>
              </a:rPr>
              <a:t>salva o arquivo e sai do vi </a:t>
            </a:r>
          </a:p>
        </p:txBody>
      </p:sp>
    </p:spTree>
    <p:extLst>
      <p:ext uri="{BB962C8B-B14F-4D97-AF65-F5344CB8AC3E}">
        <p14:creationId xmlns:p14="http://schemas.microsoft.com/office/powerpoint/2010/main" val="288875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80" y="578606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O que é o Shell?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731911" y="1443841"/>
            <a:ext cx="92011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O Unix Shell é ao mesmo tempo um interpretador de comandos e uma linguagem de programação. Como interpretador de comandos, ele dá acesso ao rico conjunto de utilidades do GNU e como linguagem de programação ele permite que tais utilidades sejam combinadas. </a:t>
            </a:r>
          </a:p>
          <a:p>
            <a:endParaRPr lang="pt-BR" sz="2800" dirty="0"/>
          </a:p>
          <a:p>
            <a:r>
              <a:rPr lang="pt-BR" sz="2800" dirty="0"/>
              <a:t>Arquivos contendo comandos podem ser criados e se tornar comandos. Esses novos comandos tem o mesmo status de comandos de sistema como os do diretório /bin. </a:t>
            </a:r>
          </a:p>
        </p:txBody>
      </p:sp>
    </p:spTree>
    <p:extLst>
      <p:ext uri="{BB962C8B-B14F-4D97-AF65-F5344CB8AC3E}">
        <p14:creationId xmlns:p14="http://schemas.microsoft.com/office/powerpoint/2010/main" val="26937965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Como escrever um Script em Shell: </a:t>
            </a:r>
            <a:r>
              <a:rPr lang="pt-BR" sz="3600" b="1" dirty="0">
                <a:solidFill>
                  <a:srgbClr val="00B050"/>
                </a:solidFill>
              </a:rPr>
              <a:t>vi</a:t>
            </a: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8A51E-11CB-8B69-5406-FFC513CED216}"/>
              </a:ext>
            </a:extLst>
          </p:cNvPr>
          <p:cNvSpPr txBox="1"/>
          <p:nvPr/>
        </p:nvSpPr>
        <p:spPr>
          <a:xfrm>
            <a:off x="1400049" y="1581800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800" b="1" dirty="0">
              <a:solidFill>
                <a:srgbClr val="92D050"/>
              </a:solidFill>
            </a:endParaRPr>
          </a:p>
          <a:p>
            <a:r>
              <a:rPr lang="pt-BR" sz="2800" b="1" dirty="0">
                <a:solidFill>
                  <a:srgbClr val="92D050"/>
                </a:solidFill>
              </a:rPr>
              <a:t>     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C0146-5EBA-008D-AC19-C59587785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588" y="1581800"/>
            <a:ext cx="8975346" cy="507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08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Como escrever um Script em Shell: </a:t>
            </a:r>
            <a:r>
              <a:rPr lang="pt-BR" sz="3600" b="1" dirty="0">
                <a:solidFill>
                  <a:srgbClr val="00B050"/>
                </a:solidFill>
              </a:rPr>
              <a:t>vi</a:t>
            </a: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8A51E-11CB-8B69-5406-FFC513CED216}"/>
              </a:ext>
            </a:extLst>
          </p:cNvPr>
          <p:cNvSpPr txBox="1"/>
          <p:nvPr/>
        </p:nvSpPr>
        <p:spPr>
          <a:xfrm>
            <a:off x="1400049" y="1581800"/>
            <a:ext cx="10839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sz="2800" b="1" dirty="0">
              <a:solidFill>
                <a:srgbClr val="92D050"/>
              </a:solidFill>
            </a:endParaRPr>
          </a:p>
          <a:p>
            <a:r>
              <a:rPr lang="pt-BR" sz="2800" b="1" dirty="0">
                <a:solidFill>
                  <a:srgbClr val="92D050"/>
                </a:solidFill>
              </a:rPr>
              <a:t>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0B317-26C9-CCA4-533B-5BC035EB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808" y="1581800"/>
            <a:ext cx="7733371" cy="49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94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Como executar um Script em Shell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8A51E-11CB-8B69-5406-FFC513CED216}"/>
              </a:ext>
            </a:extLst>
          </p:cNvPr>
          <p:cNvSpPr txBox="1"/>
          <p:nvPr/>
        </p:nvSpPr>
        <p:spPr>
          <a:xfrm>
            <a:off x="1400049" y="1581800"/>
            <a:ext cx="735034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Para executar o arquivo (no terminal) - 2 opções: 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	</a:t>
            </a:r>
            <a:r>
              <a:rPr lang="pt-BR" sz="2800" b="1" dirty="0">
                <a:solidFill>
                  <a:srgbClr val="00B050"/>
                </a:solidFill>
              </a:rPr>
              <a:t>$ bash  &lt;nome do arquivo&gt; </a:t>
            </a:r>
          </a:p>
          <a:p>
            <a:r>
              <a:rPr lang="pt-BR" sz="2800" dirty="0"/>
              <a:t>ou</a:t>
            </a:r>
          </a:p>
          <a:p>
            <a:r>
              <a:rPr lang="pt-BR" sz="2800" dirty="0"/>
              <a:t>	</a:t>
            </a:r>
            <a:r>
              <a:rPr lang="pt-BR" sz="2800" b="1" dirty="0">
                <a:solidFill>
                  <a:srgbClr val="00B050"/>
                </a:solidFill>
              </a:rPr>
              <a:t>$ ./&lt;nome do arquivoi&gt; </a:t>
            </a:r>
          </a:p>
          <a:p>
            <a:endParaRPr lang="pt-BR" sz="2800" dirty="0"/>
          </a:p>
          <a:p>
            <a:r>
              <a:rPr lang="pt-BR" sz="2800" dirty="0"/>
              <a:t>Obs.:	./ significa no diretório corrente </a:t>
            </a:r>
            <a:endParaRPr lang="pt-BR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001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Primeiro exemplo de um Script em Shell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8A51E-11CB-8B69-5406-FFC513CED216}"/>
              </a:ext>
            </a:extLst>
          </p:cNvPr>
          <p:cNvSpPr txBox="1"/>
          <p:nvPr/>
        </p:nvSpPr>
        <p:spPr>
          <a:xfrm>
            <a:off x="1400049" y="1581800"/>
            <a:ext cx="955620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2800" dirty="0"/>
              <a:t>Um </a:t>
            </a:r>
            <a:r>
              <a:rPr lang="pt-BR" sz="2800" i="1" dirty="0"/>
              <a:t>root</a:t>
            </a:r>
            <a:r>
              <a:rPr lang="pt-BR" sz="2800" dirty="0"/>
              <a:t> quer guardar as informações de tempos em tempos </a:t>
            </a:r>
          </a:p>
          <a:p>
            <a:r>
              <a:rPr lang="pt-BR" sz="2800" dirty="0"/>
              <a:t>      dos usuários que estão logados e a ocupação em disco: </a:t>
            </a:r>
          </a:p>
          <a:p>
            <a:endParaRPr lang="pt-BR" sz="2800" dirty="0"/>
          </a:p>
          <a:p>
            <a:r>
              <a:rPr lang="pt-BR" sz="2800" b="1" dirty="0">
                <a:solidFill>
                  <a:srgbClr val="00B050"/>
                </a:solidFill>
              </a:rPr>
              <a:t># date </a:t>
            </a:r>
          </a:p>
          <a:p>
            <a:r>
              <a:rPr lang="pt-BR" sz="2800" b="1" dirty="0">
                <a:solidFill>
                  <a:srgbClr val="00B050"/>
                </a:solidFill>
              </a:rPr>
              <a:t># df </a:t>
            </a:r>
          </a:p>
          <a:p>
            <a:r>
              <a:rPr lang="pt-BR" sz="2800" b="1" dirty="0">
                <a:solidFill>
                  <a:srgbClr val="00B050"/>
                </a:solidFill>
              </a:rPr>
              <a:t># w </a:t>
            </a:r>
          </a:p>
          <a:p>
            <a:endParaRPr lang="pt-BR" sz="2800" dirty="0"/>
          </a:p>
          <a:p>
            <a:r>
              <a:rPr lang="pt-BR" sz="2800" dirty="0"/>
              <a:t>TAREFA: Descubra antes o que cada comando faz! </a:t>
            </a:r>
            <a:endParaRPr lang="pt-BR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5830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Primeiro exemplo de um Script em Shell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8A51E-11CB-8B69-5406-FFC513CED216}"/>
              </a:ext>
            </a:extLst>
          </p:cNvPr>
          <p:cNvSpPr txBox="1"/>
          <p:nvPr/>
        </p:nvSpPr>
        <p:spPr>
          <a:xfrm>
            <a:off x="1400049" y="1581800"/>
            <a:ext cx="99219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IMPORTANTE: TODO script deverá conter inicialmente o comando: </a:t>
            </a:r>
          </a:p>
          <a:p>
            <a:pPr algn="ctr"/>
            <a:endParaRPr lang="pt-BR" sz="2800" b="1" dirty="0">
              <a:solidFill>
                <a:srgbClr val="00B050"/>
              </a:solidFill>
            </a:endParaRPr>
          </a:p>
          <a:p>
            <a:pPr algn="ctr"/>
            <a:r>
              <a:rPr lang="pt-BR" sz="2800" b="1" dirty="0">
                <a:solidFill>
                  <a:srgbClr val="00B050"/>
                </a:solidFill>
              </a:rPr>
              <a:t>#!/bin/bash </a:t>
            </a:r>
          </a:p>
          <a:p>
            <a:pPr algn="ctr"/>
            <a:r>
              <a:rPr lang="pt-BR" sz="2800" b="1" dirty="0"/>
              <a:t>(COMANDO: which bash)</a:t>
            </a:r>
          </a:p>
          <a:p>
            <a:endParaRPr lang="pt-BR" sz="2800" b="1" dirty="0">
              <a:solidFill>
                <a:srgbClr val="92D050"/>
              </a:solidFill>
            </a:endParaRPr>
          </a:p>
          <a:p>
            <a:endParaRPr lang="pt-BR" sz="2800" b="1" dirty="0">
              <a:solidFill>
                <a:srgbClr val="92D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549817" y="3649745"/>
            <a:ext cx="81283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Esse comando serve para que o sistema saiba qual é o </a:t>
            </a:r>
          </a:p>
          <a:p>
            <a:r>
              <a:rPr lang="pt-BR" sz="2800" dirty="0"/>
              <a:t>shell que irá executar os comandos </a:t>
            </a:r>
          </a:p>
        </p:txBody>
      </p:sp>
    </p:spTree>
    <p:extLst>
      <p:ext uri="{BB962C8B-B14F-4D97-AF65-F5344CB8AC3E}">
        <p14:creationId xmlns:p14="http://schemas.microsoft.com/office/powerpoint/2010/main" val="4105572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Primeiro exemplo de um Script em Shell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8A51E-11CB-8B69-5406-FFC513CED216}"/>
              </a:ext>
            </a:extLst>
          </p:cNvPr>
          <p:cNvSpPr txBox="1"/>
          <p:nvPr/>
        </p:nvSpPr>
        <p:spPr>
          <a:xfrm>
            <a:off x="1400049" y="1581800"/>
            <a:ext cx="992194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IMPORTANTE: TODO script deverá conter inicialmente o comando: </a:t>
            </a:r>
          </a:p>
          <a:p>
            <a:pPr algn="ctr"/>
            <a:endParaRPr lang="pt-BR" sz="2800" b="1" dirty="0">
              <a:solidFill>
                <a:srgbClr val="00B050"/>
              </a:solidFill>
            </a:endParaRPr>
          </a:p>
          <a:p>
            <a:pPr algn="ctr"/>
            <a:r>
              <a:rPr lang="pt-BR" sz="2800" b="1" dirty="0">
                <a:solidFill>
                  <a:srgbClr val="00B050"/>
                </a:solidFill>
              </a:rPr>
              <a:t>#!/bin/bash </a:t>
            </a:r>
          </a:p>
          <a:p>
            <a:pPr algn="ctr"/>
            <a:r>
              <a:rPr lang="pt-BR" sz="2800" b="1" dirty="0"/>
              <a:t>(COMANDO: which bash)</a:t>
            </a:r>
          </a:p>
          <a:p>
            <a:endParaRPr lang="pt-BR" sz="2800" b="1" dirty="0">
              <a:solidFill>
                <a:srgbClr val="92D050"/>
              </a:solidFill>
            </a:endParaRPr>
          </a:p>
          <a:p>
            <a:endParaRPr lang="pt-BR" sz="2800" b="1" dirty="0">
              <a:solidFill>
                <a:srgbClr val="92D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549817" y="3649745"/>
            <a:ext cx="81283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Esse comando serve para que o sistema saiba qual é o </a:t>
            </a:r>
          </a:p>
          <a:p>
            <a:r>
              <a:rPr lang="pt-BR" sz="2800" dirty="0"/>
              <a:t>shell que irá executar os comandos </a:t>
            </a:r>
          </a:p>
        </p:txBody>
      </p:sp>
    </p:spTree>
    <p:extLst>
      <p:ext uri="{BB962C8B-B14F-4D97-AF65-F5344CB8AC3E}">
        <p14:creationId xmlns:p14="http://schemas.microsoft.com/office/powerpoint/2010/main" val="2647718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Primeiro exemplo de um Script em Shell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901048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Com um editor de texto insira as linhas abaixo e salve com o </a:t>
            </a:r>
          </a:p>
          <a:p>
            <a:r>
              <a:rPr lang="pt-BR" sz="2800" dirty="0"/>
              <a:t>nome de </a:t>
            </a:r>
            <a:r>
              <a:rPr lang="pt-BR" sz="2800" b="1" i="1" dirty="0"/>
              <a:t>testeshell</a:t>
            </a:r>
            <a:r>
              <a:rPr lang="pt-BR" sz="2800" dirty="0"/>
              <a:t>:  </a:t>
            </a:r>
          </a:p>
          <a:p>
            <a:endParaRPr lang="pt-BR" sz="2800" dirty="0"/>
          </a:p>
          <a:p>
            <a:r>
              <a:rPr lang="pt-BR" sz="2800" dirty="0"/>
              <a:t>	</a:t>
            </a:r>
            <a:r>
              <a:rPr lang="pt-BR" sz="2800" b="1" dirty="0">
                <a:solidFill>
                  <a:srgbClr val="00B050"/>
                </a:solidFill>
              </a:rPr>
              <a:t>#!/bin/bash </a:t>
            </a:r>
          </a:p>
          <a:p>
            <a:r>
              <a:rPr lang="pt-BR" sz="2800" b="1" dirty="0">
                <a:solidFill>
                  <a:srgbClr val="00B050"/>
                </a:solidFill>
              </a:rPr>
              <a:t>	date </a:t>
            </a:r>
          </a:p>
          <a:p>
            <a:r>
              <a:rPr lang="pt-BR" sz="2800" b="1" dirty="0">
                <a:solidFill>
                  <a:srgbClr val="00B050"/>
                </a:solidFill>
              </a:rPr>
              <a:t>	df </a:t>
            </a:r>
          </a:p>
          <a:p>
            <a:r>
              <a:rPr lang="pt-BR" sz="2800" b="1" dirty="0">
                <a:solidFill>
                  <a:srgbClr val="00B050"/>
                </a:solidFill>
              </a:rPr>
              <a:t>	w </a:t>
            </a:r>
          </a:p>
          <a:p>
            <a:r>
              <a:rPr lang="pt-BR" sz="2800" b="1" dirty="0">
                <a:solidFill>
                  <a:srgbClr val="00B050"/>
                </a:solidFill>
              </a:rPr>
              <a:t>	echo Será que isso vai cair na prova? 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38169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Primeiro exemplo de um Script em Shell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744530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pt-BR" sz="2800" dirty="0"/>
              <a:t>Permissão de execução ao script: </a:t>
            </a:r>
          </a:p>
          <a:p>
            <a:r>
              <a:rPr lang="pt-BR" sz="2800" dirty="0"/>
              <a:t>	</a:t>
            </a:r>
            <a:r>
              <a:rPr lang="pt-BR" sz="2800" b="1" dirty="0">
                <a:solidFill>
                  <a:srgbClr val="00B050"/>
                </a:solidFill>
              </a:rPr>
              <a:t>chmod +x testeshell</a:t>
            </a:r>
            <a:r>
              <a:rPr lang="pt-BR" sz="2800" dirty="0"/>
              <a:t> </a:t>
            </a:r>
          </a:p>
          <a:p>
            <a:endParaRPr lang="pt-BR" sz="2800" dirty="0"/>
          </a:p>
          <a:p>
            <a:r>
              <a:rPr lang="pt-BR" sz="2800" dirty="0"/>
              <a:t>- Executá-lo (se no diretório corrente): </a:t>
            </a:r>
            <a:r>
              <a:rPr lang="pt-BR" sz="2800" b="1" dirty="0"/>
              <a:t>./testeshell</a:t>
            </a:r>
          </a:p>
        </p:txBody>
      </p:sp>
    </p:spTree>
    <p:extLst>
      <p:ext uri="{BB962C8B-B14F-4D97-AF65-F5344CB8AC3E}">
        <p14:creationId xmlns:p14="http://schemas.microsoft.com/office/powerpoint/2010/main" val="52133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Segundo exemplo de um Script em Shell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A39CF-1F00-24A6-0488-A275C2A24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831" y="1659285"/>
            <a:ext cx="4854904" cy="47445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20BFDF-BB6C-DC63-418C-F88133A557BD}"/>
              </a:ext>
            </a:extLst>
          </p:cNvPr>
          <p:cNvSpPr txBox="1"/>
          <p:nvPr/>
        </p:nvSpPr>
        <p:spPr>
          <a:xfrm>
            <a:off x="1201003" y="2182505"/>
            <a:ext cx="33185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Criar o shell ao lado e</a:t>
            </a:r>
          </a:p>
          <a:p>
            <a:r>
              <a:rPr lang="pt-BR" sz="2800" dirty="0"/>
              <a:t>dar o nome </a:t>
            </a:r>
            <a:r>
              <a:rPr lang="pt-BR" sz="2800" b="1" dirty="0"/>
              <a:t>teste2.sh</a:t>
            </a:r>
          </a:p>
        </p:txBody>
      </p:sp>
    </p:spTree>
    <p:extLst>
      <p:ext uri="{BB962C8B-B14F-4D97-AF65-F5344CB8AC3E}">
        <p14:creationId xmlns:p14="http://schemas.microsoft.com/office/powerpoint/2010/main" val="1909623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Terceiro exemplo de um Script em Shell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BA39E0-28F6-C7C2-E293-D30758C8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808" y="1659285"/>
            <a:ext cx="9051813" cy="46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8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O Shell é compilado ou interpretado?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690968" y="1648215"/>
            <a:ext cx="920115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400" dirty="0"/>
          </a:p>
          <a:p>
            <a:endParaRPr lang="pt-BR" sz="2400" dirty="0"/>
          </a:p>
          <a:p>
            <a:r>
              <a:rPr lang="pt-BR" sz="2800" dirty="0"/>
              <a:t>O Shell é  do tipo Interpretado</a:t>
            </a:r>
          </a:p>
        </p:txBody>
      </p:sp>
    </p:spTree>
    <p:extLst>
      <p:ext uri="{BB962C8B-B14F-4D97-AF65-F5344CB8AC3E}">
        <p14:creationId xmlns:p14="http://schemas.microsoft.com/office/powerpoint/2010/main" val="619034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Comando </a:t>
            </a:r>
            <a:r>
              <a:rPr lang="pt-BR" sz="3600" b="1" dirty="0">
                <a:solidFill>
                  <a:srgbClr val="0070C0"/>
                </a:solidFill>
              </a:rPr>
              <a:t>read</a:t>
            </a:r>
            <a:endParaRPr lang="pt-BR" sz="3600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8F5DA-6C9C-219E-C02F-2ABA76D6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59" y="2556758"/>
            <a:ext cx="9052139" cy="2921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8F3372-3104-B853-96BC-91728F4F2B1F}"/>
              </a:ext>
            </a:extLst>
          </p:cNvPr>
          <p:cNvSpPr txBox="1"/>
          <p:nvPr/>
        </p:nvSpPr>
        <p:spPr>
          <a:xfrm>
            <a:off x="1337481" y="1787857"/>
            <a:ext cx="5315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Espera por uma entrada do usuário</a:t>
            </a:r>
          </a:p>
        </p:txBody>
      </p:sp>
    </p:spTree>
    <p:extLst>
      <p:ext uri="{BB962C8B-B14F-4D97-AF65-F5344CB8AC3E}">
        <p14:creationId xmlns:p14="http://schemas.microsoft.com/office/powerpoint/2010/main" val="9218885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Comando </a:t>
            </a:r>
            <a:r>
              <a:rPr lang="pt-BR" sz="3600" b="1" dirty="0">
                <a:solidFill>
                  <a:srgbClr val="0070C0"/>
                </a:solidFill>
              </a:rPr>
              <a:t>grep</a:t>
            </a:r>
            <a:endParaRPr lang="pt-BR" sz="3600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F3372-3104-B853-96BC-91728F4F2B1F}"/>
              </a:ext>
            </a:extLst>
          </p:cNvPr>
          <p:cNvSpPr txBox="1"/>
          <p:nvPr/>
        </p:nvSpPr>
        <p:spPr>
          <a:xfrm>
            <a:off x="1337481" y="1787857"/>
            <a:ext cx="6549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Procura por um padrão dentro dos arquivos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950AA-DA3F-B4F6-199F-1ADAED8F6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9" y="2311077"/>
            <a:ext cx="6143155" cy="3389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3A9AB4-8CF9-0835-EFB2-0BBB5BC07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95" y="2406213"/>
            <a:ext cx="42005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48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Quarto exemplo de um Script em Shell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094E0-1799-FF36-47FC-7F030269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09" y="1897039"/>
            <a:ext cx="6836862" cy="330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273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Exemplo de um comado CASE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7A201C-6B32-0190-BE91-040C53B0E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346" y="1536012"/>
            <a:ext cx="8289792" cy="507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256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Exemplo de um comado CASE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5EBA89-C3B5-EA8D-D8F0-B229DE81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94" y="1659285"/>
            <a:ext cx="8834535" cy="496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4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Exemplo de um comado CASE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1E018-55A2-3028-96A4-0EC2742C3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73" y="1378853"/>
            <a:ext cx="8284542" cy="527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32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Exemplo de FUNÇÃO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1242A-C5E6-B800-D2DD-76825593B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65" y="1514902"/>
            <a:ext cx="9732056" cy="517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34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Exemplo de Variáveis de Ambiente em Shell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1C51C-AD0F-5D75-CF3F-037023198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15" y="2306045"/>
            <a:ext cx="10828755" cy="27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27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Exemplo de Expressão Aritmética em Shell</a:t>
            </a: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83A83-C22E-EAF4-07C3-69A9B9669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877" y="1920895"/>
            <a:ext cx="9613744" cy="352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88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Comando </a:t>
            </a:r>
            <a:r>
              <a:rPr lang="pt-BR" sz="3600" b="1" dirty="0">
                <a:solidFill>
                  <a:srgbClr val="0070C0"/>
                </a:solidFill>
              </a:rPr>
              <a:t>date</a:t>
            </a:r>
            <a:endParaRPr lang="pt-BR" sz="3600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85D98-7709-6ED2-FAE7-EEA3655E28C1}"/>
              </a:ext>
            </a:extLst>
          </p:cNvPr>
          <p:cNvSpPr txBox="1"/>
          <p:nvPr/>
        </p:nvSpPr>
        <p:spPr>
          <a:xfrm>
            <a:off x="1193426" y="1667000"/>
            <a:ext cx="103441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0" i="0" dirty="0">
                <a:solidFill>
                  <a:srgbClr val="242424"/>
                </a:solidFill>
                <a:effectLst/>
                <a:latin typeface="Roboto" panose="02000000000000000000" pitchFamily="2" charset="0"/>
              </a:rPr>
              <a:t>O comando </a:t>
            </a:r>
            <a:r>
              <a:rPr lang="pt-BR" sz="2800" b="0" i="0" u="none" strike="noStrike" dirty="0">
                <a:solidFill>
                  <a:srgbClr val="EE591F"/>
                </a:solidFill>
                <a:effectLst/>
                <a:latin typeface="Roboto" panose="02000000000000000000" pitchFamily="2" charset="0"/>
                <a:hlinkClick r:id="rId2"/>
              </a:rPr>
              <a:t>date</a:t>
            </a:r>
            <a:r>
              <a:rPr lang="pt-BR" sz="2800" b="0" i="0" dirty="0">
                <a:solidFill>
                  <a:srgbClr val="242424"/>
                </a:solidFill>
                <a:effectLst/>
                <a:latin typeface="Roboto" panose="02000000000000000000" pitchFamily="2" charset="0"/>
              </a:rPr>
              <a:t> no Linux pode ser utilizado para mostrar a data ou configurar a data do sistema.</a:t>
            </a:r>
          </a:p>
          <a:p>
            <a:pPr algn="l"/>
            <a:endParaRPr lang="pt-BR" sz="2800" b="0" i="0" dirty="0">
              <a:solidFill>
                <a:srgbClr val="24242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pt-BR" sz="2800" b="0" i="0" dirty="0">
                <a:solidFill>
                  <a:srgbClr val="242424"/>
                </a:solidFill>
                <a:effectLst/>
                <a:latin typeface="Roboto" panose="02000000000000000000" pitchFamily="2" charset="0"/>
              </a:rPr>
              <a:t>As opções mais comuns são:</a:t>
            </a:r>
          </a:p>
          <a:p>
            <a:pPr algn="l"/>
            <a:endParaRPr lang="pt-BR" sz="2800" b="0" i="0" dirty="0">
              <a:solidFill>
                <a:srgbClr val="242424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-d string    Mostra as horas em uma determinado formato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-u                Mostra ou configura as horas no formato UTC 			(Coordinated Universal Time)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-s                Configura as horas</a:t>
            </a:r>
          </a:p>
        </p:txBody>
      </p:sp>
    </p:spTree>
    <p:extLst>
      <p:ext uri="{BB962C8B-B14F-4D97-AF65-F5344CB8AC3E}">
        <p14:creationId xmlns:p14="http://schemas.microsoft.com/office/powerpoint/2010/main" val="191580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Principais tipos de 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690968" y="1648215"/>
            <a:ext cx="920115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1" dirty="0"/>
              <a:t>Bourne Shell</a:t>
            </a:r>
            <a:r>
              <a:rPr lang="pt-BR" sz="2800" dirty="0"/>
              <a:t>: é o shell padrão para Unix, ou seja, a matriz dos outros shells, portanto é um dos mais utilizados. É representado por "sh". Foi desenvolvido por Stephen Bourne, por isso Bourne Shell. </a:t>
            </a:r>
          </a:p>
          <a:p>
            <a:endParaRPr lang="pt-BR" sz="2800" dirty="0"/>
          </a:p>
          <a:p>
            <a:r>
              <a:rPr lang="pt-BR" sz="2800" b="1" i="1" dirty="0"/>
              <a:t>Korn Shell</a:t>
            </a:r>
            <a:r>
              <a:rPr lang="pt-BR" sz="2800" dirty="0"/>
              <a:t>: este shell é o Bourne Shell evoluído, portando todos os comandos que funcionavam no Bourne Shell funcionarão neste com a vantagem de ter mais opções. É representado por "ksh".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8525346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Comando </a:t>
            </a:r>
            <a:r>
              <a:rPr lang="pt-BR" sz="3600" b="1" dirty="0">
                <a:solidFill>
                  <a:srgbClr val="0070C0"/>
                </a:solidFill>
              </a:rPr>
              <a:t>date</a:t>
            </a:r>
            <a:endParaRPr lang="pt-BR" sz="3600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85D98-7709-6ED2-FAE7-EEA3655E28C1}"/>
              </a:ext>
            </a:extLst>
          </p:cNvPr>
          <p:cNvSpPr txBox="1"/>
          <p:nvPr/>
        </p:nvSpPr>
        <p:spPr>
          <a:xfrm>
            <a:off x="1193426" y="1667000"/>
            <a:ext cx="103441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0" i="0" dirty="0">
                <a:solidFill>
                  <a:srgbClr val="242424"/>
                </a:solidFill>
                <a:effectLst/>
                <a:latin typeface="Roboto" panose="02000000000000000000" pitchFamily="2" charset="0"/>
              </a:rPr>
              <a:t>O comando </a:t>
            </a:r>
            <a:r>
              <a:rPr lang="pt-BR" sz="2800" b="0" i="0" u="none" strike="noStrike" dirty="0">
                <a:solidFill>
                  <a:srgbClr val="EE591F"/>
                </a:solidFill>
                <a:effectLst/>
                <a:latin typeface="Roboto" panose="02000000000000000000" pitchFamily="2" charset="0"/>
                <a:hlinkClick r:id="rId2"/>
              </a:rPr>
              <a:t>date</a:t>
            </a:r>
            <a:r>
              <a:rPr lang="pt-BR" sz="2800" b="0" i="0" dirty="0">
                <a:solidFill>
                  <a:srgbClr val="242424"/>
                </a:solidFill>
                <a:effectLst/>
                <a:latin typeface="Roboto" panose="02000000000000000000" pitchFamily="2" charset="0"/>
              </a:rPr>
              <a:t> no Linux pode ser utilizado para mostrar a data ou configurar a data do sistema.</a:t>
            </a:r>
          </a:p>
          <a:p>
            <a:pPr algn="l"/>
            <a:endParaRPr lang="pt-BR" sz="2800" b="0" i="0" dirty="0">
              <a:solidFill>
                <a:srgbClr val="242424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pt-BR" sz="2800" b="0" i="0" dirty="0">
                <a:solidFill>
                  <a:srgbClr val="242424"/>
                </a:solidFill>
                <a:effectLst/>
                <a:latin typeface="Roboto" panose="02000000000000000000" pitchFamily="2" charset="0"/>
              </a:rPr>
              <a:t>As opções mais comuns são:</a:t>
            </a:r>
          </a:p>
          <a:p>
            <a:pPr algn="l"/>
            <a:endParaRPr lang="pt-BR" sz="2800" b="0" i="0" dirty="0">
              <a:solidFill>
                <a:srgbClr val="242424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-d string    Mostra as horas em uma determinado formato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-u                Mostra ou configura as horas no formato UTC 			(Coordinated Universal Time)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-s                Configura as horas</a:t>
            </a:r>
          </a:p>
        </p:txBody>
      </p:sp>
    </p:spTree>
    <p:extLst>
      <p:ext uri="{BB962C8B-B14F-4D97-AF65-F5344CB8AC3E}">
        <p14:creationId xmlns:p14="http://schemas.microsoft.com/office/powerpoint/2010/main" val="1696744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Comando </a:t>
            </a:r>
            <a:r>
              <a:rPr lang="pt-BR" sz="3600" b="1" dirty="0">
                <a:solidFill>
                  <a:srgbClr val="0070C0"/>
                </a:solidFill>
              </a:rPr>
              <a:t>date</a:t>
            </a:r>
            <a:endParaRPr lang="pt-BR" sz="3600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85D98-7709-6ED2-FAE7-EEA3655E28C1}"/>
              </a:ext>
            </a:extLst>
          </p:cNvPr>
          <p:cNvSpPr txBox="1"/>
          <p:nvPr/>
        </p:nvSpPr>
        <p:spPr>
          <a:xfrm>
            <a:off x="951380" y="1653553"/>
            <a:ext cx="1058619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O comando date permite exibir uma data em diversos formatos: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%D:  mm/dd/yy.       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%d: Dia do mês (01 a 31).       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%a: Dias da semana abreviado (Sun, Mon … Sat).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%A: Dias da semana por extenso (Sunday, Monday…Saturday).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%h ou %b: Mês abreviado (Jan, Feb… Dec).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%B: Mês por extenso (January… December).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%m: Mês em numeral (01 to 12).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%y: Dois últimos dois digitos do ano (00 a 99).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%Y: Ano com quatro dígitos (2019). 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%T: Hora no formato 24 horas HH:MM:SS.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%H: Hora.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%M: Minuto.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%S: Segundo.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%j: Dia do ano (122)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%u: dia da semana (1… 7) – 7 representa domingo.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%w: dia da semana (0… 6) – 0 representa domingo.</a:t>
            </a:r>
          </a:p>
          <a:p>
            <a:pPr algn="l"/>
            <a:r>
              <a:rPr lang="pt-BR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%F: Formato ANO-MES-DIA</a:t>
            </a:r>
          </a:p>
        </p:txBody>
      </p:sp>
    </p:spTree>
    <p:extLst>
      <p:ext uri="{BB962C8B-B14F-4D97-AF65-F5344CB8AC3E}">
        <p14:creationId xmlns:p14="http://schemas.microsoft.com/office/powerpoint/2010/main" val="19693837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Exercício com o comando </a:t>
            </a:r>
            <a:r>
              <a:rPr lang="pt-BR" sz="3600" b="1" dirty="0">
                <a:solidFill>
                  <a:srgbClr val="0070C0"/>
                </a:solidFill>
              </a:rPr>
              <a:t>date</a:t>
            </a:r>
            <a:endParaRPr lang="pt-BR" sz="3600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85D98-7709-6ED2-FAE7-EEA3655E28C1}"/>
              </a:ext>
            </a:extLst>
          </p:cNvPr>
          <p:cNvSpPr txBox="1"/>
          <p:nvPr/>
        </p:nvSpPr>
        <p:spPr>
          <a:xfrm>
            <a:off x="951379" y="1438400"/>
            <a:ext cx="1058619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Crie um script que:</a:t>
            </a:r>
          </a:p>
          <a:p>
            <a:pPr algn="l"/>
            <a:r>
              <a:rPr lang="pt-BR" sz="2800" dirty="0">
                <a:solidFill>
                  <a:srgbClr val="212529"/>
                </a:solidFill>
                <a:latin typeface="Roboto" panose="02000000000000000000" pitchFamily="2" charset="0"/>
              </a:rPr>
              <a:t>	- salve o mês atual em uma variável  </a:t>
            </a:r>
            <a:r>
              <a:rPr lang="pt-BR" sz="2800" b="1" dirty="0">
                <a:solidFill>
                  <a:srgbClr val="212529"/>
                </a:solidFill>
                <a:latin typeface="Roboto" panose="02000000000000000000" pitchFamily="2" charset="0"/>
              </a:rPr>
              <a:t>mes_atual</a:t>
            </a:r>
            <a:endParaRPr lang="pt-BR" sz="2800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 algn="l"/>
            <a:r>
              <a:rPr lang="pt-BR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	- salve o ano atual em uma variável   </a:t>
            </a:r>
            <a:r>
              <a:rPr lang="pt-BR" sz="28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ano_atual</a:t>
            </a:r>
          </a:p>
          <a:p>
            <a:pPr algn="l"/>
            <a:r>
              <a:rPr lang="pt-BR" sz="2800" b="1" dirty="0">
                <a:solidFill>
                  <a:srgbClr val="212529"/>
                </a:solidFill>
                <a:latin typeface="Roboto" panose="02000000000000000000" pitchFamily="2" charset="0"/>
              </a:rPr>
              <a:t>          </a:t>
            </a:r>
            <a:r>
              <a:rPr lang="pt-BR" sz="2800" dirty="0">
                <a:solidFill>
                  <a:srgbClr val="212529"/>
                </a:solidFill>
                <a:latin typeface="Roboto" panose="02000000000000000000" pitchFamily="2" charset="0"/>
              </a:rPr>
              <a:t>- leia o mês e o ano de nascimento de uma pessoa</a:t>
            </a:r>
          </a:p>
          <a:p>
            <a:pPr algn="l"/>
            <a:r>
              <a:rPr lang="pt-BR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         - calcule a idade atual dessa pessoa da seguinte forma:</a:t>
            </a:r>
          </a:p>
          <a:p>
            <a:pPr algn="l"/>
            <a:r>
              <a:rPr lang="pt-BR" sz="2800" dirty="0">
                <a:solidFill>
                  <a:srgbClr val="212529"/>
                </a:solidFill>
                <a:latin typeface="Roboto" panose="02000000000000000000" pitchFamily="2" charset="0"/>
              </a:rPr>
              <a:t>		- se o mês de nascimento for anterior ao atual:</a:t>
            </a:r>
          </a:p>
          <a:p>
            <a:pPr algn="l"/>
            <a:r>
              <a:rPr lang="pt-BR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			idade = ano atual – ano nascimento</a:t>
            </a:r>
          </a:p>
          <a:p>
            <a:pPr algn="l"/>
            <a:r>
              <a:rPr lang="pt-BR" sz="2800" dirty="0">
                <a:solidFill>
                  <a:srgbClr val="212529"/>
                </a:solidFill>
                <a:latin typeface="Roboto" panose="02000000000000000000" pitchFamily="2" charset="0"/>
              </a:rPr>
              <a:t>		- se não:</a:t>
            </a:r>
          </a:p>
          <a:p>
            <a:r>
              <a:rPr lang="pt-BR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			idade = ano atual – ano nascimento – 1</a:t>
            </a:r>
          </a:p>
          <a:p>
            <a:endParaRPr lang="pt-BR" sz="2800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r>
              <a:rPr lang="pt-BR" sz="28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Atenção: o mês informado deve estar entre 1 e 12 e o ano informado não pode ser superior ao ano atual !!!!</a:t>
            </a:r>
          </a:p>
          <a:p>
            <a:pPr algn="l"/>
            <a:r>
              <a:rPr lang="pt-BR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			</a:t>
            </a:r>
            <a:endParaRPr lang="pt-BR" sz="1600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8261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97659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Exercícios com os comandos </a:t>
            </a:r>
            <a:r>
              <a:rPr lang="pt-BR" sz="3600" b="1" dirty="0">
                <a:solidFill>
                  <a:srgbClr val="0070C0"/>
                </a:solidFill>
              </a:rPr>
              <a:t>grep</a:t>
            </a:r>
            <a:r>
              <a:rPr lang="pt-BR" sz="3600" dirty="0">
                <a:solidFill>
                  <a:srgbClr val="0070C0"/>
                </a:solidFill>
              </a:rPr>
              <a:t>, </a:t>
            </a:r>
            <a:r>
              <a:rPr lang="pt-BR" sz="3600" b="1" dirty="0">
                <a:solidFill>
                  <a:srgbClr val="0070C0"/>
                </a:solidFill>
              </a:rPr>
              <a:t>for </a:t>
            </a:r>
            <a:r>
              <a:rPr lang="pt-BR" sz="3600" dirty="0">
                <a:solidFill>
                  <a:srgbClr val="0070C0"/>
                </a:solidFill>
              </a:rPr>
              <a:t>e</a:t>
            </a:r>
            <a:r>
              <a:rPr lang="pt-BR" sz="3600" b="1" dirty="0">
                <a:solidFill>
                  <a:srgbClr val="0070C0"/>
                </a:solidFill>
              </a:rPr>
              <a:t> while</a:t>
            </a:r>
            <a:endParaRPr lang="pt-BR" sz="3600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85D98-7709-6ED2-FAE7-EEA3655E28C1}"/>
              </a:ext>
            </a:extLst>
          </p:cNvPr>
          <p:cNvSpPr txBox="1"/>
          <p:nvPr/>
        </p:nvSpPr>
        <p:spPr>
          <a:xfrm>
            <a:off x="951379" y="1438400"/>
            <a:ext cx="105861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pt-BR" sz="2800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pt-BR" sz="28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Crie um script que entre um nome via teclado e mostre com</a:t>
            </a:r>
          </a:p>
          <a:p>
            <a:pPr algn="l"/>
            <a:r>
              <a:rPr lang="pt-BR" sz="2800" dirty="0">
                <a:solidFill>
                  <a:srgbClr val="212529"/>
                </a:solidFill>
                <a:latin typeface="Roboto" panose="02000000000000000000" pitchFamily="2" charset="0"/>
              </a:rPr>
              <a:t>quais letras do alfabeto ele é formado, em ordem alfabética</a:t>
            </a:r>
            <a:endParaRPr lang="pt-BR" sz="2800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pt-BR" sz="2800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 algn="l"/>
            <a:endParaRPr lang="pt-BR" sz="2800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 algn="l"/>
            <a:endParaRPr lang="pt-BR" sz="2800" dirty="0">
              <a:solidFill>
                <a:srgbClr val="212529"/>
              </a:solidFill>
              <a:latin typeface="Roboto" panose="02000000000000000000" pitchFamily="2" charset="0"/>
            </a:endParaRPr>
          </a:p>
          <a:p>
            <a:pPr algn="l"/>
            <a:r>
              <a:rPr lang="pt-BR" sz="2800" dirty="0">
                <a:solidFill>
                  <a:srgbClr val="212529"/>
                </a:solidFill>
                <a:latin typeface="Roboto" panose="02000000000000000000" pitchFamily="2" charset="0"/>
              </a:rPr>
              <a:t>Crie um script que entre um número inteiro via teclado e:</a:t>
            </a:r>
          </a:p>
          <a:p>
            <a:pPr algn="l"/>
            <a:r>
              <a:rPr lang="pt-BR" sz="2800" dirty="0">
                <a:solidFill>
                  <a:srgbClr val="212529"/>
                </a:solidFill>
                <a:latin typeface="Roboto" panose="02000000000000000000" pitchFamily="2" charset="0"/>
              </a:rPr>
              <a:t>	- diga se o número é par ou impar</a:t>
            </a:r>
          </a:p>
          <a:p>
            <a:pPr algn="l"/>
            <a:r>
              <a:rPr lang="pt-BR" sz="2800" dirty="0">
                <a:solidFill>
                  <a:srgbClr val="212529"/>
                </a:solidFill>
                <a:latin typeface="Roboto" panose="02000000000000000000" pitchFamily="2" charset="0"/>
              </a:rPr>
              <a:t>	- se o número for menor que 20, calcula seu fatorial</a:t>
            </a:r>
          </a:p>
          <a:p>
            <a:pPr algn="l"/>
            <a:r>
              <a:rPr lang="pt-BR" sz="2800" dirty="0">
                <a:solidFill>
                  <a:srgbClr val="212529"/>
                </a:solidFill>
                <a:latin typeface="Roboto" panose="02000000000000000000" pitchFamily="2" charset="0"/>
              </a:rPr>
              <a:t>	- pesquise se é um número primo</a:t>
            </a:r>
          </a:p>
        </p:txBody>
      </p:sp>
    </p:spTree>
    <p:extLst>
      <p:ext uri="{BB962C8B-B14F-4D97-AF65-F5344CB8AC3E}">
        <p14:creationId xmlns:p14="http://schemas.microsoft.com/office/powerpoint/2010/main" val="22602520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Comandos </a:t>
            </a:r>
            <a:r>
              <a:rPr lang="pt-BR" sz="3600" b="1" dirty="0">
                <a:solidFill>
                  <a:srgbClr val="0070C0"/>
                </a:solidFill>
              </a:rPr>
              <a:t>cron </a:t>
            </a:r>
            <a:r>
              <a:rPr lang="pt-BR" sz="3600" dirty="0">
                <a:solidFill>
                  <a:srgbClr val="0070C0"/>
                </a:solidFill>
              </a:rPr>
              <a:t>ou </a:t>
            </a:r>
            <a:r>
              <a:rPr lang="pt-BR" sz="3600" b="1" dirty="0">
                <a:solidFill>
                  <a:srgbClr val="0070C0"/>
                </a:solidFill>
              </a:rPr>
              <a:t>crontab</a:t>
            </a:r>
            <a:endParaRPr lang="pt-BR" sz="3600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79F8A-1CBC-1B16-4D65-786C7E122ACB}"/>
              </a:ext>
            </a:extLst>
          </p:cNvPr>
          <p:cNvSpPr txBox="1"/>
          <p:nvPr/>
        </p:nvSpPr>
        <p:spPr>
          <a:xfrm>
            <a:off x="1781471" y="1537192"/>
            <a:ext cx="9809894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i="0" dirty="0">
                <a:solidFill>
                  <a:srgbClr val="2B2B2B"/>
                </a:solidFill>
                <a:effectLst/>
                <a:latin typeface="Lato" panose="020B0604020202020204" pitchFamily="34" charset="0"/>
              </a:rPr>
              <a:t>Este comando agenda e automatiza tarefas a serem executadas pelo sistema periodicamente (mais de uma vez).</a:t>
            </a:r>
          </a:p>
          <a:p>
            <a:endParaRPr lang="pt-BR" sz="2800" dirty="0">
              <a:solidFill>
                <a:srgbClr val="2B2B2B"/>
              </a:solidFill>
              <a:latin typeface="Lato" panose="020B0604020202020204" pitchFamily="34" charset="0"/>
            </a:endParaRPr>
          </a:p>
          <a:p>
            <a:r>
              <a:rPr lang="pt-BR" sz="2800" dirty="0">
                <a:solidFill>
                  <a:srgbClr val="2B2B2B"/>
                </a:solidFill>
                <a:latin typeface="Lato" panose="020B0604020202020204" pitchFamily="34" charset="0"/>
              </a:rPr>
              <a:t>Opções do comando:</a:t>
            </a:r>
          </a:p>
          <a:p>
            <a:endParaRPr lang="pt-BR" sz="2400" dirty="0">
              <a:solidFill>
                <a:srgbClr val="2B2B2B"/>
              </a:solidFill>
              <a:latin typeface="Lato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2B2B2B"/>
                </a:solidFill>
                <a:effectLst/>
                <a:latin typeface="inherit"/>
              </a:rPr>
              <a:t>-e</a:t>
            </a:r>
            <a:r>
              <a:rPr lang="pt-BR" sz="2400" b="0" i="0" dirty="0">
                <a:solidFill>
                  <a:srgbClr val="2B2B2B"/>
                </a:solidFill>
                <a:effectLst/>
                <a:latin typeface="inherit"/>
              </a:rPr>
              <a:t> : edita o arquivo de </a:t>
            </a:r>
            <a:r>
              <a:rPr lang="pt-BR" sz="2400" b="0" i="1" dirty="0">
                <a:solidFill>
                  <a:srgbClr val="2B2B2B"/>
                </a:solidFill>
                <a:effectLst/>
                <a:latin typeface="inherit"/>
              </a:rPr>
              <a:t>crontab</a:t>
            </a:r>
            <a:r>
              <a:rPr lang="pt-BR" sz="2400" b="0" i="0" dirty="0">
                <a:solidFill>
                  <a:srgbClr val="2B2B2B"/>
                </a:solidFill>
                <a:effectLst/>
                <a:latin typeface="inherit"/>
              </a:rPr>
              <a:t>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2B2B2B"/>
                </a:solidFill>
                <a:effectLst/>
                <a:latin typeface="inherit"/>
              </a:rPr>
              <a:t>-l</a:t>
            </a:r>
            <a:r>
              <a:rPr lang="pt-BR" sz="2400" b="0" i="0" dirty="0">
                <a:solidFill>
                  <a:srgbClr val="2B2B2B"/>
                </a:solidFill>
                <a:effectLst/>
                <a:latin typeface="inherit"/>
              </a:rPr>
              <a:t> : lista o arquivo </a:t>
            </a:r>
            <a:r>
              <a:rPr lang="pt-BR" sz="2400" b="0" i="1" dirty="0">
                <a:solidFill>
                  <a:srgbClr val="2B2B2B"/>
                </a:solidFill>
                <a:effectLst/>
                <a:latin typeface="inherit"/>
              </a:rPr>
              <a:t>crontab</a:t>
            </a:r>
            <a:r>
              <a:rPr lang="pt-BR" sz="2400" b="0" i="0" dirty="0">
                <a:solidFill>
                  <a:srgbClr val="2B2B2B"/>
                </a:solidFill>
                <a:effectLst/>
                <a:latin typeface="inherit"/>
              </a:rPr>
              <a:t> na saída padrão.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2B2B2B"/>
                </a:solidFill>
                <a:effectLst/>
                <a:latin typeface="inherit"/>
              </a:rPr>
              <a:t>-r</a:t>
            </a:r>
            <a:r>
              <a:rPr lang="pt-BR" sz="2400" b="0" i="0" dirty="0">
                <a:solidFill>
                  <a:srgbClr val="2B2B2B"/>
                </a:solidFill>
                <a:effectLst/>
                <a:latin typeface="inherit"/>
              </a:rPr>
              <a:t> : remove o arquivo </a:t>
            </a:r>
            <a:r>
              <a:rPr lang="pt-BR" sz="2400" b="0" i="1" dirty="0">
                <a:solidFill>
                  <a:srgbClr val="2B2B2B"/>
                </a:solidFill>
                <a:effectLst/>
                <a:latin typeface="inherit"/>
              </a:rPr>
              <a:t>crontab</a:t>
            </a:r>
            <a:r>
              <a:rPr lang="pt-BR" sz="2400" b="0" i="0" dirty="0">
                <a:solidFill>
                  <a:srgbClr val="2B2B2B"/>
                </a:solidFill>
                <a:effectLst/>
                <a:latin typeface="inherit"/>
              </a:rPr>
              <a:t> do usuário.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2B2B2B"/>
                </a:solidFill>
                <a:effectLst/>
                <a:latin typeface="inherit"/>
              </a:rPr>
              <a:t>-u usuário</a:t>
            </a:r>
            <a:r>
              <a:rPr lang="pt-BR" sz="2400" b="0" i="0" dirty="0">
                <a:solidFill>
                  <a:srgbClr val="2B2B2B"/>
                </a:solidFill>
                <a:effectLst/>
                <a:latin typeface="inherit"/>
              </a:rPr>
              <a:t> : especifica o nome do usuário cujo arquivo de crontab está sendo criado ou alterado.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14072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Comandos </a:t>
            </a:r>
            <a:r>
              <a:rPr lang="pt-BR" sz="3600" b="1" dirty="0">
                <a:solidFill>
                  <a:srgbClr val="0070C0"/>
                </a:solidFill>
              </a:rPr>
              <a:t>cron </a:t>
            </a:r>
            <a:r>
              <a:rPr lang="pt-BR" sz="3600" dirty="0">
                <a:solidFill>
                  <a:srgbClr val="0070C0"/>
                </a:solidFill>
              </a:rPr>
              <a:t>ou </a:t>
            </a:r>
            <a:r>
              <a:rPr lang="pt-BR" sz="3600" b="1" dirty="0">
                <a:solidFill>
                  <a:srgbClr val="0070C0"/>
                </a:solidFill>
              </a:rPr>
              <a:t>crontab</a:t>
            </a:r>
            <a:endParaRPr lang="pt-BR" sz="3600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FC6D0-EA59-16BC-FFEA-5F5782B26DAB}"/>
              </a:ext>
            </a:extLst>
          </p:cNvPr>
          <p:cNvSpPr txBox="1"/>
          <p:nvPr/>
        </p:nvSpPr>
        <p:spPr>
          <a:xfrm>
            <a:off x="271182" y="1659285"/>
            <a:ext cx="1164963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 crontab tem o seguinte formato:</a:t>
            </a:r>
          </a:p>
          <a:p>
            <a:pPr algn="l"/>
            <a:r>
              <a:rPr lang="pt-BR" sz="2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[minutos] [horas] [dias do mês] [mês] [dias da semana] [usuário] [comando]</a:t>
            </a:r>
          </a:p>
          <a:p>
            <a:pPr algn="l"/>
            <a:endParaRPr lang="pt-BR" sz="2400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pt-BR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 preenchimento de cada campo é feito da seguinte maneira:</a:t>
            </a:r>
          </a:p>
          <a:p>
            <a:pPr algn="l"/>
            <a:r>
              <a:rPr lang="pt-BR" sz="2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Minutos: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informe números de 0 a 59;</a:t>
            </a:r>
          </a:p>
          <a:p>
            <a:pPr algn="l"/>
            <a:r>
              <a:rPr lang="pt-BR" sz="2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Horas: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informe números de 0 a 23;</a:t>
            </a:r>
          </a:p>
          <a:p>
            <a:pPr algn="l"/>
            <a:r>
              <a:rPr lang="pt-BR" sz="2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Dias do mês: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informe números de 0 a 31;</a:t>
            </a:r>
          </a:p>
          <a:p>
            <a:pPr algn="l"/>
            <a:r>
              <a:rPr lang="pt-BR" sz="2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Mês: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informe números de 1 a 12;</a:t>
            </a:r>
          </a:p>
          <a:p>
            <a:pPr algn="l"/>
            <a:r>
              <a:rPr lang="pt-BR" sz="2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Dias da semana: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informe números de 0 a 7;</a:t>
            </a:r>
          </a:p>
          <a:p>
            <a:pPr algn="l"/>
            <a:r>
              <a:rPr lang="pt-BR" sz="2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Usuário: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é o usuário que vai executar o comando (não é necessário 		especificá-lo se o arquivo do próprio usuário for usado);</a:t>
            </a:r>
          </a:p>
          <a:p>
            <a:pPr algn="l"/>
            <a:r>
              <a:rPr lang="pt-BR" sz="24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	- Comando: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a tarefa que deve ser executada.</a:t>
            </a:r>
          </a:p>
        </p:txBody>
      </p:sp>
    </p:spTree>
    <p:extLst>
      <p:ext uri="{BB962C8B-B14F-4D97-AF65-F5344CB8AC3E}">
        <p14:creationId xmlns:p14="http://schemas.microsoft.com/office/powerpoint/2010/main" val="41419825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Comandos </a:t>
            </a:r>
            <a:r>
              <a:rPr lang="pt-BR" sz="3600" b="1" dirty="0">
                <a:solidFill>
                  <a:srgbClr val="0070C0"/>
                </a:solidFill>
              </a:rPr>
              <a:t>cron </a:t>
            </a:r>
            <a:r>
              <a:rPr lang="pt-BR" sz="3600" dirty="0">
                <a:solidFill>
                  <a:srgbClr val="0070C0"/>
                </a:solidFill>
              </a:rPr>
              <a:t>ou </a:t>
            </a:r>
            <a:r>
              <a:rPr lang="pt-BR" sz="3600" b="1" dirty="0">
                <a:solidFill>
                  <a:srgbClr val="0070C0"/>
                </a:solidFill>
              </a:rPr>
              <a:t>crontab</a:t>
            </a:r>
            <a:endParaRPr lang="pt-BR" sz="3600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AFC6D0-EA59-16BC-FFEA-5F5782B26DAB}"/>
              </a:ext>
            </a:extLst>
          </p:cNvPr>
          <p:cNvSpPr txBox="1"/>
          <p:nvPr/>
        </p:nvSpPr>
        <p:spPr>
          <a:xfrm>
            <a:off x="324970" y="1471027"/>
            <a:ext cx="116496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Asterisco (*)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– define todos os parâmetros de agendamento.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Vírgula (,)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 – mantém duas ou mais horas de execução em um único comando.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Hífen (-)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– determina o intervalo da hora ao definir vários tempos de execução de único comando.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Barra inclinada (/)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 – cria intervalos pré-determinados de tempo dentro de um intervalo de tempo específico.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Last (L)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 – tem o propósito específico de determinar o último dia da semana do mês respectivo. Por exemplo, 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3L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 significa a última quarta-feira.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Weekday (W)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 – determina o dia da semana mais próximo de um tempo dado. Por exemplo, 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1W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 significa se o 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1°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 for um sábado, o comando vai ser executado na segunda-feira (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3°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Hash (#)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 – para determinar o dia da semana, seguido por um número que varia de 1 a 5. Por exemplo, </a:t>
            </a: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1#2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significa a segunda segunda-feira.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i="0" dirty="0">
                <a:solidFill>
                  <a:srgbClr val="36344D"/>
                </a:solidFill>
                <a:effectLst/>
                <a:latin typeface="Muli"/>
              </a:rPr>
              <a:t>Ponto de interrogação (?) </a:t>
            </a:r>
            <a:r>
              <a:rPr lang="pt-BR" sz="2400" b="0" i="0" dirty="0">
                <a:solidFill>
                  <a:srgbClr val="36344D"/>
                </a:solidFill>
                <a:effectLst/>
                <a:latin typeface="Muli"/>
              </a:rPr>
              <a:t>– serve para deixar um espaço.  </a:t>
            </a:r>
          </a:p>
        </p:txBody>
      </p:sp>
    </p:spTree>
    <p:extLst>
      <p:ext uri="{BB962C8B-B14F-4D97-AF65-F5344CB8AC3E}">
        <p14:creationId xmlns:p14="http://schemas.microsoft.com/office/powerpoint/2010/main" val="40593429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Comandos </a:t>
            </a:r>
            <a:r>
              <a:rPr lang="pt-BR" sz="3600" b="1" dirty="0">
                <a:solidFill>
                  <a:srgbClr val="0070C0"/>
                </a:solidFill>
              </a:rPr>
              <a:t>cron </a:t>
            </a:r>
            <a:r>
              <a:rPr lang="pt-BR" sz="3600" dirty="0">
                <a:solidFill>
                  <a:srgbClr val="0070C0"/>
                </a:solidFill>
              </a:rPr>
              <a:t>ou </a:t>
            </a:r>
            <a:r>
              <a:rPr lang="pt-BR" sz="3600" b="1" dirty="0">
                <a:solidFill>
                  <a:srgbClr val="0070C0"/>
                </a:solidFill>
              </a:rPr>
              <a:t>crontab</a:t>
            </a:r>
            <a:endParaRPr lang="pt-BR" sz="3600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  <a:p>
            <a:endParaRPr lang="pt-BR" sz="3200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D416-F87F-092C-CC1B-6009E10AE314}"/>
              </a:ext>
            </a:extLst>
          </p:cNvPr>
          <p:cNvSpPr txBox="1"/>
          <p:nvPr/>
        </p:nvSpPr>
        <p:spPr>
          <a:xfrm>
            <a:off x="1781471" y="1659285"/>
            <a:ext cx="64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endParaRPr lang="pt-BR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3E65E-25A2-40ED-0270-13EE8D71C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9" y="1518448"/>
            <a:ext cx="10498092" cy="47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9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Principais tipos de 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690968" y="1648215"/>
            <a:ext cx="985503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i="1" dirty="0"/>
              <a:t>C Shell</a:t>
            </a:r>
            <a:r>
              <a:rPr lang="pt-BR" sz="2800" dirty="0"/>
              <a:t>: é o shell mais utilizado em BSD, e possui uma sintaxe muito parecida com a linguagem C. Este tipo de shell já se distancia mais do Bourne Shell, portanto quem programa para ele terá problemas quanto a portabilidade em outros tipos. É representado por "csh". </a:t>
            </a:r>
          </a:p>
          <a:p>
            <a:endParaRPr lang="pt-BR" sz="2800" dirty="0"/>
          </a:p>
          <a:p>
            <a:r>
              <a:rPr lang="pt-BR" sz="2800" b="1" i="1" dirty="0"/>
              <a:t>Bourne Again Shell</a:t>
            </a:r>
            <a:r>
              <a:rPr lang="pt-BR" sz="2800" dirty="0"/>
              <a:t>: é o shell desenvolvido para o projeto GNU usado peloGNU/Linux, é muito usado pois o sistema que o porta evolui e é adotado rapidamente. Possui uma boa portabilidade, pois possui características do Korn Shell e C Shell. É representado por "bash". O nosso estudo estará focado neste. </a:t>
            </a:r>
          </a:p>
        </p:txBody>
      </p:sp>
    </p:spTree>
    <p:extLst>
      <p:ext uri="{BB962C8B-B14F-4D97-AF65-F5344CB8AC3E}">
        <p14:creationId xmlns:p14="http://schemas.microsoft.com/office/powerpoint/2010/main" val="10298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79" y="796970"/>
            <a:ext cx="843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0070C0"/>
                </a:solidFill>
              </a:rPr>
              <a:t>Qual o Shell do seu Linux?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690968" y="1648215"/>
            <a:ext cx="920115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400" dirty="0"/>
          </a:p>
          <a:p>
            <a:r>
              <a:rPr lang="pt-BR" sz="2800" dirty="0"/>
              <a:t>Digite: </a:t>
            </a:r>
          </a:p>
          <a:p>
            <a:r>
              <a:rPr lang="pt-BR" sz="2800" dirty="0"/>
              <a:t>		</a:t>
            </a:r>
            <a:r>
              <a:rPr lang="pt-BR" sz="2800" dirty="0">
                <a:solidFill>
                  <a:srgbClr val="FF0000"/>
                </a:solidFill>
              </a:rPr>
              <a:t>echo $0</a:t>
            </a:r>
          </a:p>
          <a:p>
            <a:endParaRPr lang="pt-BR" sz="2800" dirty="0"/>
          </a:p>
          <a:p>
            <a:r>
              <a:rPr lang="pt-BR" sz="2800" dirty="0"/>
              <a:t>e pressione &lt;ENTER&gt;</a:t>
            </a:r>
          </a:p>
        </p:txBody>
      </p:sp>
    </p:spTree>
    <p:extLst>
      <p:ext uri="{BB962C8B-B14F-4D97-AF65-F5344CB8AC3E}">
        <p14:creationId xmlns:p14="http://schemas.microsoft.com/office/powerpoint/2010/main" val="165299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A3C82BD-6B87-5811-4662-7314AAB1CBCF}"/>
              </a:ext>
            </a:extLst>
          </p:cNvPr>
          <p:cNvSpPr txBox="1"/>
          <p:nvPr/>
        </p:nvSpPr>
        <p:spPr>
          <a:xfrm>
            <a:off x="951380" y="796970"/>
            <a:ext cx="6098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rgbClr val="0070C0"/>
                </a:solidFill>
              </a:rPr>
              <a:t>Bash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68533-E33A-3C90-3773-99F5EB7683F8}"/>
              </a:ext>
            </a:extLst>
          </p:cNvPr>
          <p:cNvSpPr txBox="1"/>
          <p:nvPr/>
        </p:nvSpPr>
        <p:spPr>
          <a:xfrm>
            <a:off x="1663672" y="1634567"/>
            <a:ext cx="92011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i="1" dirty="0"/>
              <a:t>Bash</a:t>
            </a:r>
            <a:r>
              <a:rPr lang="pt-BR" sz="2800" dirty="0"/>
              <a:t> é o shell, ou interpretador de comandos da linguagem, do sistema operacional GNU. O nome é um acrônimo de “bourne-again shell” , uma piada com o nome de Stephen Bourne, autor do ancestral direto do Unix Shell atual. </a:t>
            </a:r>
          </a:p>
        </p:txBody>
      </p:sp>
    </p:spTree>
    <p:extLst>
      <p:ext uri="{BB962C8B-B14F-4D97-AF65-F5344CB8AC3E}">
        <p14:creationId xmlns:p14="http://schemas.microsoft.com/office/powerpoint/2010/main" val="178991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2621</Words>
  <Application>Microsoft Office PowerPoint</Application>
  <PresentationFormat>Widescreen</PresentationFormat>
  <Paragraphs>335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Arial</vt:lpstr>
      <vt:lpstr>Calibri</vt:lpstr>
      <vt:lpstr>Calibri Light</vt:lpstr>
      <vt:lpstr>Google Sans</vt:lpstr>
      <vt:lpstr>inherit</vt:lpstr>
      <vt:lpstr>Lato</vt:lpstr>
      <vt:lpstr>Muli</vt:lpstr>
      <vt:lpstr>open sans</vt:lpstr>
      <vt:lpstr>Roboto</vt:lpstr>
      <vt:lpstr>Office Theme</vt:lpstr>
      <vt:lpstr>Shell 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Shell Script</dc:title>
  <dc:creator>Gaui, Roberto</dc:creator>
  <cp:lastModifiedBy>Gaui, Roberto</cp:lastModifiedBy>
  <cp:revision>1</cp:revision>
  <dcterms:created xsi:type="dcterms:W3CDTF">2023-04-07T23:09:34Z</dcterms:created>
  <dcterms:modified xsi:type="dcterms:W3CDTF">2023-04-21T17:00:16Z</dcterms:modified>
</cp:coreProperties>
</file>