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3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684"/>
    <a:srgbClr val="983FDD"/>
    <a:srgbClr val="A140EC"/>
    <a:srgbClr val="008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568"/>
  </p:normalViewPr>
  <p:slideViewPr>
    <p:cSldViewPr snapToGrid="0" snapToObjects="1">
      <p:cViewPr varScale="1">
        <p:scale>
          <a:sx n="88" d="100"/>
          <a:sy n="88" d="100"/>
        </p:scale>
        <p:origin x="184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245C-6E62-B949-B33B-3EFB18F0F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1988-D5F9-E74F-B7CB-228B886C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A74D-4CA0-B043-BAC2-CE35631B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0149-1155-584A-804F-4C82DC0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46ED-DF80-DC4E-B6A3-03F4C44D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4C59-2A67-8949-9724-EC89D70E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F9AC-CB88-1849-8B2B-79CF93B4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3451-CBB5-7E4D-995C-F386109F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9607-2736-BC44-84C3-A2AB6AD4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6BEA-9886-5E42-AA5B-4F4FF233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90DAD-AD7D-CC4D-8869-15D9F708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F991-8A1A-9E45-AC05-84C142B9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1BB9-6CC3-9847-BF51-67DAB812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2D8-B9F0-074B-B562-08BD58C3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CC31-1B13-A144-992E-C2982B00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3B8-57C0-574E-A3D1-7B7AD1B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72E7-682F-1043-9728-F29011A2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C18E-45D2-8A4F-9A19-47E9BDE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53FF-2FE7-EF47-BB9D-CB604EA0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B5BA-D08A-5740-A03D-D3C87DAB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5800-6A01-614B-BBE6-3F3999D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83464-3C54-3643-B4FB-84BA414C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9C43-013A-084C-8EE7-36F7AC28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32FD-E3B5-A641-BE33-D0C8BBC0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EBC8-B278-624B-A023-46E616F4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9F6D-034B-924B-8DC5-7961FAD9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69D1-E137-2C4E-8D0E-57878C71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5F064-04A9-334E-8D20-6E9C255F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7725-7DF7-0C4E-9507-FB13A966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EC76-496D-EA4E-9DCA-470FDE65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0FF5-BAC2-7641-9FD5-902C67DE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61C-AAE6-C540-A805-1E8D450D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83D6-3BE1-CD45-980F-B5E8BBBF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4928F-F596-F24C-A583-0A20B208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CDA38-FDA9-534E-9D5C-EA462D8C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D684C-F75F-A447-9A85-DD0203AD8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7FDB2-F2BE-2B47-97E4-8D148D09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B154B-8F40-6E48-8A28-955093B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02A86-7BC4-494D-A166-55655F73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87B9-2803-254C-A6AF-AE2747C2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A2F-EA89-4C47-8749-651AD985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29BC-DDA4-FC4D-9A3B-731910A0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ECCC2-F194-BA40-9201-2C934F30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B69B5-ADF0-D446-96D2-8D38F23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7824-92EA-D54C-9647-BE692FC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F38F-EEB5-994B-81CA-8C9938C4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7C7A-AFD0-8C46-84CF-69F9F7D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E2AC-36BC-4549-9A27-2D901EEC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10EEB-C0E6-1749-943A-EFE54799A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CEDEF-BBFD-EA46-B83C-07E97069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828A-5755-324C-A1EF-51C2F53A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1896-DE0F-4541-9D52-B869EAC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D00-604E-A74F-B13B-7BC7CD3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A2BDE-074D-F14A-BB75-7D1C55EB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126C-2102-D647-AB43-07EBCB1E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9CAD-7874-ED4D-A0E8-5986E0C9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EE32-9938-F247-8B39-0B87B8A5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EE9A-B127-6742-ADA7-EDC23786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D1DEB-DD47-1248-90DE-7EE5705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30B7-D5E5-5B4F-BA06-A15062C3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02E4-02C7-AB42-816F-FA2740E3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C71E-EA4C-6144-AD4F-2B059738A49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CBE-FA34-6E49-BCBE-D8DDC93D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E2D7-67E9-1344-B589-23F88F64F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2139-DFBB-7943-969E-4BBE3A0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https://image.freepik.com/free-icon/database-configuration_318-10022.jpg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http://www.blueoceansoft.com/images/web-applications-and-portals-icon.png" TargetMode="External"/><Relationship Id="rId21" Type="http://schemas.openxmlformats.org/officeDocument/2006/relationships/image" Target="http://docs.python-requests.org/en/master/_static/requests-sidebar.png" TargetMode="External"/><Relationship Id="rId7" Type="http://schemas.openxmlformats.org/officeDocument/2006/relationships/image" Target="https://cdn0.iconfinder.com/data/icons/desktop-app-1/128/desktop_pc-512.png" TargetMode="External"/><Relationship Id="rId12" Type="http://schemas.openxmlformats.org/officeDocument/2006/relationships/image" Target="../media/image6.jpeg"/><Relationship Id="rId17" Type="http://schemas.openxmlformats.org/officeDocument/2006/relationships/image" Target="https://www.seleniumhq.org/images/selenium-grid-logo.png" TargetMode="External"/><Relationship Id="rId25" Type="http://schemas.openxmlformats.org/officeDocument/2006/relationships/image" Target="https://raw.githubusercontent.com/behave/behave/master/docs/_static/behave_logo1.pn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https://larion.com/wp-content/uploads/2017/04/Robot-Framework-User-Guid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https://cdn4.iconfinder.com/data/icons/vectory-multimedia-2/40/application_options-512.png" TargetMode="External"/><Relationship Id="rId24" Type="http://schemas.openxmlformats.org/officeDocument/2006/relationships/image" Target="../media/image12.png"/><Relationship Id="rId5" Type="http://schemas.openxmlformats.org/officeDocument/2006/relationships/image" Target="http://www.vyomwork.com/wp-content/uploads/2016/02/Mobile_app_03_icon.png" TargetMode="External"/><Relationship Id="rId15" Type="http://schemas.openxmlformats.org/officeDocument/2006/relationships/image" Target="http://docs.seleniumhq.org/images/big-logo.png" TargetMode="External"/><Relationship Id="rId23" Type="http://schemas.openxmlformats.org/officeDocument/2006/relationships/image" Target="https://github.com/paramiko/paramiko/blob/master/images/paramiko-banner.png?raw=true" TargetMode="Externa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https://www.perfectomobile.com/sites/default/files/styles/icon_image/public/images/icons/logos/appium-logo-2.png?itok=iCbaUmeV" TargetMode="External"/><Relationship Id="rId4" Type="http://schemas.openxmlformats.org/officeDocument/2006/relationships/image" Target="../media/image2.png"/><Relationship Id="rId9" Type="http://schemas.openxmlformats.org/officeDocument/2006/relationships/image" Target="https://www.uptrends.com/Frontend/Images/sub/icons/api-rest-soap.pn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https://avatars3.githubusercontent.com/u/5879127?s=200&amp;v=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www.focusedsupport.com/blog/content/images/2015/06/docker_jenkins_page-2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https://www.perfectomobile.com/sites/default/files/styles/icon_image/public/images/icons/logos/appium-logo-2.png?itok=iCbaUmeV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http://www.focusedsupport.com/blog/content/images/2015/06/docker_jenkins_page-2.png" TargetMode="External"/><Relationship Id="rId7" Type="http://schemas.openxmlformats.org/officeDocument/2006/relationships/image" Target="../media/image9.png"/><Relationship Id="rId12" Type="http://schemas.openxmlformats.org/officeDocument/2006/relationships/image" Target="https://raw.githubusercontent.com/behave/behave/master/docs/_static/behave_logo1.png" TargetMode="External"/><Relationship Id="rId17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image" Target="http://docs.python-requests.org/en/master/_static/requests-sidebar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https://www.seleniumhq.org/images/selenium-grid-logo.png" TargetMode="External"/><Relationship Id="rId4" Type="http://schemas.openxmlformats.org/officeDocument/2006/relationships/image" Target="../media/image16.jpe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5.png"/><Relationship Id="rId7" Type="http://schemas.openxmlformats.org/officeDocument/2006/relationships/image" Target="https://avatars3.githubusercontent.com/u/5879127?s=200&amp;v=4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jpeg"/><Relationship Id="rId4" Type="http://schemas.openxmlformats.org/officeDocument/2006/relationships/image" Target="http://www.focusedsupport.com/blog/content/images/2015/06/docker_jenkins_page-2.png" TargetMode="External"/><Relationship Id="rId9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https://www.seleniumhq.org/images/selenium-grid-logo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https://image.freepik.com/free-icon/database-configuration_318-10022.jpg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http://www.blueoceansoft.com/images/web-applications-and-portals-icon.png" TargetMode="External"/><Relationship Id="rId21" Type="http://schemas.openxmlformats.org/officeDocument/2006/relationships/image" Target="http://docs.python-requests.org/en/master/_static/requests-sidebar.png" TargetMode="External"/><Relationship Id="rId7" Type="http://schemas.openxmlformats.org/officeDocument/2006/relationships/image" Target="https://cdn0.iconfinder.com/data/icons/desktop-app-1/128/desktop_pc-512.png" TargetMode="External"/><Relationship Id="rId12" Type="http://schemas.openxmlformats.org/officeDocument/2006/relationships/image" Target="../media/image6.jpeg"/><Relationship Id="rId17" Type="http://schemas.openxmlformats.org/officeDocument/2006/relationships/image" Target="https://www.seleniumhq.org/images/selenium-grid-logo.png" TargetMode="External"/><Relationship Id="rId25" Type="http://schemas.openxmlformats.org/officeDocument/2006/relationships/image" Target="https://raw.githubusercontent.com/behave/behave/master/docs/_static/behave_logo1.pn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https://larion.com/wp-content/uploads/2017/04/Robot-Framework-User-Guid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https://cdn4.iconfinder.com/data/icons/vectory-multimedia-2/40/application_options-512.png" TargetMode="External"/><Relationship Id="rId24" Type="http://schemas.openxmlformats.org/officeDocument/2006/relationships/image" Target="../media/image12.png"/><Relationship Id="rId5" Type="http://schemas.openxmlformats.org/officeDocument/2006/relationships/image" Target="http://www.vyomwork.com/wp-content/uploads/2016/02/Mobile_app_03_icon.png" TargetMode="External"/><Relationship Id="rId15" Type="http://schemas.openxmlformats.org/officeDocument/2006/relationships/image" Target="http://docs.seleniumhq.org/images/big-logo.png" TargetMode="External"/><Relationship Id="rId23" Type="http://schemas.openxmlformats.org/officeDocument/2006/relationships/image" Target="https://github.com/paramiko/paramiko/blob/master/images/paramiko-banner.png?raw=true" TargetMode="Externa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https://www.perfectomobile.com/sites/default/files/styles/icon_image/public/images/icons/logos/appium-logo-2.png?itok=iCbaUmeV" TargetMode="External"/><Relationship Id="rId4" Type="http://schemas.openxmlformats.org/officeDocument/2006/relationships/image" Target="../media/image2.png"/><Relationship Id="rId9" Type="http://schemas.openxmlformats.org/officeDocument/2006/relationships/image" Target="https://www.uptrends.com/Frontend/Images/sub/icons/api-rest-soap.pn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https://avatars3.githubusercontent.com/u/5879127?s=200&amp;v=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57B6-F7F6-1642-B54D-55298A982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Test Automation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93BE5-D7D9-854E-A2D4-D9F8FC8A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Wesley Peng</a:t>
            </a:r>
          </a:p>
        </p:txBody>
      </p:sp>
    </p:spTree>
    <p:extLst>
      <p:ext uri="{BB962C8B-B14F-4D97-AF65-F5344CB8AC3E}">
        <p14:creationId xmlns:p14="http://schemas.microsoft.com/office/powerpoint/2010/main" val="306367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C8C314-E006-CA41-8B53-ADF71A91D47C}"/>
              </a:ext>
            </a:extLst>
          </p:cNvPr>
          <p:cNvGrpSpPr/>
          <p:nvPr/>
        </p:nvGrpSpPr>
        <p:grpSpPr>
          <a:xfrm>
            <a:off x="2030694" y="4278263"/>
            <a:ext cx="1440000" cy="1607227"/>
            <a:chOff x="2030694" y="4278263"/>
            <a:chExt cx="1440000" cy="1607227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5143AED7-96F9-C142-869D-B37C877EB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4445490"/>
              <a:ext cx="1440000" cy="1440000"/>
            </a:xfrm>
            <a:prstGeom prst="diamond">
              <a:avLst/>
            </a:prstGeom>
            <a:solidFill>
              <a:srgbClr val="5B2684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iamond 135">
              <a:extLst>
                <a:ext uri="{FF2B5EF4-FFF2-40B4-BE49-F238E27FC236}">
                  <a16:creationId xmlns:a16="http://schemas.microsoft.com/office/drawing/2014/main" id="{751E3B91-0E9A-244B-88F7-5B9E0AF6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4278263"/>
              <a:ext cx="1440000" cy="1440000"/>
            </a:xfrm>
            <a:prstGeom prst="diamond">
              <a:avLst/>
            </a:prstGeom>
            <a:solidFill>
              <a:srgbClr val="A140E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GUI / Non-GUI Apps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274840-94A4-7E48-A7C2-6C9BA8E70714}"/>
              </a:ext>
            </a:extLst>
          </p:cNvPr>
          <p:cNvGrpSpPr/>
          <p:nvPr/>
        </p:nvGrpSpPr>
        <p:grpSpPr>
          <a:xfrm>
            <a:off x="2030694" y="3349932"/>
            <a:ext cx="1440000" cy="1608953"/>
            <a:chOff x="2030694" y="3286432"/>
            <a:chExt cx="1440000" cy="1608953"/>
          </a:xfrm>
        </p:grpSpPr>
        <p:sp>
          <p:nvSpPr>
            <p:cNvPr id="133" name="Diamond 132">
              <a:extLst>
                <a:ext uri="{FF2B5EF4-FFF2-40B4-BE49-F238E27FC236}">
                  <a16:creationId xmlns:a16="http://schemas.microsoft.com/office/drawing/2014/main" id="{D16E889F-838D-7C47-91D4-9D7DC6F27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3455385"/>
              <a:ext cx="1440000" cy="1440000"/>
            </a:xfrm>
            <a:prstGeom prst="diamond">
              <a:avLst/>
            </a:prstGeom>
            <a:solidFill>
              <a:schemeClr val="accent5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504A2AFF-3B8F-6B4A-B279-9D2285C8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3286432"/>
              <a:ext cx="1440000" cy="1440000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OSS / Tools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1A4B1A-D550-2540-B3A5-4EBDFCB244DD}"/>
              </a:ext>
            </a:extLst>
          </p:cNvPr>
          <p:cNvGrpSpPr/>
          <p:nvPr/>
        </p:nvGrpSpPr>
        <p:grpSpPr>
          <a:xfrm>
            <a:off x="2030694" y="2767719"/>
            <a:ext cx="1440000" cy="1634353"/>
            <a:chOff x="2030694" y="2704219"/>
            <a:chExt cx="1440000" cy="1634353"/>
          </a:xfrm>
        </p:grpSpPr>
        <p:sp>
          <p:nvSpPr>
            <p:cNvPr id="114" name="Diamond 113">
              <a:extLst>
                <a:ext uri="{FF2B5EF4-FFF2-40B4-BE49-F238E27FC236}">
                  <a16:creationId xmlns:a16="http://schemas.microsoft.com/office/drawing/2014/main" id="{7A647137-0C75-F044-BE64-3B5AE1180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2898572"/>
              <a:ext cx="1440000" cy="1440000"/>
            </a:xfrm>
            <a:prstGeom prst="diamond">
              <a:avLst/>
            </a:prstGeom>
            <a:solidFill>
              <a:schemeClr val="accent2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82A936D8-B630-6242-AD32-1003BA6BF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2704219"/>
              <a:ext cx="1440000" cy="1440000"/>
            </a:xfrm>
            <a:prstGeom prst="diamond">
              <a:avLst/>
            </a:prstGeom>
            <a:solidFill>
              <a:schemeClr val="accent2"/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Unified APIs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2F41-B853-5649-AA4D-BACAC235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8383B1-CC72-D149-AFB7-5A0598B37F42}"/>
              </a:ext>
            </a:extLst>
          </p:cNvPr>
          <p:cNvSpPr/>
          <p:nvPr/>
        </p:nvSpPr>
        <p:spPr>
          <a:xfrm>
            <a:off x="6748182" y="4413250"/>
            <a:ext cx="810895" cy="6832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75D618C-2421-894A-91CE-FB18F42030BC}"/>
              </a:ext>
            </a:extLst>
          </p:cNvPr>
          <p:cNvSpPr/>
          <p:nvPr/>
        </p:nvSpPr>
        <p:spPr>
          <a:xfrm>
            <a:off x="7422552" y="4658995"/>
            <a:ext cx="711200" cy="3048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DB82B0-A86E-3349-AB23-0ABC4C366F2B}"/>
              </a:ext>
            </a:extLst>
          </p:cNvPr>
          <p:cNvCxnSpPr/>
          <p:nvPr/>
        </p:nvCxnSpPr>
        <p:spPr>
          <a:xfrm flipV="1">
            <a:off x="3843461" y="2853026"/>
            <a:ext cx="587556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607CE4E-F83A-084A-A2F6-61C51161431C}"/>
              </a:ext>
            </a:extLst>
          </p:cNvPr>
          <p:cNvSpPr/>
          <p:nvPr/>
        </p:nvSpPr>
        <p:spPr>
          <a:xfrm>
            <a:off x="3840084" y="1833245"/>
            <a:ext cx="5878937" cy="911725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BPT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1026AC-8664-4541-9BCA-DABAAE92E5D0}"/>
              </a:ext>
            </a:extLst>
          </p:cNvPr>
          <p:cNvSpPr/>
          <p:nvPr/>
        </p:nvSpPr>
        <p:spPr>
          <a:xfrm>
            <a:off x="5700839" y="2339759"/>
            <a:ext cx="2875438" cy="3973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8D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Page Objects</a:t>
            </a:r>
          </a:p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Common Libraries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F59423E-9ED1-D643-AA5A-803C3D7DB599}"/>
              </a:ext>
            </a:extLst>
          </p:cNvPr>
          <p:cNvSpPr/>
          <p:nvPr/>
        </p:nvSpPr>
        <p:spPr>
          <a:xfrm>
            <a:off x="5704441" y="1833245"/>
            <a:ext cx="2871836" cy="4085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8D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BDD / ATDD</a:t>
            </a:r>
          </a:p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Gherkin Steps / Robot Keywords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EA8FAAE-A07F-B147-A1EB-5EAA4B5BDFD1}"/>
              </a:ext>
            </a:extLst>
          </p:cNvPr>
          <p:cNvSpPr/>
          <p:nvPr/>
        </p:nvSpPr>
        <p:spPr>
          <a:xfrm>
            <a:off x="3840084" y="3012859"/>
            <a:ext cx="5878937" cy="182345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TAF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8DEA98A-D2CB-E748-850A-3E14C881B09D}"/>
              </a:ext>
            </a:extLst>
          </p:cNvPr>
          <p:cNvSpPr/>
          <p:nvPr/>
        </p:nvSpPr>
        <p:spPr>
          <a:xfrm>
            <a:off x="4566328" y="3009483"/>
            <a:ext cx="5152693" cy="810422"/>
          </a:xfrm>
          <a:prstGeom prst="roundRect">
            <a:avLst/>
          </a:prstGeom>
          <a:noFill/>
          <a:ln w="6350" cap="flat" cmpd="sng" algn="ctr">
            <a:solidFill>
              <a:schemeClr val="accent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Modeling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5B85B3-547A-0042-B732-15641A693A42}"/>
              </a:ext>
            </a:extLst>
          </p:cNvPr>
          <p:cNvCxnSpPr/>
          <p:nvPr/>
        </p:nvCxnSpPr>
        <p:spPr>
          <a:xfrm flipV="1">
            <a:off x="3843461" y="4839686"/>
            <a:ext cx="587556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6E189A-B03F-F341-8AA1-DE909CD91F0D}"/>
              </a:ext>
            </a:extLst>
          </p:cNvPr>
          <p:cNvSpPr/>
          <p:nvPr/>
        </p:nvSpPr>
        <p:spPr>
          <a:xfrm>
            <a:off x="5504026" y="3148126"/>
            <a:ext cx="1132154" cy="2787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UIA Objects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942951-35D2-1745-B70E-486DC89479A5}"/>
              </a:ext>
            </a:extLst>
          </p:cNvPr>
          <p:cNvSpPr/>
          <p:nvPr/>
        </p:nvSpPr>
        <p:spPr>
          <a:xfrm>
            <a:off x="7731814" y="3149915"/>
            <a:ext cx="1139615" cy="26815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 / </a:t>
            </a: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REST</a:t>
            </a:r>
            <a:endParaRPr lang="en-US" sz="10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40840AC-2B12-E94C-A679-A5F029FB3345}"/>
              </a:ext>
            </a:extLst>
          </p:cNvPr>
          <p:cNvSpPr/>
          <p:nvPr/>
        </p:nvSpPr>
        <p:spPr>
          <a:xfrm>
            <a:off x="3840084" y="4934235"/>
            <a:ext cx="5878937" cy="1215633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AUT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C5B8573-6DFB-FD4D-A0A3-714B299BB20F}"/>
              </a:ext>
            </a:extLst>
          </p:cNvPr>
          <p:cNvSpPr/>
          <p:nvPr/>
        </p:nvSpPr>
        <p:spPr>
          <a:xfrm>
            <a:off x="4555047" y="4934235"/>
            <a:ext cx="2532569" cy="1211693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050" b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GUI Apps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6695B692-689F-5D40-A2D5-6CA57378C4C7}"/>
              </a:ext>
            </a:extLst>
          </p:cNvPr>
          <p:cNvSpPr/>
          <p:nvPr/>
        </p:nvSpPr>
        <p:spPr>
          <a:xfrm>
            <a:off x="4555047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ECAB44D-9A03-B542-AFD9-2653156928A6}"/>
              </a:ext>
            </a:extLst>
          </p:cNvPr>
          <p:cNvSpPr/>
          <p:nvPr/>
        </p:nvSpPr>
        <p:spPr>
          <a:xfrm>
            <a:off x="5302266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Mobile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99D5D09-E578-FC45-810F-C42672D4C90E}"/>
              </a:ext>
            </a:extLst>
          </p:cNvPr>
          <p:cNvSpPr/>
          <p:nvPr/>
        </p:nvSpPr>
        <p:spPr>
          <a:xfrm>
            <a:off x="5998686" y="4911723"/>
            <a:ext cx="1116581" cy="10130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7F7F7F"/>
                </a:solidFill>
                <a:effectLst/>
                <a:latin typeface="Avenir Light" panose="020B0402020203020204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endParaRPr lang="en-US" sz="1200" b="1" i="1" dirty="0">
              <a:effectLst/>
              <a:latin typeface="Avenir Light" panose="020B0402020203020204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3333D48-A5D5-CF48-8DF8-6495197B2562}"/>
              </a:ext>
            </a:extLst>
          </p:cNvPr>
          <p:cNvSpPr/>
          <p:nvPr/>
        </p:nvSpPr>
        <p:spPr>
          <a:xfrm>
            <a:off x="7087616" y="4934235"/>
            <a:ext cx="2629933" cy="1219010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050" b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Non-GUI Apps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7126097-F760-E045-85DF-112B1017B588}"/>
              </a:ext>
            </a:extLst>
          </p:cNvPr>
          <p:cNvSpPr/>
          <p:nvPr/>
        </p:nvSpPr>
        <p:spPr>
          <a:xfrm>
            <a:off x="7087616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0AB2F36-C708-1C4F-B520-AB5CA9724AEE}"/>
              </a:ext>
            </a:extLst>
          </p:cNvPr>
          <p:cNvSpPr/>
          <p:nvPr/>
        </p:nvSpPr>
        <p:spPr>
          <a:xfrm>
            <a:off x="7898038" y="4956747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549F422-A047-A247-8D9A-B026CD241752}"/>
              </a:ext>
            </a:extLst>
          </p:cNvPr>
          <p:cNvSpPr/>
          <p:nvPr/>
        </p:nvSpPr>
        <p:spPr>
          <a:xfrm>
            <a:off x="8708460" y="4934235"/>
            <a:ext cx="1116582" cy="10130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solidFill>
                <a:srgbClr val="7F7F7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7F7F7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Database</a:t>
            </a:r>
            <a:endParaRPr lang="en-US" sz="1200" b="1" i="1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3" name="Picture 45" descr="http://www.blueoceansoft.com/images/web-applications-and-portals-icon.png">
            <a:extLst>
              <a:ext uri="{FF2B5EF4-FFF2-40B4-BE49-F238E27FC236}">
                <a16:creationId xmlns:a16="http://schemas.microsoft.com/office/drawing/2014/main" id="{C04A92B2-F6FC-2B45-9BD5-87380ECD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12" y="5058894"/>
            <a:ext cx="641584" cy="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6" descr="http://www.vyomwork.com/wp-content/uploads/2016/02/Mobile_app_03_icon.png">
            <a:extLst>
              <a:ext uri="{FF2B5EF4-FFF2-40B4-BE49-F238E27FC236}">
                <a16:creationId xmlns:a16="http://schemas.microsoft.com/office/drawing/2014/main" id="{39D3C153-495C-A54C-AEA8-6ED039C0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32" y="5048201"/>
            <a:ext cx="641584" cy="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7" descr="Image result for desktop app icon">
            <a:extLst>
              <a:ext uri="{FF2B5EF4-FFF2-40B4-BE49-F238E27FC236}">
                <a16:creationId xmlns:a16="http://schemas.microsoft.com/office/drawing/2014/main" id="{14DF188F-CD0F-8F4C-AB1E-56F5FF58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82" y="5092662"/>
            <a:ext cx="550693" cy="5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4" descr="https://www.uptrends.com/Frontend/Images/sub/icons/api-rest-soap.png">
            <a:extLst>
              <a:ext uri="{FF2B5EF4-FFF2-40B4-BE49-F238E27FC236}">
                <a16:creationId xmlns:a16="http://schemas.microsoft.com/office/drawing/2014/main" id="{DA1844E6-0F43-154E-BB46-3CCF88C3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82" y="5058894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5" descr="Image result for CLI app icon images">
            <a:extLst>
              <a:ext uri="{FF2B5EF4-FFF2-40B4-BE49-F238E27FC236}">
                <a16:creationId xmlns:a16="http://schemas.microsoft.com/office/drawing/2014/main" id="{689E7996-2EF1-F843-AC2C-7E04BBAE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32" y="5070994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4" descr="https://image.freepik.com/free-icon/database-configuration_318-10022.jpg">
            <a:extLst>
              <a:ext uri="{FF2B5EF4-FFF2-40B4-BE49-F238E27FC236}">
                <a16:creationId xmlns:a16="http://schemas.microsoft.com/office/drawing/2014/main" id="{84DE0FFD-ACBD-EE4B-8D7C-D1EEC458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59" y="5066926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D1BA2-16A1-E847-AEC5-C9E39594B9E1}"/>
              </a:ext>
            </a:extLst>
          </p:cNvPr>
          <p:cNvGrpSpPr/>
          <p:nvPr/>
        </p:nvGrpSpPr>
        <p:grpSpPr>
          <a:xfrm>
            <a:off x="5385841" y="3873369"/>
            <a:ext cx="797478" cy="798041"/>
            <a:chOff x="5385841" y="3873369"/>
            <a:chExt cx="797478" cy="798041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0416E05-03C3-7447-8B82-336406C41E97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5385559" y="3873651"/>
              <a:ext cx="798041" cy="797478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653 w 10000"/>
                <a:gd name="connsiteY11" fmla="*/ 6958 h 10000"/>
                <a:gd name="connsiteX12" fmla="*/ 8279 w 10000"/>
                <a:gd name="connsiteY12" fmla="*/ 6708 h 10000"/>
                <a:gd name="connsiteX13" fmla="*/ 10000 w 10000"/>
                <a:gd name="connsiteY13" fmla="*/ 4988 h 10000"/>
                <a:gd name="connsiteX14" fmla="*/ 8304 w 10000"/>
                <a:gd name="connsiteY14" fmla="*/ 3292 h 10000"/>
                <a:gd name="connsiteX15" fmla="*/ 7980 w 10000"/>
                <a:gd name="connsiteY15" fmla="*/ 3791 h 10000"/>
                <a:gd name="connsiteX16" fmla="*/ 6284 w 10000"/>
                <a:gd name="connsiteY16" fmla="*/ 3791 h 10000"/>
                <a:gd name="connsiteX17" fmla="*/ 6284 w 10000"/>
                <a:gd name="connsiteY17" fmla="*/ 2095 h 10000"/>
                <a:gd name="connsiteX18" fmla="*/ 6808 w 10000"/>
                <a:gd name="connsiteY18" fmla="*/ 1796 h 10000"/>
                <a:gd name="connsiteX19" fmla="*/ 5012 w 10000"/>
                <a:gd name="connsiteY19" fmla="*/ 0 h 10000"/>
                <a:gd name="connsiteX20" fmla="*/ 3292 w 10000"/>
                <a:gd name="connsiteY20" fmla="*/ 1696 h 10000"/>
                <a:gd name="connsiteX21" fmla="*/ 3042 w 10000"/>
                <a:gd name="connsiteY21" fmla="*/ 1347 h 10000"/>
                <a:gd name="connsiteX22" fmla="*/ 1347 w 10000"/>
                <a:gd name="connsiteY22" fmla="*/ 1347 h 10000"/>
                <a:gd name="connsiteX23" fmla="*/ 1347 w 10000"/>
                <a:gd name="connsiteY23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279 w 10000"/>
                <a:gd name="connsiteY11" fmla="*/ 6708 h 10000"/>
                <a:gd name="connsiteX12" fmla="*/ 10000 w 10000"/>
                <a:gd name="connsiteY12" fmla="*/ 4988 h 10000"/>
                <a:gd name="connsiteX13" fmla="*/ 8304 w 10000"/>
                <a:gd name="connsiteY13" fmla="*/ 3292 h 10000"/>
                <a:gd name="connsiteX14" fmla="*/ 7980 w 10000"/>
                <a:gd name="connsiteY14" fmla="*/ 3791 h 10000"/>
                <a:gd name="connsiteX15" fmla="*/ 6284 w 10000"/>
                <a:gd name="connsiteY15" fmla="*/ 3791 h 10000"/>
                <a:gd name="connsiteX16" fmla="*/ 6284 w 10000"/>
                <a:gd name="connsiteY16" fmla="*/ 2095 h 10000"/>
                <a:gd name="connsiteX17" fmla="*/ 6808 w 10000"/>
                <a:gd name="connsiteY17" fmla="*/ 1796 h 10000"/>
                <a:gd name="connsiteX18" fmla="*/ 5012 w 10000"/>
                <a:gd name="connsiteY18" fmla="*/ 0 h 10000"/>
                <a:gd name="connsiteX19" fmla="*/ 3292 w 10000"/>
                <a:gd name="connsiteY19" fmla="*/ 1696 h 10000"/>
                <a:gd name="connsiteX20" fmla="*/ 3042 w 10000"/>
                <a:gd name="connsiteY20" fmla="*/ 1347 h 10000"/>
                <a:gd name="connsiteX21" fmla="*/ 1347 w 10000"/>
                <a:gd name="connsiteY21" fmla="*/ 1347 h 10000"/>
                <a:gd name="connsiteX22" fmla="*/ 1347 w 10000"/>
                <a:gd name="connsiteY22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279 w 10000"/>
                <a:gd name="connsiteY10" fmla="*/ 6708 h 10000"/>
                <a:gd name="connsiteX11" fmla="*/ 10000 w 10000"/>
                <a:gd name="connsiteY11" fmla="*/ 4988 h 10000"/>
                <a:gd name="connsiteX12" fmla="*/ 8304 w 10000"/>
                <a:gd name="connsiteY12" fmla="*/ 3292 h 10000"/>
                <a:gd name="connsiteX13" fmla="*/ 7980 w 10000"/>
                <a:gd name="connsiteY13" fmla="*/ 3791 h 10000"/>
                <a:gd name="connsiteX14" fmla="*/ 6284 w 10000"/>
                <a:gd name="connsiteY14" fmla="*/ 3791 h 10000"/>
                <a:gd name="connsiteX15" fmla="*/ 6284 w 10000"/>
                <a:gd name="connsiteY15" fmla="*/ 2095 h 10000"/>
                <a:gd name="connsiteX16" fmla="*/ 6808 w 10000"/>
                <a:gd name="connsiteY16" fmla="*/ 1796 h 10000"/>
                <a:gd name="connsiteX17" fmla="*/ 5012 w 10000"/>
                <a:gd name="connsiteY17" fmla="*/ 0 h 10000"/>
                <a:gd name="connsiteX18" fmla="*/ 3292 w 10000"/>
                <a:gd name="connsiteY18" fmla="*/ 1696 h 10000"/>
                <a:gd name="connsiteX19" fmla="*/ 3042 w 10000"/>
                <a:gd name="connsiteY19" fmla="*/ 1347 h 10000"/>
                <a:gd name="connsiteX20" fmla="*/ 1347 w 10000"/>
                <a:gd name="connsiteY20" fmla="*/ 1347 h 10000"/>
                <a:gd name="connsiteX21" fmla="*/ 1347 w 10000"/>
                <a:gd name="connsiteY21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890 w 10000"/>
                <a:gd name="connsiteY4" fmla="*/ 6209 h 10000"/>
                <a:gd name="connsiteX5" fmla="*/ 3890 w 10000"/>
                <a:gd name="connsiteY5" fmla="*/ 7905 h 10000"/>
                <a:gd name="connsiteX6" fmla="*/ 3242 w 10000"/>
                <a:gd name="connsiteY6" fmla="*/ 8229 h 10000"/>
                <a:gd name="connsiteX7" fmla="*/ 5012 w 10000"/>
                <a:gd name="connsiteY7" fmla="*/ 10000 h 10000"/>
                <a:gd name="connsiteX8" fmla="*/ 6708 w 10000"/>
                <a:gd name="connsiteY8" fmla="*/ 8279 h 10000"/>
                <a:gd name="connsiteX9" fmla="*/ 8279 w 10000"/>
                <a:gd name="connsiteY9" fmla="*/ 6708 h 10000"/>
                <a:gd name="connsiteX10" fmla="*/ 10000 w 10000"/>
                <a:gd name="connsiteY10" fmla="*/ 4988 h 10000"/>
                <a:gd name="connsiteX11" fmla="*/ 8304 w 10000"/>
                <a:gd name="connsiteY11" fmla="*/ 3292 h 10000"/>
                <a:gd name="connsiteX12" fmla="*/ 7980 w 10000"/>
                <a:gd name="connsiteY12" fmla="*/ 3791 h 10000"/>
                <a:gd name="connsiteX13" fmla="*/ 6284 w 10000"/>
                <a:gd name="connsiteY13" fmla="*/ 3791 h 10000"/>
                <a:gd name="connsiteX14" fmla="*/ 6284 w 10000"/>
                <a:gd name="connsiteY14" fmla="*/ 2095 h 10000"/>
                <a:gd name="connsiteX15" fmla="*/ 6808 w 10000"/>
                <a:gd name="connsiteY15" fmla="*/ 1796 h 10000"/>
                <a:gd name="connsiteX16" fmla="*/ 5012 w 10000"/>
                <a:gd name="connsiteY16" fmla="*/ 0 h 10000"/>
                <a:gd name="connsiteX17" fmla="*/ 3292 w 10000"/>
                <a:gd name="connsiteY17" fmla="*/ 1696 h 10000"/>
                <a:gd name="connsiteX18" fmla="*/ 3042 w 10000"/>
                <a:gd name="connsiteY18" fmla="*/ 1347 h 10000"/>
                <a:gd name="connsiteX19" fmla="*/ 1347 w 10000"/>
                <a:gd name="connsiteY19" fmla="*/ 1347 h 10000"/>
                <a:gd name="connsiteX20" fmla="*/ 1347 w 10000"/>
                <a:gd name="connsiteY20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890 w 10000"/>
                <a:gd name="connsiteY4" fmla="*/ 6209 h 10000"/>
                <a:gd name="connsiteX5" fmla="*/ 3242 w 10000"/>
                <a:gd name="connsiteY5" fmla="*/ 8229 h 10000"/>
                <a:gd name="connsiteX6" fmla="*/ 5012 w 10000"/>
                <a:gd name="connsiteY6" fmla="*/ 10000 h 10000"/>
                <a:gd name="connsiteX7" fmla="*/ 6708 w 10000"/>
                <a:gd name="connsiteY7" fmla="*/ 8279 h 10000"/>
                <a:gd name="connsiteX8" fmla="*/ 8279 w 10000"/>
                <a:gd name="connsiteY8" fmla="*/ 6708 h 10000"/>
                <a:gd name="connsiteX9" fmla="*/ 10000 w 10000"/>
                <a:gd name="connsiteY9" fmla="*/ 4988 h 10000"/>
                <a:gd name="connsiteX10" fmla="*/ 8304 w 10000"/>
                <a:gd name="connsiteY10" fmla="*/ 3292 h 10000"/>
                <a:gd name="connsiteX11" fmla="*/ 7980 w 10000"/>
                <a:gd name="connsiteY11" fmla="*/ 3791 h 10000"/>
                <a:gd name="connsiteX12" fmla="*/ 6284 w 10000"/>
                <a:gd name="connsiteY12" fmla="*/ 3791 h 10000"/>
                <a:gd name="connsiteX13" fmla="*/ 6284 w 10000"/>
                <a:gd name="connsiteY13" fmla="*/ 2095 h 10000"/>
                <a:gd name="connsiteX14" fmla="*/ 6808 w 10000"/>
                <a:gd name="connsiteY14" fmla="*/ 1796 h 10000"/>
                <a:gd name="connsiteX15" fmla="*/ 5012 w 10000"/>
                <a:gd name="connsiteY15" fmla="*/ 0 h 10000"/>
                <a:gd name="connsiteX16" fmla="*/ 3292 w 10000"/>
                <a:gd name="connsiteY16" fmla="*/ 1696 h 10000"/>
                <a:gd name="connsiteX17" fmla="*/ 3042 w 10000"/>
                <a:gd name="connsiteY17" fmla="*/ 1347 h 10000"/>
                <a:gd name="connsiteX18" fmla="*/ 1347 w 10000"/>
                <a:gd name="connsiteY18" fmla="*/ 1347 h 10000"/>
                <a:gd name="connsiteX19" fmla="*/ 1347 w 10000"/>
                <a:gd name="connsiteY19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242 w 10000"/>
                <a:gd name="connsiteY4" fmla="*/ 8229 h 10000"/>
                <a:gd name="connsiteX5" fmla="*/ 5012 w 10000"/>
                <a:gd name="connsiteY5" fmla="*/ 10000 h 10000"/>
                <a:gd name="connsiteX6" fmla="*/ 6708 w 10000"/>
                <a:gd name="connsiteY6" fmla="*/ 8279 h 10000"/>
                <a:gd name="connsiteX7" fmla="*/ 8279 w 10000"/>
                <a:gd name="connsiteY7" fmla="*/ 6708 h 10000"/>
                <a:gd name="connsiteX8" fmla="*/ 10000 w 10000"/>
                <a:gd name="connsiteY8" fmla="*/ 4988 h 10000"/>
                <a:gd name="connsiteX9" fmla="*/ 8304 w 10000"/>
                <a:gd name="connsiteY9" fmla="*/ 3292 h 10000"/>
                <a:gd name="connsiteX10" fmla="*/ 7980 w 10000"/>
                <a:gd name="connsiteY10" fmla="*/ 3791 h 10000"/>
                <a:gd name="connsiteX11" fmla="*/ 6284 w 10000"/>
                <a:gd name="connsiteY11" fmla="*/ 3791 h 10000"/>
                <a:gd name="connsiteX12" fmla="*/ 6284 w 10000"/>
                <a:gd name="connsiteY12" fmla="*/ 2095 h 10000"/>
                <a:gd name="connsiteX13" fmla="*/ 6808 w 10000"/>
                <a:gd name="connsiteY13" fmla="*/ 1796 h 10000"/>
                <a:gd name="connsiteX14" fmla="*/ 5012 w 10000"/>
                <a:gd name="connsiteY14" fmla="*/ 0 h 10000"/>
                <a:gd name="connsiteX15" fmla="*/ 3292 w 10000"/>
                <a:gd name="connsiteY15" fmla="*/ 1696 h 10000"/>
                <a:gd name="connsiteX16" fmla="*/ 3042 w 10000"/>
                <a:gd name="connsiteY16" fmla="*/ 1347 h 10000"/>
                <a:gd name="connsiteX17" fmla="*/ 1347 w 10000"/>
                <a:gd name="connsiteY17" fmla="*/ 1347 h 10000"/>
                <a:gd name="connsiteX18" fmla="*/ 1347 w 10000"/>
                <a:gd name="connsiteY18" fmla="*/ 30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347" y="3042"/>
                  </a:moveTo>
                  <a:cubicBezTo>
                    <a:pt x="1446" y="3142"/>
                    <a:pt x="1571" y="3217"/>
                    <a:pt x="1721" y="3292"/>
                  </a:cubicBezTo>
                  <a:lnTo>
                    <a:pt x="0" y="4988"/>
                  </a:lnTo>
                  <a:lnTo>
                    <a:pt x="1845" y="6858"/>
                  </a:lnTo>
                  <a:cubicBezTo>
                    <a:pt x="2385" y="7398"/>
                    <a:pt x="2714" y="7705"/>
                    <a:pt x="3242" y="8229"/>
                  </a:cubicBezTo>
                  <a:lnTo>
                    <a:pt x="5012" y="10000"/>
                  </a:lnTo>
                  <a:lnTo>
                    <a:pt x="6708" y="8279"/>
                  </a:lnTo>
                  <a:lnTo>
                    <a:pt x="8279" y="6708"/>
                  </a:lnTo>
                  <a:lnTo>
                    <a:pt x="10000" y="4988"/>
                  </a:lnTo>
                  <a:lnTo>
                    <a:pt x="8304" y="3292"/>
                  </a:lnTo>
                  <a:cubicBezTo>
                    <a:pt x="8229" y="3466"/>
                    <a:pt x="8130" y="3641"/>
                    <a:pt x="7980" y="3791"/>
                  </a:cubicBezTo>
                  <a:cubicBezTo>
                    <a:pt x="7531" y="4264"/>
                    <a:pt x="6758" y="4264"/>
                    <a:pt x="6284" y="3791"/>
                  </a:cubicBezTo>
                  <a:cubicBezTo>
                    <a:pt x="5835" y="3317"/>
                    <a:pt x="5835" y="2569"/>
                    <a:pt x="6284" y="2095"/>
                  </a:cubicBezTo>
                  <a:cubicBezTo>
                    <a:pt x="6434" y="1945"/>
                    <a:pt x="6608" y="1845"/>
                    <a:pt x="6808" y="1796"/>
                  </a:cubicBezTo>
                  <a:lnTo>
                    <a:pt x="5012" y="0"/>
                  </a:lnTo>
                  <a:lnTo>
                    <a:pt x="3292" y="1696"/>
                  </a:lnTo>
                  <a:cubicBezTo>
                    <a:pt x="3242" y="1571"/>
                    <a:pt x="3142" y="1446"/>
                    <a:pt x="3042" y="1347"/>
                  </a:cubicBezTo>
                  <a:cubicBezTo>
                    <a:pt x="2569" y="873"/>
                    <a:pt x="1820" y="873"/>
                    <a:pt x="1347" y="1347"/>
                  </a:cubicBezTo>
                  <a:cubicBezTo>
                    <a:pt x="873" y="1796"/>
                    <a:pt x="873" y="2569"/>
                    <a:pt x="1347" y="304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47" name="Picture 55" descr="Image result for selenium icon images">
              <a:extLst>
                <a:ext uri="{FF2B5EF4-FFF2-40B4-BE49-F238E27FC236}">
                  <a16:creationId xmlns:a16="http://schemas.microsoft.com/office/drawing/2014/main" id="{33285156-0237-7642-8A01-2E11C5F3A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r:link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287" y="4253979"/>
              <a:ext cx="305160" cy="30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14" descr="Selenium Grid Logo">
              <a:extLst>
                <a:ext uri="{FF2B5EF4-FFF2-40B4-BE49-F238E27FC236}">
                  <a16:creationId xmlns:a16="http://schemas.microsoft.com/office/drawing/2014/main" id="{1DDBBC37-5088-894E-B0D1-ED50B906E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r:link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162" y="3992947"/>
              <a:ext cx="320623" cy="32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098E-7D75-4649-833A-75E8ED1D5486}"/>
              </a:ext>
            </a:extLst>
          </p:cNvPr>
          <p:cNvGrpSpPr/>
          <p:nvPr/>
        </p:nvGrpSpPr>
        <p:grpSpPr>
          <a:xfrm>
            <a:off x="5951447" y="3876184"/>
            <a:ext cx="797478" cy="797478"/>
            <a:chOff x="5951447" y="3876184"/>
            <a:chExt cx="797478" cy="797478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47FA31D-E565-BB4F-A09A-2E79F6AF13D7}"/>
                </a:ext>
              </a:extLst>
            </p:cNvPr>
            <p:cNvSpPr>
              <a:spLocks noChangeAspect="1"/>
            </p:cNvSpPr>
            <p:nvPr/>
          </p:nvSpPr>
          <p:spPr bwMode="auto">
            <a:xfrm rot="2674094">
              <a:off x="5951447" y="3876184"/>
              <a:ext cx="797478" cy="797478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7905 w 10000"/>
                <a:gd name="connsiteY17" fmla="*/ 6284 h 10000"/>
                <a:gd name="connsiteX18" fmla="*/ 8204 w 10000"/>
                <a:gd name="connsiteY18" fmla="*/ 6783 h 10000"/>
                <a:gd name="connsiteX19" fmla="*/ 10000 w 10000"/>
                <a:gd name="connsiteY19" fmla="*/ 4988 h 10000"/>
                <a:gd name="connsiteX20" fmla="*/ 8279 w 10000"/>
                <a:gd name="connsiteY20" fmla="*/ 3292 h 10000"/>
                <a:gd name="connsiteX21" fmla="*/ 8653 w 10000"/>
                <a:gd name="connsiteY21" fmla="*/ 3017 h 10000"/>
                <a:gd name="connsiteX22" fmla="*/ 8653 w 10000"/>
                <a:gd name="connsiteY22" fmla="*/ 1322 h 10000"/>
                <a:gd name="connsiteX23" fmla="*/ 6958 w 10000"/>
                <a:gd name="connsiteY23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8204 w 10000"/>
                <a:gd name="connsiteY17" fmla="*/ 6783 h 10000"/>
                <a:gd name="connsiteX18" fmla="*/ 10000 w 10000"/>
                <a:gd name="connsiteY18" fmla="*/ 4988 h 10000"/>
                <a:gd name="connsiteX19" fmla="*/ 8279 w 10000"/>
                <a:gd name="connsiteY19" fmla="*/ 3292 h 10000"/>
                <a:gd name="connsiteX20" fmla="*/ 8653 w 10000"/>
                <a:gd name="connsiteY20" fmla="*/ 3017 h 10000"/>
                <a:gd name="connsiteX21" fmla="*/ 8653 w 10000"/>
                <a:gd name="connsiteY21" fmla="*/ 1322 h 10000"/>
                <a:gd name="connsiteX22" fmla="*/ 6958 w 10000"/>
                <a:gd name="connsiteY22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21" fmla="*/ 6958 w 10000"/>
                <a:gd name="connsiteY21" fmla="*/ 132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0000">
                  <a:moveTo>
                    <a:pt x="6958" y="1322"/>
                  </a:moveTo>
                  <a:cubicBezTo>
                    <a:pt x="6858" y="1446"/>
                    <a:pt x="6758" y="1571"/>
                    <a:pt x="6708" y="1696"/>
                  </a:cubicBezTo>
                  <a:lnTo>
                    <a:pt x="4988" y="0"/>
                  </a:lnTo>
                  <a:lnTo>
                    <a:pt x="3142" y="1845"/>
                  </a:lnTo>
                  <a:cubicBezTo>
                    <a:pt x="3392" y="1895"/>
                    <a:pt x="3616" y="1995"/>
                    <a:pt x="3791" y="2170"/>
                  </a:cubicBezTo>
                  <a:cubicBezTo>
                    <a:pt x="4264" y="2643"/>
                    <a:pt x="4264" y="3416"/>
                    <a:pt x="3791" y="3865"/>
                  </a:cubicBezTo>
                  <a:cubicBezTo>
                    <a:pt x="3317" y="4339"/>
                    <a:pt x="2569" y="4339"/>
                    <a:pt x="2095" y="3865"/>
                  </a:cubicBezTo>
                  <a:cubicBezTo>
                    <a:pt x="1920" y="3691"/>
                    <a:pt x="1796" y="3466"/>
                    <a:pt x="1771" y="3217"/>
                  </a:cubicBezTo>
                  <a:lnTo>
                    <a:pt x="0" y="4988"/>
                  </a:lnTo>
                  <a:lnTo>
                    <a:pt x="1721" y="6708"/>
                  </a:lnTo>
                  <a:cubicBezTo>
                    <a:pt x="1571" y="6758"/>
                    <a:pt x="1446" y="6858"/>
                    <a:pt x="1347" y="6958"/>
                  </a:cubicBezTo>
                  <a:cubicBezTo>
                    <a:pt x="873" y="7431"/>
                    <a:pt x="873" y="8180"/>
                    <a:pt x="1347" y="8653"/>
                  </a:cubicBezTo>
                  <a:cubicBezTo>
                    <a:pt x="1796" y="9127"/>
                    <a:pt x="2569" y="9127"/>
                    <a:pt x="3042" y="8653"/>
                  </a:cubicBezTo>
                  <a:cubicBezTo>
                    <a:pt x="3142" y="8554"/>
                    <a:pt x="3217" y="8404"/>
                    <a:pt x="3292" y="8279"/>
                  </a:cubicBezTo>
                  <a:lnTo>
                    <a:pt x="4988" y="10000"/>
                  </a:lnTo>
                  <a:lnTo>
                    <a:pt x="6708" y="8279"/>
                  </a:lnTo>
                  <a:lnTo>
                    <a:pt x="8204" y="6783"/>
                  </a:lnTo>
                  <a:lnTo>
                    <a:pt x="10000" y="4988"/>
                  </a:lnTo>
                  <a:lnTo>
                    <a:pt x="8279" y="3292"/>
                  </a:lnTo>
                  <a:cubicBezTo>
                    <a:pt x="8429" y="3217"/>
                    <a:pt x="8554" y="3142"/>
                    <a:pt x="8653" y="3017"/>
                  </a:cubicBezTo>
                  <a:cubicBezTo>
                    <a:pt x="9127" y="2569"/>
                    <a:pt x="9127" y="1796"/>
                    <a:pt x="8653" y="1322"/>
                  </a:cubicBezTo>
                  <a:cubicBezTo>
                    <a:pt x="8180" y="873"/>
                    <a:pt x="7431" y="873"/>
                    <a:pt x="6958" y="1322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53" name="Picture 53" descr="https://www.perfectomobile.com/sites/default/files/styles/icon_image/public/images/icons/logos/appium-logo-2.png?itok=iCbaUmeV">
              <a:extLst>
                <a:ext uri="{FF2B5EF4-FFF2-40B4-BE49-F238E27FC236}">
                  <a16:creationId xmlns:a16="http://schemas.microsoft.com/office/drawing/2014/main" id="{ECD61442-BD74-1F42-8ECC-3A297449A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r:link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043" y="4150612"/>
              <a:ext cx="396000" cy="396000"/>
            </a:xfrm>
            <a:prstGeom prst="rect">
              <a:avLst/>
            </a:prstGeom>
            <a:solidFill>
              <a:srgbClr val="7030A0"/>
            </a:solidFill>
            <a:extLst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CD27C2-B03C-894F-AAB9-788E74AED38C}"/>
              </a:ext>
            </a:extLst>
          </p:cNvPr>
          <p:cNvGrpSpPr/>
          <p:nvPr/>
        </p:nvGrpSpPr>
        <p:grpSpPr>
          <a:xfrm>
            <a:off x="8202831" y="3883500"/>
            <a:ext cx="797478" cy="815777"/>
            <a:chOff x="8202831" y="3883500"/>
            <a:chExt cx="797478" cy="815777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421F1F9-D995-0C4C-97A3-910AAC71746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202831" y="3883500"/>
              <a:ext cx="797478" cy="797478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7905 w 10000"/>
                <a:gd name="connsiteY17" fmla="*/ 6284 h 10000"/>
                <a:gd name="connsiteX18" fmla="*/ 8204 w 10000"/>
                <a:gd name="connsiteY18" fmla="*/ 6783 h 10000"/>
                <a:gd name="connsiteX19" fmla="*/ 10000 w 10000"/>
                <a:gd name="connsiteY19" fmla="*/ 4988 h 10000"/>
                <a:gd name="connsiteX20" fmla="*/ 8279 w 10000"/>
                <a:gd name="connsiteY20" fmla="*/ 3292 h 10000"/>
                <a:gd name="connsiteX21" fmla="*/ 8653 w 10000"/>
                <a:gd name="connsiteY21" fmla="*/ 3017 h 10000"/>
                <a:gd name="connsiteX22" fmla="*/ 8653 w 10000"/>
                <a:gd name="connsiteY22" fmla="*/ 1322 h 10000"/>
                <a:gd name="connsiteX23" fmla="*/ 6958 w 10000"/>
                <a:gd name="connsiteY23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8204 w 10000"/>
                <a:gd name="connsiteY17" fmla="*/ 6783 h 10000"/>
                <a:gd name="connsiteX18" fmla="*/ 10000 w 10000"/>
                <a:gd name="connsiteY18" fmla="*/ 4988 h 10000"/>
                <a:gd name="connsiteX19" fmla="*/ 8279 w 10000"/>
                <a:gd name="connsiteY19" fmla="*/ 3292 h 10000"/>
                <a:gd name="connsiteX20" fmla="*/ 8653 w 10000"/>
                <a:gd name="connsiteY20" fmla="*/ 3017 h 10000"/>
                <a:gd name="connsiteX21" fmla="*/ 8653 w 10000"/>
                <a:gd name="connsiteY21" fmla="*/ 1322 h 10000"/>
                <a:gd name="connsiteX22" fmla="*/ 6958 w 10000"/>
                <a:gd name="connsiteY22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21" fmla="*/ 6958 w 10000"/>
                <a:gd name="connsiteY21" fmla="*/ 1322 h 10000"/>
                <a:gd name="connsiteX0" fmla="*/ 8653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0" fmla="*/ 8653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1322 h 10000"/>
                <a:gd name="connsiteX0" fmla="*/ 8279 w 10000"/>
                <a:gd name="connsiteY0" fmla="*/ 329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279" y="3292"/>
                  </a:moveTo>
                  <a:cubicBezTo>
                    <a:pt x="7730" y="2743"/>
                    <a:pt x="7256" y="2245"/>
                    <a:pt x="6708" y="1696"/>
                  </a:cubicBezTo>
                  <a:lnTo>
                    <a:pt x="4988" y="0"/>
                  </a:lnTo>
                  <a:lnTo>
                    <a:pt x="3142" y="1845"/>
                  </a:lnTo>
                  <a:cubicBezTo>
                    <a:pt x="3392" y="1895"/>
                    <a:pt x="3616" y="1995"/>
                    <a:pt x="3791" y="2170"/>
                  </a:cubicBezTo>
                  <a:cubicBezTo>
                    <a:pt x="4264" y="2643"/>
                    <a:pt x="4264" y="3416"/>
                    <a:pt x="3791" y="3865"/>
                  </a:cubicBezTo>
                  <a:cubicBezTo>
                    <a:pt x="3317" y="4339"/>
                    <a:pt x="2569" y="4339"/>
                    <a:pt x="2095" y="3865"/>
                  </a:cubicBezTo>
                  <a:cubicBezTo>
                    <a:pt x="1920" y="3691"/>
                    <a:pt x="1796" y="3466"/>
                    <a:pt x="1771" y="3217"/>
                  </a:cubicBezTo>
                  <a:lnTo>
                    <a:pt x="0" y="4988"/>
                  </a:lnTo>
                  <a:lnTo>
                    <a:pt x="1721" y="6708"/>
                  </a:lnTo>
                  <a:cubicBezTo>
                    <a:pt x="1571" y="6758"/>
                    <a:pt x="1446" y="6858"/>
                    <a:pt x="1347" y="6958"/>
                  </a:cubicBezTo>
                  <a:cubicBezTo>
                    <a:pt x="873" y="7431"/>
                    <a:pt x="873" y="8180"/>
                    <a:pt x="1347" y="8653"/>
                  </a:cubicBezTo>
                  <a:cubicBezTo>
                    <a:pt x="1796" y="9127"/>
                    <a:pt x="2569" y="9127"/>
                    <a:pt x="3042" y="8653"/>
                  </a:cubicBezTo>
                  <a:cubicBezTo>
                    <a:pt x="3142" y="8554"/>
                    <a:pt x="3217" y="8404"/>
                    <a:pt x="3292" y="8279"/>
                  </a:cubicBezTo>
                  <a:lnTo>
                    <a:pt x="4988" y="10000"/>
                  </a:lnTo>
                  <a:lnTo>
                    <a:pt x="6708" y="8279"/>
                  </a:lnTo>
                  <a:lnTo>
                    <a:pt x="8204" y="6783"/>
                  </a:lnTo>
                  <a:lnTo>
                    <a:pt x="10000" y="4988"/>
                  </a:lnTo>
                  <a:lnTo>
                    <a:pt x="8279" y="3292"/>
                  </a:lnTo>
                  <a:close/>
                </a:path>
              </a:pathLst>
            </a:custGeom>
            <a:solidFill>
              <a:srgbClr val="008D4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55" name="Picture 54" descr="http://docs.python-requests.org/en/master/_static/requests-sidebar.png">
              <a:extLst>
                <a:ext uri="{FF2B5EF4-FFF2-40B4-BE49-F238E27FC236}">
                  <a16:creationId xmlns:a16="http://schemas.microsoft.com/office/drawing/2014/main" id="{C53AAD6B-208F-CD42-A8EB-F3D1D62E4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r:link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90" y="4165877"/>
              <a:ext cx="5461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2777F3-9A60-8542-BD82-37B4B7C0BE1A}"/>
              </a:ext>
            </a:extLst>
          </p:cNvPr>
          <p:cNvGrpSpPr/>
          <p:nvPr/>
        </p:nvGrpSpPr>
        <p:grpSpPr>
          <a:xfrm>
            <a:off x="2030694" y="1787200"/>
            <a:ext cx="1440000" cy="1608953"/>
            <a:chOff x="2030694" y="1799900"/>
            <a:chExt cx="1440000" cy="1608953"/>
          </a:xfrm>
        </p:grpSpPr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id="{5CE77171-4C28-7B46-BE49-D06D0FFC6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1968853"/>
              <a:ext cx="1440000" cy="1440000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iamond 137">
              <a:extLst>
                <a:ext uri="{FF2B5EF4-FFF2-40B4-BE49-F238E27FC236}">
                  <a16:creationId xmlns:a16="http://schemas.microsoft.com/office/drawing/2014/main" id="{7B5F8BF9-E61F-1549-9571-D1BDAE08F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1799900"/>
              <a:ext cx="1440000" cy="1440000"/>
            </a:xfrm>
            <a:prstGeom prst="diamond">
              <a:avLst/>
            </a:prstGeom>
            <a:solidFill>
              <a:srgbClr val="00B050"/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UI/API Tests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BA7E5C-BAC8-4048-8C79-42405D456EE4}"/>
              </a:ext>
            </a:extLst>
          </p:cNvPr>
          <p:cNvCxnSpPr>
            <a:cxnSpLocks/>
          </p:cNvCxnSpPr>
          <p:nvPr/>
        </p:nvCxnSpPr>
        <p:spPr>
          <a:xfrm>
            <a:off x="3471296" y="2563528"/>
            <a:ext cx="37522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7310BB-2694-B041-B01E-B391FA66EE41}"/>
              </a:ext>
            </a:extLst>
          </p:cNvPr>
          <p:cNvCxnSpPr>
            <a:cxnSpLocks/>
          </p:cNvCxnSpPr>
          <p:nvPr/>
        </p:nvCxnSpPr>
        <p:spPr>
          <a:xfrm>
            <a:off x="3471296" y="3582489"/>
            <a:ext cx="3752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BE512F7-3112-684B-A7B4-CA89EA20F5F3}"/>
              </a:ext>
            </a:extLst>
          </p:cNvPr>
          <p:cNvCxnSpPr>
            <a:cxnSpLocks/>
          </p:cNvCxnSpPr>
          <p:nvPr/>
        </p:nvCxnSpPr>
        <p:spPr>
          <a:xfrm>
            <a:off x="3471296" y="4138547"/>
            <a:ext cx="375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89F16FB-EDC3-254E-B685-B0F889D7825E}"/>
              </a:ext>
            </a:extLst>
          </p:cNvPr>
          <p:cNvCxnSpPr>
            <a:cxnSpLocks/>
          </p:cNvCxnSpPr>
          <p:nvPr/>
        </p:nvCxnSpPr>
        <p:spPr>
          <a:xfrm>
            <a:off x="3471296" y="5092204"/>
            <a:ext cx="375228" cy="0"/>
          </a:xfrm>
          <a:prstGeom prst="line">
            <a:avLst/>
          </a:prstGeom>
          <a:ln>
            <a:solidFill>
              <a:srgbClr val="5B2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FF54663-5347-C342-BDD0-2167A0FAD78D}"/>
              </a:ext>
            </a:extLst>
          </p:cNvPr>
          <p:cNvSpPr/>
          <p:nvPr/>
        </p:nvSpPr>
        <p:spPr>
          <a:xfrm>
            <a:off x="4566328" y="3827221"/>
            <a:ext cx="5152693" cy="873420"/>
          </a:xfrm>
          <a:prstGeom prst="roundRect">
            <a:avLst/>
          </a:prstGeom>
          <a:noFill/>
          <a:ln w="635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Foundation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DE58B76E-F468-CB45-A859-60BFF2FE48FF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381337" y="3317893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3292 w 10000"/>
              <a:gd name="connsiteY9" fmla="*/ 8279 h 10000"/>
              <a:gd name="connsiteX10" fmla="*/ 4988 w 10000"/>
              <a:gd name="connsiteY10" fmla="*/ 10000 h 10000"/>
              <a:gd name="connsiteX11" fmla="*/ 6708 w 10000"/>
              <a:gd name="connsiteY11" fmla="*/ 8279 h 10000"/>
              <a:gd name="connsiteX12" fmla="*/ 6209 w 10000"/>
              <a:gd name="connsiteY12" fmla="*/ 7980 h 10000"/>
              <a:gd name="connsiteX13" fmla="*/ 6209 w 10000"/>
              <a:gd name="connsiteY13" fmla="*/ 6284 h 10000"/>
              <a:gd name="connsiteX14" fmla="*/ 7905 w 10000"/>
              <a:gd name="connsiteY14" fmla="*/ 6284 h 10000"/>
              <a:gd name="connsiteX15" fmla="*/ 8204 w 10000"/>
              <a:gd name="connsiteY15" fmla="*/ 6783 h 10000"/>
              <a:gd name="connsiteX16" fmla="*/ 10000 w 10000"/>
              <a:gd name="connsiteY16" fmla="*/ 4988 h 10000"/>
              <a:gd name="connsiteX17" fmla="*/ 8279 w 10000"/>
              <a:gd name="connsiteY17" fmla="*/ 3292 h 10000"/>
              <a:gd name="connsiteX18" fmla="*/ 8653 w 10000"/>
              <a:gd name="connsiteY18" fmla="*/ 3017 h 10000"/>
              <a:gd name="connsiteX19" fmla="*/ 8653 w 10000"/>
              <a:gd name="connsiteY19" fmla="*/ 1322 h 10000"/>
              <a:gd name="connsiteX20" fmla="*/ 6958 w 10000"/>
              <a:gd name="connsiteY20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3292 w 10000"/>
              <a:gd name="connsiteY8" fmla="*/ 8279 h 10000"/>
              <a:gd name="connsiteX9" fmla="*/ 4988 w 10000"/>
              <a:gd name="connsiteY9" fmla="*/ 10000 h 10000"/>
              <a:gd name="connsiteX10" fmla="*/ 6708 w 10000"/>
              <a:gd name="connsiteY10" fmla="*/ 8279 h 10000"/>
              <a:gd name="connsiteX11" fmla="*/ 6209 w 10000"/>
              <a:gd name="connsiteY11" fmla="*/ 7980 h 10000"/>
              <a:gd name="connsiteX12" fmla="*/ 6209 w 10000"/>
              <a:gd name="connsiteY12" fmla="*/ 6284 h 10000"/>
              <a:gd name="connsiteX13" fmla="*/ 7905 w 10000"/>
              <a:gd name="connsiteY13" fmla="*/ 6284 h 10000"/>
              <a:gd name="connsiteX14" fmla="*/ 8204 w 10000"/>
              <a:gd name="connsiteY14" fmla="*/ 6783 h 10000"/>
              <a:gd name="connsiteX15" fmla="*/ 10000 w 10000"/>
              <a:gd name="connsiteY15" fmla="*/ 4988 h 10000"/>
              <a:gd name="connsiteX16" fmla="*/ 8279 w 10000"/>
              <a:gd name="connsiteY16" fmla="*/ 3292 h 10000"/>
              <a:gd name="connsiteX17" fmla="*/ 8653 w 10000"/>
              <a:gd name="connsiteY17" fmla="*/ 3017 h 10000"/>
              <a:gd name="connsiteX18" fmla="*/ 8653 w 10000"/>
              <a:gd name="connsiteY18" fmla="*/ 1322 h 10000"/>
              <a:gd name="connsiteX19" fmla="*/ 6958 w 10000"/>
              <a:gd name="connsiteY19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3292 w 10000"/>
              <a:gd name="connsiteY7" fmla="*/ 8279 h 10000"/>
              <a:gd name="connsiteX8" fmla="*/ 4988 w 10000"/>
              <a:gd name="connsiteY8" fmla="*/ 10000 h 10000"/>
              <a:gd name="connsiteX9" fmla="*/ 6708 w 10000"/>
              <a:gd name="connsiteY9" fmla="*/ 8279 h 10000"/>
              <a:gd name="connsiteX10" fmla="*/ 6209 w 10000"/>
              <a:gd name="connsiteY10" fmla="*/ 7980 h 10000"/>
              <a:gd name="connsiteX11" fmla="*/ 6209 w 10000"/>
              <a:gd name="connsiteY11" fmla="*/ 6284 h 10000"/>
              <a:gd name="connsiteX12" fmla="*/ 7905 w 10000"/>
              <a:gd name="connsiteY12" fmla="*/ 6284 h 10000"/>
              <a:gd name="connsiteX13" fmla="*/ 8204 w 10000"/>
              <a:gd name="connsiteY13" fmla="*/ 6783 h 10000"/>
              <a:gd name="connsiteX14" fmla="*/ 10000 w 10000"/>
              <a:gd name="connsiteY14" fmla="*/ 4988 h 10000"/>
              <a:gd name="connsiteX15" fmla="*/ 8279 w 10000"/>
              <a:gd name="connsiteY15" fmla="*/ 3292 h 10000"/>
              <a:gd name="connsiteX16" fmla="*/ 8653 w 10000"/>
              <a:gd name="connsiteY16" fmla="*/ 3017 h 10000"/>
              <a:gd name="connsiteX17" fmla="*/ 8653 w 10000"/>
              <a:gd name="connsiteY17" fmla="*/ 1322 h 10000"/>
              <a:gd name="connsiteX18" fmla="*/ 6958 w 10000"/>
              <a:gd name="connsiteY18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lnTo>
                  <a:pt x="3292" y="8279"/>
                </a:ln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rgbClr val="0070C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AF38E1E-7C57-2141-BDF0-19E35E3CA91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953135" y="3310577"/>
            <a:ext cx="797478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rgbClr val="7030A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MOBILE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FA69240-5628-DE49-A7A2-90C2576E43BF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7636661" y="3318456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1347 w 10000"/>
              <a:gd name="connsiteY9" fmla="*/ 695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1347 w 10000"/>
              <a:gd name="connsiteY8" fmla="*/ 6958 h 10000"/>
              <a:gd name="connsiteX9" fmla="*/ 1347 w 10000"/>
              <a:gd name="connsiteY9" fmla="*/ 8653 h 10000"/>
              <a:gd name="connsiteX10" fmla="*/ 3042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1347 w 10000"/>
              <a:gd name="connsiteY7" fmla="*/ 6958 h 10000"/>
              <a:gd name="connsiteX8" fmla="*/ 1347 w 10000"/>
              <a:gd name="connsiteY8" fmla="*/ 8653 h 10000"/>
              <a:gd name="connsiteX9" fmla="*/ 3042 w 10000"/>
              <a:gd name="connsiteY9" fmla="*/ 8653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EBE97EF-1EA4-8041-B426-7B3EFC0A5F9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8198892" y="3310014"/>
            <a:ext cx="798603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808 w 10000"/>
              <a:gd name="connsiteY18" fmla="*/ 1796 h 10000"/>
              <a:gd name="connsiteX19" fmla="*/ 5012 w 10000"/>
              <a:gd name="connsiteY19" fmla="*/ 0 h 10000"/>
              <a:gd name="connsiteX20" fmla="*/ 3292 w 10000"/>
              <a:gd name="connsiteY20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6284 w 10000"/>
              <a:gd name="connsiteY16" fmla="*/ 3791 h 10000"/>
              <a:gd name="connsiteX17" fmla="*/ 6808 w 10000"/>
              <a:gd name="connsiteY17" fmla="*/ 1796 h 10000"/>
              <a:gd name="connsiteX18" fmla="*/ 5012 w 10000"/>
              <a:gd name="connsiteY18" fmla="*/ 0 h 10000"/>
              <a:gd name="connsiteX19" fmla="*/ 3292 w 10000"/>
              <a:gd name="connsiteY19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6808 w 10000"/>
              <a:gd name="connsiteY16" fmla="*/ 1796 h 10000"/>
              <a:gd name="connsiteX17" fmla="*/ 5012 w 10000"/>
              <a:gd name="connsiteY17" fmla="*/ 0 h 10000"/>
              <a:gd name="connsiteX18" fmla="*/ 3292 w 10000"/>
              <a:gd name="connsiteY18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lnTo>
                  <a:pt x="6808" y="1796"/>
                </a:ln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rgbClr val="008D4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SOAP/REST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7203E84-383E-4B4C-8814-7450E3883BAC}"/>
              </a:ext>
            </a:extLst>
          </p:cNvPr>
          <p:cNvSpPr/>
          <p:nvPr/>
        </p:nvSpPr>
        <p:spPr>
          <a:xfrm>
            <a:off x="6636984" y="3149351"/>
            <a:ext cx="1082130" cy="2670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TBD / </a:t>
            </a: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Utils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D01555-360A-7347-AAB8-28B8FC59C0C5}"/>
              </a:ext>
            </a:extLst>
          </p:cNvPr>
          <p:cNvGrpSpPr/>
          <p:nvPr/>
        </p:nvGrpSpPr>
        <p:grpSpPr>
          <a:xfrm>
            <a:off x="7632722" y="3878435"/>
            <a:ext cx="797478" cy="798603"/>
            <a:chOff x="7632722" y="3878435"/>
            <a:chExt cx="797478" cy="798603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DDB673E-2824-2F48-8831-F5E5D860093C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7632159" y="3878998"/>
              <a:ext cx="798603" cy="797478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6958 w 10000"/>
                <a:gd name="connsiteY10" fmla="*/ 8653 h 10000"/>
                <a:gd name="connsiteX11" fmla="*/ 8653 w 10000"/>
                <a:gd name="connsiteY11" fmla="*/ 8653 h 10000"/>
                <a:gd name="connsiteX12" fmla="*/ 8279 w 10000"/>
                <a:gd name="connsiteY12" fmla="*/ 6708 h 10000"/>
                <a:gd name="connsiteX13" fmla="*/ 10000 w 10000"/>
                <a:gd name="connsiteY13" fmla="*/ 4988 h 10000"/>
                <a:gd name="connsiteX14" fmla="*/ 8304 w 10000"/>
                <a:gd name="connsiteY14" fmla="*/ 3292 h 10000"/>
                <a:gd name="connsiteX15" fmla="*/ 7980 w 10000"/>
                <a:gd name="connsiteY15" fmla="*/ 3791 h 10000"/>
                <a:gd name="connsiteX16" fmla="*/ 6284 w 10000"/>
                <a:gd name="connsiteY16" fmla="*/ 3791 h 10000"/>
                <a:gd name="connsiteX17" fmla="*/ 6284 w 10000"/>
                <a:gd name="connsiteY17" fmla="*/ 2095 h 10000"/>
                <a:gd name="connsiteX18" fmla="*/ 6808 w 10000"/>
                <a:gd name="connsiteY18" fmla="*/ 1796 h 10000"/>
                <a:gd name="connsiteX19" fmla="*/ 5012 w 10000"/>
                <a:gd name="connsiteY19" fmla="*/ 0 h 10000"/>
                <a:gd name="connsiteX20" fmla="*/ 3292 w 10000"/>
                <a:gd name="connsiteY20" fmla="*/ 1696 h 10000"/>
                <a:gd name="connsiteX21" fmla="*/ 3042 w 10000"/>
                <a:gd name="connsiteY21" fmla="*/ 1347 h 10000"/>
                <a:gd name="connsiteX22" fmla="*/ 1347 w 10000"/>
                <a:gd name="connsiteY22" fmla="*/ 1347 h 10000"/>
                <a:gd name="connsiteX23" fmla="*/ 1347 w 10000"/>
                <a:gd name="connsiteY23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279 w 10000"/>
                <a:gd name="connsiteY11" fmla="*/ 6708 h 10000"/>
                <a:gd name="connsiteX12" fmla="*/ 10000 w 10000"/>
                <a:gd name="connsiteY12" fmla="*/ 4988 h 10000"/>
                <a:gd name="connsiteX13" fmla="*/ 8304 w 10000"/>
                <a:gd name="connsiteY13" fmla="*/ 3292 h 10000"/>
                <a:gd name="connsiteX14" fmla="*/ 7980 w 10000"/>
                <a:gd name="connsiteY14" fmla="*/ 3791 h 10000"/>
                <a:gd name="connsiteX15" fmla="*/ 6284 w 10000"/>
                <a:gd name="connsiteY15" fmla="*/ 3791 h 10000"/>
                <a:gd name="connsiteX16" fmla="*/ 6284 w 10000"/>
                <a:gd name="connsiteY16" fmla="*/ 2095 h 10000"/>
                <a:gd name="connsiteX17" fmla="*/ 6808 w 10000"/>
                <a:gd name="connsiteY17" fmla="*/ 1796 h 10000"/>
                <a:gd name="connsiteX18" fmla="*/ 5012 w 10000"/>
                <a:gd name="connsiteY18" fmla="*/ 0 h 10000"/>
                <a:gd name="connsiteX19" fmla="*/ 3292 w 10000"/>
                <a:gd name="connsiteY19" fmla="*/ 1696 h 10000"/>
                <a:gd name="connsiteX20" fmla="*/ 3042 w 10000"/>
                <a:gd name="connsiteY20" fmla="*/ 1347 h 10000"/>
                <a:gd name="connsiteX21" fmla="*/ 1347 w 10000"/>
                <a:gd name="connsiteY21" fmla="*/ 1347 h 10000"/>
                <a:gd name="connsiteX22" fmla="*/ 1347 w 10000"/>
                <a:gd name="connsiteY22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279 w 10000"/>
                <a:gd name="connsiteY10" fmla="*/ 6708 h 10000"/>
                <a:gd name="connsiteX11" fmla="*/ 10000 w 10000"/>
                <a:gd name="connsiteY11" fmla="*/ 4988 h 10000"/>
                <a:gd name="connsiteX12" fmla="*/ 8304 w 10000"/>
                <a:gd name="connsiteY12" fmla="*/ 3292 h 10000"/>
                <a:gd name="connsiteX13" fmla="*/ 7980 w 10000"/>
                <a:gd name="connsiteY13" fmla="*/ 3791 h 10000"/>
                <a:gd name="connsiteX14" fmla="*/ 6284 w 10000"/>
                <a:gd name="connsiteY14" fmla="*/ 3791 h 10000"/>
                <a:gd name="connsiteX15" fmla="*/ 6284 w 10000"/>
                <a:gd name="connsiteY15" fmla="*/ 2095 h 10000"/>
                <a:gd name="connsiteX16" fmla="*/ 6808 w 10000"/>
                <a:gd name="connsiteY16" fmla="*/ 1796 h 10000"/>
                <a:gd name="connsiteX17" fmla="*/ 5012 w 10000"/>
                <a:gd name="connsiteY17" fmla="*/ 0 h 10000"/>
                <a:gd name="connsiteX18" fmla="*/ 3292 w 10000"/>
                <a:gd name="connsiteY18" fmla="*/ 1696 h 10000"/>
                <a:gd name="connsiteX19" fmla="*/ 3042 w 10000"/>
                <a:gd name="connsiteY19" fmla="*/ 1347 h 10000"/>
                <a:gd name="connsiteX20" fmla="*/ 1347 w 10000"/>
                <a:gd name="connsiteY20" fmla="*/ 1347 h 10000"/>
                <a:gd name="connsiteX21" fmla="*/ 1347 w 10000"/>
                <a:gd name="connsiteY21" fmla="*/ 30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0000">
                  <a:moveTo>
                    <a:pt x="1347" y="3042"/>
                  </a:moveTo>
                  <a:cubicBezTo>
                    <a:pt x="1446" y="3142"/>
                    <a:pt x="1571" y="3217"/>
                    <a:pt x="1721" y="3292"/>
                  </a:cubicBezTo>
                  <a:lnTo>
                    <a:pt x="0" y="4988"/>
                  </a:lnTo>
                  <a:lnTo>
                    <a:pt x="1845" y="6858"/>
                  </a:lnTo>
                  <a:cubicBezTo>
                    <a:pt x="1895" y="6608"/>
                    <a:pt x="2020" y="6384"/>
                    <a:pt x="2195" y="6209"/>
                  </a:cubicBezTo>
                  <a:cubicBezTo>
                    <a:pt x="2668" y="5736"/>
                    <a:pt x="3416" y="5736"/>
                    <a:pt x="3890" y="6209"/>
                  </a:cubicBezTo>
                  <a:cubicBezTo>
                    <a:pt x="4364" y="6658"/>
                    <a:pt x="4364" y="7431"/>
                    <a:pt x="3890" y="7905"/>
                  </a:cubicBezTo>
                  <a:cubicBezTo>
                    <a:pt x="3716" y="8080"/>
                    <a:pt x="3466" y="8180"/>
                    <a:pt x="3242" y="8229"/>
                  </a:cubicBezTo>
                  <a:lnTo>
                    <a:pt x="5012" y="10000"/>
                  </a:lnTo>
                  <a:lnTo>
                    <a:pt x="6708" y="8279"/>
                  </a:lnTo>
                  <a:lnTo>
                    <a:pt x="8279" y="6708"/>
                  </a:lnTo>
                  <a:lnTo>
                    <a:pt x="10000" y="4988"/>
                  </a:lnTo>
                  <a:lnTo>
                    <a:pt x="8304" y="3292"/>
                  </a:lnTo>
                  <a:cubicBezTo>
                    <a:pt x="8229" y="3466"/>
                    <a:pt x="8130" y="3641"/>
                    <a:pt x="7980" y="3791"/>
                  </a:cubicBezTo>
                  <a:cubicBezTo>
                    <a:pt x="7531" y="4264"/>
                    <a:pt x="6758" y="4264"/>
                    <a:pt x="6284" y="3791"/>
                  </a:cubicBezTo>
                  <a:cubicBezTo>
                    <a:pt x="5835" y="3317"/>
                    <a:pt x="5835" y="2569"/>
                    <a:pt x="6284" y="2095"/>
                  </a:cubicBezTo>
                  <a:cubicBezTo>
                    <a:pt x="6434" y="1945"/>
                    <a:pt x="6608" y="1845"/>
                    <a:pt x="6808" y="1796"/>
                  </a:cubicBezTo>
                  <a:lnTo>
                    <a:pt x="5012" y="0"/>
                  </a:lnTo>
                  <a:lnTo>
                    <a:pt x="3292" y="1696"/>
                  </a:lnTo>
                  <a:cubicBezTo>
                    <a:pt x="3242" y="1571"/>
                    <a:pt x="3142" y="1446"/>
                    <a:pt x="3042" y="1347"/>
                  </a:cubicBezTo>
                  <a:cubicBezTo>
                    <a:pt x="2569" y="873"/>
                    <a:pt x="1820" y="873"/>
                    <a:pt x="1347" y="1347"/>
                  </a:cubicBezTo>
                  <a:cubicBezTo>
                    <a:pt x="873" y="1796"/>
                    <a:pt x="873" y="2569"/>
                    <a:pt x="1347" y="30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91" name="Picture 383" descr="paramiko-banner.png">
              <a:extLst>
                <a:ext uri="{FF2B5EF4-FFF2-40B4-BE49-F238E27FC236}">
                  <a16:creationId xmlns:a16="http://schemas.microsoft.com/office/drawing/2014/main" id="{A63E7E3B-FA13-A446-95DF-0A4AAAF6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r:link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896" y="4375646"/>
              <a:ext cx="508000" cy="17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CD3ACA-64D9-8D4A-B14F-14AA17A89AF6}"/>
              </a:ext>
            </a:extLst>
          </p:cNvPr>
          <p:cNvGrpSpPr/>
          <p:nvPr/>
        </p:nvGrpSpPr>
        <p:grpSpPr>
          <a:xfrm>
            <a:off x="4565434" y="1834241"/>
            <a:ext cx="1013028" cy="921514"/>
            <a:chOff x="4565434" y="1834241"/>
            <a:chExt cx="1013028" cy="92151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9E5172D-80A5-9145-A85B-3E9B4F2BD8B9}"/>
                </a:ext>
              </a:extLst>
            </p:cNvPr>
            <p:cNvSpPr/>
            <p:nvPr/>
          </p:nvSpPr>
          <p:spPr>
            <a:xfrm>
              <a:off x="4565434" y="1834241"/>
              <a:ext cx="1013028" cy="91510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57" name="Picture 26" descr="https://raw.githubusercontent.com/behave/behave/master/docs/_static/behave_logo1.png">
              <a:extLst>
                <a:ext uri="{FF2B5EF4-FFF2-40B4-BE49-F238E27FC236}">
                  <a16:creationId xmlns:a16="http://schemas.microsoft.com/office/drawing/2014/main" id="{2F72C5EF-8563-FF47-80E3-B79BF8D6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r:link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411" y="1933176"/>
              <a:ext cx="55894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51" descr="https://avatars3.githubusercontent.com/u/5879127?s=200&amp;v=4">
              <a:extLst>
                <a:ext uri="{FF2B5EF4-FFF2-40B4-BE49-F238E27FC236}">
                  <a16:creationId xmlns:a16="http://schemas.microsoft.com/office/drawing/2014/main" id="{DB6FAB21-4A15-9C4A-932F-DB25F0170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r:link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266" y="22157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91F015-5DE9-0746-A3D4-1D2019B4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4AB77-3AA2-4946-ABBF-986F6CE876D3}"/>
              </a:ext>
            </a:extLst>
          </p:cNvPr>
          <p:cNvGrpSpPr/>
          <p:nvPr/>
        </p:nvGrpSpPr>
        <p:grpSpPr>
          <a:xfrm>
            <a:off x="8698652" y="1828072"/>
            <a:ext cx="1013028" cy="915102"/>
            <a:chOff x="8698652" y="1828072"/>
            <a:chExt cx="1013028" cy="915102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9F9B15C-4E54-CF46-8761-3F83C2135F6D}"/>
                </a:ext>
              </a:extLst>
            </p:cNvPr>
            <p:cNvSpPr/>
            <p:nvPr/>
          </p:nvSpPr>
          <p:spPr>
            <a:xfrm>
              <a:off x="8698652" y="1828072"/>
              <a:ext cx="1013028" cy="91510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9" name="Picture 115" descr="See the source image">
              <a:extLst>
                <a:ext uri="{FF2B5EF4-FFF2-40B4-BE49-F238E27FC236}">
                  <a16:creationId xmlns:a16="http://schemas.microsoft.com/office/drawing/2014/main" id="{3356E7F6-FFA2-0646-90FA-7BC37468E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r:link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166" y="192428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A74B65CE-7E3D-FE43-841D-59BCA6BE53A5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518236" y="3318083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1347 w 10000"/>
              <a:gd name="connsiteY9" fmla="*/ 695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1347 w 10000"/>
              <a:gd name="connsiteY8" fmla="*/ 6958 h 10000"/>
              <a:gd name="connsiteX9" fmla="*/ 1347 w 10000"/>
              <a:gd name="connsiteY9" fmla="*/ 8653 h 10000"/>
              <a:gd name="connsiteX10" fmla="*/ 3042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1347 w 10000"/>
              <a:gd name="connsiteY7" fmla="*/ 6958 h 10000"/>
              <a:gd name="connsiteX8" fmla="*/ 1347 w 10000"/>
              <a:gd name="connsiteY8" fmla="*/ 8653 h 10000"/>
              <a:gd name="connsiteX9" fmla="*/ 3042 w 10000"/>
              <a:gd name="connsiteY9" fmla="*/ 8653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DESKTOP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C6F1160-3835-8D49-8119-80ED88BCF608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7075179" y="3311478"/>
            <a:ext cx="797478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DATABAS</a:t>
            </a: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BFB154A-EE67-2C4C-B2B5-E0CD04BB056A}"/>
              </a:ext>
            </a:extLst>
          </p:cNvPr>
          <p:cNvSpPr>
            <a:spLocks noChangeAspect="1"/>
          </p:cNvSpPr>
          <p:nvPr/>
        </p:nvSpPr>
        <p:spPr bwMode="auto">
          <a:xfrm rot="2674094">
            <a:off x="7079540" y="3880641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6209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cubicBezTo>
                  <a:pt x="3392" y="1895"/>
                  <a:pt x="3616" y="1995"/>
                  <a:pt x="3791" y="2170"/>
                </a:cubicBezTo>
                <a:cubicBezTo>
                  <a:pt x="4264" y="2643"/>
                  <a:pt x="4264" y="3416"/>
                  <a:pt x="3791" y="3865"/>
                </a:cubicBezTo>
                <a:cubicBezTo>
                  <a:pt x="3317" y="4339"/>
                  <a:pt x="2569" y="4339"/>
                  <a:pt x="2095" y="3865"/>
                </a:cubicBezTo>
                <a:cubicBezTo>
                  <a:pt x="1920" y="3691"/>
                  <a:pt x="1796" y="3466"/>
                  <a:pt x="1771" y="3217"/>
                </a:cubicBez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lnTo>
                  <a:pt x="8204" y="6783"/>
                </a:ln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9FC47210-837B-EC42-9E5F-BC0C9A8CB8F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514262" y="3874987"/>
            <a:ext cx="798603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279 w 10000"/>
              <a:gd name="connsiteY12" fmla="*/ 6708 h 10000"/>
              <a:gd name="connsiteX13" fmla="*/ 10000 w 10000"/>
              <a:gd name="connsiteY13" fmla="*/ 4988 h 10000"/>
              <a:gd name="connsiteX14" fmla="*/ 8304 w 10000"/>
              <a:gd name="connsiteY14" fmla="*/ 3292 h 10000"/>
              <a:gd name="connsiteX15" fmla="*/ 7980 w 10000"/>
              <a:gd name="connsiteY15" fmla="*/ 3791 h 10000"/>
              <a:gd name="connsiteX16" fmla="*/ 6284 w 10000"/>
              <a:gd name="connsiteY16" fmla="*/ 3791 h 10000"/>
              <a:gd name="connsiteX17" fmla="*/ 6284 w 10000"/>
              <a:gd name="connsiteY17" fmla="*/ 2095 h 10000"/>
              <a:gd name="connsiteX18" fmla="*/ 6808 w 10000"/>
              <a:gd name="connsiteY18" fmla="*/ 1796 h 10000"/>
              <a:gd name="connsiteX19" fmla="*/ 5012 w 10000"/>
              <a:gd name="connsiteY19" fmla="*/ 0 h 10000"/>
              <a:gd name="connsiteX20" fmla="*/ 3292 w 10000"/>
              <a:gd name="connsiteY20" fmla="*/ 1696 h 10000"/>
              <a:gd name="connsiteX21" fmla="*/ 3042 w 10000"/>
              <a:gd name="connsiteY21" fmla="*/ 1347 h 10000"/>
              <a:gd name="connsiteX22" fmla="*/ 1347 w 10000"/>
              <a:gd name="connsiteY22" fmla="*/ 1347 h 10000"/>
              <a:gd name="connsiteX23" fmla="*/ 1347 w 10000"/>
              <a:gd name="connsiteY23" fmla="*/ 3042 h 10000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8653 w 10000"/>
              <a:gd name="connsiteY10" fmla="*/ 8653 h 10000"/>
              <a:gd name="connsiteX11" fmla="*/ 8279 w 10000"/>
              <a:gd name="connsiteY11" fmla="*/ 6708 h 10000"/>
              <a:gd name="connsiteX12" fmla="*/ 10000 w 10000"/>
              <a:gd name="connsiteY12" fmla="*/ 4988 h 10000"/>
              <a:gd name="connsiteX13" fmla="*/ 8304 w 10000"/>
              <a:gd name="connsiteY13" fmla="*/ 3292 h 10000"/>
              <a:gd name="connsiteX14" fmla="*/ 7980 w 10000"/>
              <a:gd name="connsiteY14" fmla="*/ 3791 h 10000"/>
              <a:gd name="connsiteX15" fmla="*/ 6284 w 10000"/>
              <a:gd name="connsiteY15" fmla="*/ 3791 h 10000"/>
              <a:gd name="connsiteX16" fmla="*/ 6284 w 10000"/>
              <a:gd name="connsiteY16" fmla="*/ 2095 h 10000"/>
              <a:gd name="connsiteX17" fmla="*/ 6808 w 10000"/>
              <a:gd name="connsiteY17" fmla="*/ 1796 h 10000"/>
              <a:gd name="connsiteX18" fmla="*/ 5012 w 10000"/>
              <a:gd name="connsiteY18" fmla="*/ 0 h 10000"/>
              <a:gd name="connsiteX19" fmla="*/ 3292 w 10000"/>
              <a:gd name="connsiteY19" fmla="*/ 1696 h 10000"/>
              <a:gd name="connsiteX20" fmla="*/ 3042 w 10000"/>
              <a:gd name="connsiteY20" fmla="*/ 1347 h 10000"/>
              <a:gd name="connsiteX21" fmla="*/ 1347 w 10000"/>
              <a:gd name="connsiteY21" fmla="*/ 1347 h 10000"/>
              <a:gd name="connsiteX22" fmla="*/ 1347 w 10000"/>
              <a:gd name="connsiteY22" fmla="*/ 3042 h 10000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8279 w 10000"/>
              <a:gd name="connsiteY10" fmla="*/ 6708 h 10000"/>
              <a:gd name="connsiteX11" fmla="*/ 10000 w 10000"/>
              <a:gd name="connsiteY11" fmla="*/ 4988 h 10000"/>
              <a:gd name="connsiteX12" fmla="*/ 8304 w 10000"/>
              <a:gd name="connsiteY12" fmla="*/ 3292 h 10000"/>
              <a:gd name="connsiteX13" fmla="*/ 7980 w 10000"/>
              <a:gd name="connsiteY13" fmla="*/ 3791 h 10000"/>
              <a:gd name="connsiteX14" fmla="*/ 6284 w 10000"/>
              <a:gd name="connsiteY14" fmla="*/ 3791 h 10000"/>
              <a:gd name="connsiteX15" fmla="*/ 6284 w 10000"/>
              <a:gd name="connsiteY15" fmla="*/ 2095 h 10000"/>
              <a:gd name="connsiteX16" fmla="*/ 6808 w 10000"/>
              <a:gd name="connsiteY16" fmla="*/ 1796 h 10000"/>
              <a:gd name="connsiteX17" fmla="*/ 5012 w 10000"/>
              <a:gd name="connsiteY17" fmla="*/ 0 h 10000"/>
              <a:gd name="connsiteX18" fmla="*/ 3292 w 10000"/>
              <a:gd name="connsiteY18" fmla="*/ 1696 h 10000"/>
              <a:gd name="connsiteX19" fmla="*/ 3042 w 10000"/>
              <a:gd name="connsiteY19" fmla="*/ 1347 h 10000"/>
              <a:gd name="connsiteX20" fmla="*/ 1347 w 10000"/>
              <a:gd name="connsiteY20" fmla="*/ 1347 h 10000"/>
              <a:gd name="connsiteX21" fmla="*/ 1347 w 10000"/>
              <a:gd name="connsiteY21" fmla="*/ 3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1347" y="3042"/>
                </a:moveTo>
                <a:cubicBezTo>
                  <a:pt x="1446" y="3142"/>
                  <a:pt x="1571" y="3217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lnTo>
                  <a:pt x="8279" y="6708"/>
                </a:ln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ubicBezTo>
                  <a:pt x="3242" y="1571"/>
                  <a:pt x="3142" y="1446"/>
                  <a:pt x="3042" y="1347"/>
                </a:cubicBezTo>
                <a:cubicBezTo>
                  <a:pt x="2569" y="873"/>
                  <a:pt x="1820" y="873"/>
                  <a:pt x="1347" y="1347"/>
                </a:cubicBezTo>
                <a:cubicBezTo>
                  <a:pt x="873" y="1796"/>
                  <a:pt x="873" y="2569"/>
                  <a:pt x="1347" y="30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0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75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25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75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25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75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25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25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75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250"/>
                            </p:stCondLst>
                            <p:childTnLst>
                              <p:par>
                                <p:cTn id="1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750"/>
                            </p:stCondLst>
                            <p:childTnLst>
                              <p:par>
                                <p:cTn id="14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750"/>
                            </p:stCondLst>
                            <p:childTnLst>
                              <p:par>
                                <p:cTn id="15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750"/>
                            </p:stCondLst>
                            <p:childTnLst>
                              <p:par>
                                <p:cTn id="1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750"/>
                            </p:stCondLst>
                            <p:childTnLst>
                              <p:par>
                                <p:cTn id="1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250"/>
                            </p:stCondLst>
                            <p:childTnLst>
                              <p:par>
                                <p:cTn id="1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175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22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275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3250"/>
                            </p:stCondLst>
                            <p:childTnLst>
                              <p:par>
                                <p:cTn id="19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75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68" grpId="0" animBg="1"/>
      <p:bldP spid="75" grpId="0" animBg="1"/>
      <p:bldP spid="88" grpId="0" animBg="1"/>
      <p:bldP spid="89" grpId="0" animBg="1"/>
      <p:bldP spid="90" grpId="0" animBg="1"/>
      <p:bldP spid="97" grpId="0" animBg="1"/>
      <p:bldP spid="98" grpId="0"/>
      <p:bldP spid="99" grpId="0"/>
      <p:bldP spid="100" grpId="0"/>
      <p:bldP spid="93" grpId="0" animBg="1"/>
      <p:bldP spid="94" grpId="0"/>
      <p:bldP spid="95" grpId="0"/>
      <p:bldP spid="96" grpId="0"/>
      <p:bldP spid="103" grpId="0" animBg="1"/>
      <p:bldP spid="76" grpId="0" animBg="1"/>
      <p:bldP spid="77" grpId="0" animBg="1"/>
      <p:bldP spid="80" grpId="0" animBg="1"/>
      <p:bldP spid="82" grpId="0" animBg="1"/>
      <p:bldP spid="104" grpId="0" animBg="1"/>
      <p:bldP spid="92" grpId="0" animBg="1"/>
      <p:bldP spid="102" grpId="0" animBg="1"/>
      <p:bldP spid="107" grpId="0" animBg="1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Technologies /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2F41-B853-5649-AA4D-BACAC235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C5B8573-6DFB-FD4D-A0A3-714B299BB20F}"/>
              </a:ext>
            </a:extLst>
          </p:cNvPr>
          <p:cNvSpPr/>
          <p:nvPr/>
        </p:nvSpPr>
        <p:spPr>
          <a:xfrm>
            <a:off x="972456" y="1765681"/>
            <a:ext cx="10381343" cy="4411281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Orchestration</a:t>
            </a:r>
          </a:p>
        </p:txBody>
      </p:sp>
      <p:pic>
        <p:nvPicPr>
          <p:cNvPr id="1025" name="Picture 114" descr="http://www.focusedsupport.com/blog/content/images/2015/06/docker_jenkins_page-2.png">
            <a:extLst>
              <a:ext uri="{FF2B5EF4-FFF2-40B4-BE49-F238E27FC236}">
                <a16:creationId xmlns:a16="http://schemas.microsoft.com/office/drawing/2014/main" id="{C85C5206-5A5C-364A-B721-C0D163C6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14" y="4549752"/>
            <a:ext cx="2245713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object-based test automation">
            <a:extLst>
              <a:ext uri="{FF2B5EF4-FFF2-40B4-BE49-F238E27FC236}">
                <a16:creationId xmlns:a16="http://schemas.microsoft.com/office/drawing/2014/main" id="{7DF52AAC-82A7-8141-B314-257D9850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66" y="5540068"/>
            <a:ext cx="861702" cy="54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15C86-4701-7346-84D7-B5A1A5E43217}"/>
              </a:ext>
            </a:extLst>
          </p:cNvPr>
          <p:cNvCxnSpPr>
            <a:cxnSpLocks/>
          </p:cNvCxnSpPr>
          <p:nvPr/>
        </p:nvCxnSpPr>
        <p:spPr>
          <a:xfrm>
            <a:off x="2133600" y="4534445"/>
            <a:ext cx="8084457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s://www.openstream.ch/wp-content/uploads/2011/08/bitbucket-jira-git.png">
            <a:extLst>
              <a:ext uri="{FF2B5EF4-FFF2-40B4-BE49-F238E27FC236}">
                <a16:creationId xmlns:a16="http://schemas.microsoft.com/office/drawing/2014/main" id="{EA696307-FD07-9048-B8CC-379E97CE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29" y="3260960"/>
            <a:ext cx="3279549" cy="76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90D06C-8AC2-1F41-9128-C6B97011E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050" y="1895229"/>
            <a:ext cx="862615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Technologies /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2F41-B853-5649-AA4D-BACAC235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C5B8573-6DFB-FD4D-A0A3-714B299BB20F}"/>
              </a:ext>
            </a:extLst>
          </p:cNvPr>
          <p:cNvSpPr/>
          <p:nvPr/>
        </p:nvSpPr>
        <p:spPr>
          <a:xfrm>
            <a:off x="972456" y="1765681"/>
            <a:ext cx="10381343" cy="4411281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Orchestration</a:t>
            </a:r>
          </a:p>
        </p:txBody>
      </p:sp>
      <p:pic>
        <p:nvPicPr>
          <p:cNvPr id="1025" name="Picture 114" descr="http://www.focusedsupport.com/blog/content/images/2015/06/docker_jenkins_page-2.png">
            <a:extLst>
              <a:ext uri="{FF2B5EF4-FFF2-40B4-BE49-F238E27FC236}">
                <a16:creationId xmlns:a16="http://schemas.microsoft.com/office/drawing/2014/main" id="{C85C5206-5A5C-364A-B721-C0D163C6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13" y="4549752"/>
            <a:ext cx="2245714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object-based test automation">
            <a:extLst>
              <a:ext uri="{FF2B5EF4-FFF2-40B4-BE49-F238E27FC236}">
                <a16:creationId xmlns:a16="http://schemas.microsoft.com/office/drawing/2014/main" id="{7DF52AAC-82A7-8141-B314-257D9850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66" y="5540068"/>
            <a:ext cx="861702" cy="54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15C86-4701-7346-84D7-B5A1A5E43217}"/>
              </a:ext>
            </a:extLst>
          </p:cNvPr>
          <p:cNvCxnSpPr>
            <a:cxnSpLocks/>
          </p:cNvCxnSpPr>
          <p:nvPr/>
        </p:nvCxnSpPr>
        <p:spPr>
          <a:xfrm>
            <a:off x="2133600" y="4534445"/>
            <a:ext cx="8084457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096F25-802C-334C-B4B3-667123E8B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237" y="1895051"/>
            <a:ext cx="8626154" cy="12600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BBBBFDE-E9A6-EF4F-A006-D91632AD8745}"/>
              </a:ext>
            </a:extLst>
          </p:cNvPr>
          <p:cNvSpPr/>
          <p:nvPr/>
        </p:nvSpPr>
        <p:spPr>
          <a:xfrm>
            <a:off x="3629391" y="2998201"/>
            <a:ext cx="5238848" cy="1493493"/>
          </a:xfrm>
          <a:prstGeom prst="roundRect">
            <a:avLst/>
          </a:prstGeom>
          <a:noFill/>
          <a:ln w="6350" cap="flat" cmpd="sng" algn="ctr">
            <a:noFill/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Plugin Framework</a:t>
            </a:r>
          </a:p>
        </p:txBody>
      </p:sp>
      <p:pic>
        <p:nvPicPr>
          <p:cNvPr id="17" name="Picture 10" descr="Image result for Plugin">
            <a:extLst>
              <a:ext uri="{FF2B5EF4-FFF2-40B4-BE49-F238E27FC236}">
                <a16:creationId xmlns:a16="http://schemas.microsoft.com/office/drawing/2014/main" id="{127FA783-1B5C-FB4E-813A-CC878E60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3" y="4057677"/>
            <a:ext cx="452396" cy="4523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DFE1533-FD60-F947-895A-DA0D1DEDEF3C}"/>
              </a:ext>
            </a:extLst>
          </p:cNvPr>
          <p:cNvGrpSpPr/>
          <p:nvPr/>
        </p:nvGrpSpPr>
        <p:grpSpPr>
          <a:xfrm>
            <a:off x="6202446" y="3009530"/>
            <a:ext cx="2425807" cy="1069851"/>
            <a:chOff x="6202446" y="3009530"/>
            <a:chExt cx="2425807" cy="106985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9C8393D-A95B-B64F-B697-F01D8C20AAAE}"/>
                </a:ext>
              </a:extLst>
            </p:cNvPr>
            <p:cNvSpPr/>
            <p:nvPr/>
          </p:nvSpPr>
          <p:spPr>
            <a:xfrm>
              <a:off x="6202446" y="3009530"/>
              <a:ext cx="2425807" cy="1069851"/>
            </a:xfrm>
            <a:prstGeom prst="roundRect">
              <a:avLst/>
            </a:prstGeom>
            <a:noFill/>
            <a:ln w="6350" cap="flat" cmpd="sng" algn="ctr">
              <a:solidFill>
                <a:srgbClr val="5B2684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b="1" i="1" dirty="0">
                  <a:solidFill>
                    <a:srgbClr val="5B2684"/>
                  </a:solidFill>
                  <a:latin typeface="Avenir Light" panose="020B0402020203020204" pitchFamily="34" charset="77"/>
                  <a:ea typeface="SimSun" panose="02010600030101010101" pitchFamily="2" charset="-122"/>
                  <a:cs typeface="Times New Roman" panose="02020603050405020304" pitchFamily="18" charset="0"/>
                </a:rPr>
                <a:t>GUI</a:t>
              </a:r>
              <a:r>
                <a:rPr lang="en-US" sz="1000" b="1" i="1" dirty="0">
                  <a:solidFill>
                    <a:srgbClr val="5B2684"/>
                  </a:solidFill>
                  <a:effectLst/>
                  <a:latin typeface="Avenir Light" panose="020B0402020203020204" pitchFamily="34" charset="77"/>
                  <a:ea typeface="SimSun" panose="02010600030101010101" pitchFamily="2" charset="-122"/>
                  <a:cs typeface="Times New Roman" panose="02020603050405020304" pitchFamily="18" charset="0"/>
                </a:rPr>
                <a:t>-Driven (UI object-based)</a:t>
              </a:r>
            </a:p>
          </p:txBody>
        </p:sp>
        <p:pic>
          <p:nvPicPr>
            <p:cNvPr id="26" name="Picture 53" descr="https://www.perfectomobile.com/sites/default/files/styles/icon_image/public/images/icons/logos/appium-logo-2.png?itok=iCbaUmeV">
              <a:extLst>
                <a:ext uri="{FF2B5EF4-FFF2-40B4-BE49-F238E27FC236}">
                  <a16:creationId xmlns:a16="http://schemas.microsoft.com/office/drawing/2014/main" id="{3F947639-AC41-C943-8728-9AE8352E5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r:link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490" y="3158409"/>
              <a:ext cx="574208" cy="57420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Selenium Grid Logo">
              <a:extLst>
                <a:ext uri="{FF2B5EF4-FFF2-40B4-BE49-F238E27FC236}">
                  <a16:creationId xmlns:a16="http://schemas.microsoft.com/office/drawing/2014/main" id="{F50CBCDD-EACC-1F4D-8699-BCC094EAA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r:link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451" y="3156617"/>
              <a:ext cx="576000" cy="57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BEBA6-63C8-324F-A53F-9FA94568B42A}"/>
              </a:ext>
            </a:extLst>
          </p:cNvPr>
          <p:cNvGrpSpPr/>
          <p:nvPr/>
        </p:nvGrpSpPr>
        <p:grpSpPr>
          <a:xfrm>
            <a:off x="3836171" y="2999545"/>
            <a:ext cx="2366274" cy="1079836"/>
            <a:chOff x="3836171" y="2999545"/>
            <a:chExt cx="2366274" cy="107983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169A97-38A2-5645-8381-8B24E7FAFDD5}"/>
                </a:ext>
              </a:extLst>
            </p:cNvPr>
            <p:cNvSpPr/>
            <p:nvPr/>
          </p:nvSpPr>
          <p:spPr>
            <a:xfrm>
              <a:off x="3836172" y="2999545"/>
              <a:ext cx="2366273" cy="1079836"/>
            </a:xfrm>
            <a:prstGeom prst="roundRect">
              <a:avLst/>
            </a:prstGeom>
            <a:noFill/>
            <a:ln w="6350" cap="flat" cmpd="sng" algn="ctr">
              <a:solidFill>
                <a:srgbClr val="5B2684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000" b="1" i="1" dirty="0">
                  <a:solidFill>
                    <a:srgbClr val="5B2684"/>
                  </a:solidFill>
                  <a:effectLst/>
                  <a:latin typeface="Avenir Light" panose="020B0402020203020204" pitchFamily="34" charset="77"/>
                  <a:ea typeface="SimSun" panose="02010600030101010101" pitchFamily="2" charset="-122"/>
                  <a:cs typeface="Times New Roman" panose="02020603050405020304" pitchFamily="18" charset="0"/>
                </a:rPr>
                <a:t>Code-Driven (UT)</a:t>
              </a:r>
            </a:p>
          </p:txBody>
        </p:sp>
        <p:pic>
          <p:nvPicPr>
            <p:cNvPr id="22" name="Picture 26" descr="https://raw.githubusercontent.com/behave/behave/master/docs/_static/behave_logo1.png">
              <a:extLst>
                <a:ext uri="{FF2B5EF4-FFF2-40B4-BE49-F238E27FC236}">
                  <a16:creationId xmlns:a16="http://schemas.microsoft.com/office/drawing/2014/main" id="{68C44CBB-C960-F64A-84D9-AB4C67575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447" y="3180935"/>
              <a:ext cx="559884" cy="5409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Image result for python pybuilder">
              <a:extLst>
                <a:ext uri="{FF2B5EF4-FFF2-40B4-BE49-F238E27FC236}">
                  <a16:creationId xmlns:a16="http://schemas.microsoft.com/office/drawing/2014/main" id="{E8C1E064-447E-DB4B-AEF8-7C2659999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347" y="3572967"/>
              <a:ext cx="403342" cy="4033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unit test icon">
              <a:extLst>
                <a:ext uri="{FF2B5EF4-FFF2-40B4-BE49-F238E27FC236}">
                  <a16:creationId xmlns:a16="http://schemas.microsoft.com/office/drawing/2014/main" id="{432A1E1E-7DAF-7E41-96E5-E51A8F7A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448" y="3092837"/>
              <a:ext cx="619276" cy="69823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4" descr="http://docs.python-requests.org/en/master/_static/requests-sidebar.png">
              <a:extLst>
                <a:ext uri="{FF2B5EF4-FFF2-40B4-BE49-F238E27FC236}">
                  <a16:creationId xmlns:a16="http://schemas.microsoft.com/office/drawing/2014/main" id="{9414449A-BC36-BD40-B5AF-1BF715B6E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968" y="3098365"/>
              <a:ext cx="546100" cy="533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confluence.atlassian.com/bitbucket/files/856821477/856821475/3/1494979647402/python_small.png">
              <a:extLst>
                <a:ext uri="{FF2B5EF4-FFF2-40B4-BE49-F238E27FC236}">
                  <a16:creationId xmlns:a16="http://schemas.microsoft.com/office/drawing/2014/main" id="{3D235F85-FE71-FD49-AF23-C09D33120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664" y="3083342"/>
              <a:ext cx="351189" cy="36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Image result for json icon images">
              <a:extLst>
                <a:ext uri="{FF2B5EF4-FFF2-40B4-BE49-F238E27FC236}">
                  <a16:creationId xmlns:a16="http://schemas.microsoft.com/office/drawing/2014/main" id="{FFB86377-3889-984E-A4B7-AC35EDE28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171" y="3516132"/>
              <a:ext cx="518493" cy="51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39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E1D2880-F7FB-AF4D-908A-3312D0E7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50" y="1894558"/>
            <a:ext cx="8626154" cy="12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Technologies /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2F41-B853-5649-AA4D-BACAC235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C5B8573-6DFB-FD4D-A0A3-714B299BB20F}"/>
              </a:ext>
            </a:extLst>
          </p:cNvPr>
          <p:cNvSpPr/>
          <p:nvPr/>
        </p:nvSpPr>
        <p:spPr>
          <a:xfrm>
            <a:off x="972456" y="1765681"/>
            <a:ext cx="10381343" cy="4411281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Orchestration</a:t>
            </a:r>
          </a:p>
        </p:txBody>
      </p:sp>
      <p:pic>
        <p:nvPicPr>
          <p:cNvPr id="1025" name="Picture 114" descr="http://www.focusedsupport.com/blog/content/images/2015/06/docker_jenkins_page-2.png">
            <a:extLst>
              <a:ext uri="{FF2B5EF4-FFF2-40B4-BE49-F238E27FC236}">
                <a16:creationId xmlns:a16="http://schemas.microsoft.com/office/drawing/2014/main" id="{C85C5206-5A5C-364A-B721-C0D163C6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13" y="4549752"/>
            <a:ext cx="2245714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object-based test automation">
            <a:extLst>
              <a:ext uri="{FF2B5EF4-FFF2-40B4-BE49-F238E27FC236}">
                <a16:creationId xmlns:a16="http://schemas.microsoft.com/office/drawing/2014/main" id="{7DF52AAC-82A7-8141-B314-257D9850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66" y="5540068"/>
            <a:ext cx="861702" cy="54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15C86-4701-7346-84D7-B5A1A5E43217}"/>
              </a:ext>
            </a:extLst>
          </p:cNvPr>
          <p:cNvCxnSpPr>
            <a:cxnSpLocks/>
          </p:cNvCxnSpPr>
          <p:nvPr/>
        </p:nvCxnSpPr>
        <p:spPr>
          <a:xfrm>
            <a:off x="2133600" y="4534445"/>
            <a:ext cx="8084457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91104DA-2163-E447-B18C-1B5E41627C5C}"/>
              </a:ext>
            </a:extLst>
          </p:cNvPr>
          <p:cNvSpPr/>
          <p:nvPr/>
        </p:nvSpPr>
        <p:spPr>
          <a:xfrm>
            <a:off x="7160331" y="3009530"/>
            <a:ext cx="2804278" cy="1066566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Reporting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" name="Picture 51" descr="https://avatars3.githubusercontent.com/u/5879127?s=200&amp;v=4">
            <a:extLst>
              <a:ext uri="{FF2B5EF4-FFF2-40B4-BE49-F238E27FC236}">
                <a16:creationId xmlns:a16="http://schemas.microsoft.com/office/drawing/2014/main" id="{F4DB398E-8D02-3149-B486-16D843FC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05" y="3246237"/>
            <a:ext cx="548260" cy="54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data processing image">
            <a:extLst>
              <a:ext uri="{FF2B5EF4-FFF2-40B4-BE49-F238E27FC236}">
                <a16:creationId xmlns:a16="http://schemas.microsoft.com/office/drawing/2014/main" id="{F05B4C1D-9398-104D-B6F7-8597B111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82" y="3124744"/>
            <a:ext cx="1186767" cy="8392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Junit的框架图">
            <a:extLst>
              <a:ext uri="{FF2B5EF4-FFF2-40B4-BE49-F238E27FC236}">
                <a16:creationId xmlns:a16="http://schemas.microsoft.com/office/drawing/2014/main" id="{4B475129-C6A8-7147-9A41-7487300B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271" y="3375483"/>
            <a:ext cx="836648" cy="334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Docker Single Node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B2AC20B-4CD9-104F-84AD-A45900281534}"/>
              </a:ext>
            </a:extLst>
          </p:cNvPr>
          <p:cNvSpPr/>
          <p:nvPr/>
        </p:nvSpPr>
        <p:spPr>
          <a:xfrm>
            <a:off x="2381955" y="2010708"/>
            <a:ext cx="7465538" cy="3475938"/>
          </a:xfrm>
          <a:prstGeom prst="roundRect">
            <a:avLst/>
          </a:prstGeom>
          <a:noFill/>
          <a:ln w="635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Single Node Execution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76077C-4255-F641-B714-008E441E8565}"/>
              </a:ext>
            </a:extLst>
          </p:cNvPr>
          <p:cNvSpPr/>
          <p:nvPr/>
        </p:nvSpPr>
        <p:spPr>
          <a:xfrm>
            <a:off x="4398969" y="2408195"/>
            <a:ext cx="5049831" cy="2680963"/>
          </a:xfrm>
          <a:prstGeom prst="roundRect">
            <a:avLst/>
          </a:prstGeom>
          <a:noFill/>
          <a:ln w="635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Selenium Grid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12241C-0B0B-B349-BAFB-C60AFA73EFB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020114" y="2999097"/>
            <a:ext cx="1394477" cy="7505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3C5F73-7931-7944-B507-333189D47C8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020114" y="3748677"/>
            <a:ext cx="1394477" cy="1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639DDD-5D6D-9647-BBFF-5D2D8FFA4DF3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6020114" y="3749694"/>
            <a:ext cx="1394477" cy="7421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8EFD0F-2CDB-A946-BC89-13057644D960}"/>
              </a:ext>
            </a:extLst>
          </p:cNvPr>
          <p:cNvCxnSpPr>
            <a:cxnSpLocks/>
            <a:stCxn id="58" idx="3"/>
            <a:endCxn id="35" idx="1"/>
          </p:cNvCxnSpPr>
          <p:nvPr/>
        </p:nvCxnSpPr>
        <p:spPr>
          <a:xfrm flipV="1">
            <a:off x="4009576" y="3749694"/>
            <a:ext cx="689440" cy="2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33FDECB-1642-D44E-A7A7-9B3F6B73023A}"/>
              </a:ext>
            </a:extLst>
          </p:cNvPr>
          <p:cNvGrpSpPr/>
          <p:nvPr/>
        </p:nvGrpSpPr>
        <p:grpSpPr>
          <a:xfrm>
            <a:off x="4699016" y="3376715"/>
            <a:ext cx="1321098" cy="745957"/>
            <a:chOff x="4699016" y="3376715"/>
            <a:chExt cx="1321098" cy="745957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490EDCE-D312-0E4E-BE82-8F1ED3327DEA}"/>
                </a:ext>
              </a:extLst>
            </p:cNvPr>
            <p:cNvSpPr/>
            <p:nvPr/>
          </p:nvSpPr>
          <p:spPr>
            <a:xfrm>
              <a:off x="4699016" y="3376715"/>
              <a:ext cx="1321098" cy="745957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4" name="Picture 2" descr="Image result for docker swarm failover">
              <a:extLst>
                <a:ext uri="{FF2B5EF4-FFF2-40B4-BE49-F238E27FC236}">
                  <a16:creationId xmlns:a16="http://schemas.microsoft.com/office/drawing/2014/main" id="{F7497530-27AF-B742-AD34-B701DEBC7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24"/>
            <a:stretch/>
          </p:blipFill>
          <p:spPr bwMode="auto">
            <a:xfrm>
              <a:off x="4775957" y="3579467"/>
              <a:ext cx="627230" cy="36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4" descr="Selenium Grid Logo">
              <a:extLst>
                <a:ext uri="{FF2B5EF4-FFF2-40B4-BE49-F238E27FC236}">
                  <a16:creationId xmlns:a16="http://schemas.microsoft.com/office/drawing/2014/main" id="{CE40B848-690A-E045-BDDE-CE023AED2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0128" y="3482413"/>
              <a:ext cx="457128" cy="457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0F31B-4E65-0247-A4C4-AEAC2EB41521}"/>
              </a:ext>
            </a:extLst>
          </p:cNvPr>
          <p:cNvGrpSpPr/>
          <p:nvPr/>
        </p:nvGrpSpPr>
        <p:grpSpPr>
          <a:xfrm>
            <a:off x="7413797" y="2759812"/>
            <a:ext cx="1206327" cy="478569"/>
            <a:chOff x="7413797" y="2759812"/>
            <a:chExt cx="1206327" cy="4785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656D0D2-A29B-FF40-A9EF-9C2DB71D99BF}"/>
                </a:ext>
              </a:extLst>
            </p:cNvPr>
            <p:cNvSpPr/>
            <p:nvPr/>
          </p:nvSpPr>
          <p:spPr>
            <a:xfrm>
              <a:off x="7414591" y="2759812"/>
              <a:ext cx="1205533" cy="478569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7" name="Picture 2" descr="Image result for docker swarm failover">
              <a:extLst>
                <a:ext uri="{FF2B5EF4-FFF2-40B4-BE49-F238E27FC236}">
                  <a16:creationId xmlns:a16="http://schemas.microsoft.com/office/drawing/2014/main" id="{8B86FDD6-37DB-464E-9577-8DA4C6AF1B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24"/>
            <a:stretch/>
          </p:blipFill>
          <p:spPr bwMode="auto">
            <a:xfrm>
              <a:off x="7413797" y="2814697"/>
              <a:ext cx="627230" cy="36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Image result for Chrome图标">
              <a:extLst>
                <a:ext uri="{FF2B5EF4-FFF2-40B4-BE49-F238E27FC236}">
                  <a16:creationId xmlns:a16="http://schemas.microsoft.com/office/drawing/2014/main" id="{91F816D5-C889-324E-B3A0-6839D9D77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114104" y="2790205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4D3A8-8405-F74E-8F30-9EC1ED0A4D78}"/>
              </a:ext>
            </a:extLst>
          </p:cNvPr>
          <p:cNvGrpSpPr/>
          <p:nvPr/>
        </p:nvGrpSpPr>
        <p:grpSpPr>
          <a:xfrm>
            <a:off x="7398994" y="3528400"/>
            <a:ext cx="1221129" cy="443308"/>
            <a:chOff x="7398994" y="3528400"/>
            <a:chExt cx="1221129" cy="44330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2C5BE26-F652-AE4E-998B-B31D6824A836}"/>
                </a:ext>
              </a:extLst>
            </p:cNvPr>
            <p:cNvSpPr/>
            <p:nvPr/>
          </p:nvSpPr>
          <p:spPr>
            <a:xfrm>
              <a:off x="7414591" y="3528400"/>
              <a:ext cx="1205532" cy="440554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5" name="Picture 2" descr="Image result for docker swarm failover">
              <a:extLst>
                <a:ext uri="{FF2B5EF4-FFF2-40B4-BE49-F238E27FC236}">
                  <a16:creationId xmlns:a16="http://schemas.microsoft.com/office/drawing/2014/main" id="{A6166452-E7E8-1047-8DEA-3DA54D0034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24"/>
            <a:stretch/>
          </p:blipFill>
          <p:spPr bwMode="auto">
            <a:xfrm>
              <a:off x="7398994" y="3569472"/>
              <a:ext cx="627230" cy="36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Image result for Firefox Icon">
              <a:extLst>
                <a:ext uri="{FF2B5EF4-FFF2-40B4-BE49-F238E27FC236}">
                  <a16:creationId xmlns:a16="http://schemas.microsoft.com/office/drawing/2014/main" id="{65DCA8AB-4619-B349-9542-790A47A5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760" y="3539708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E2275F-3E74-054E-9DEB-5E25BC838F8C}"/>
              </a:ext>
            </a:extLst>
          </p:cNvPr>
          <p:cNvGrpSpPr/>
          <p:nvPr/>
        </p:nvGrpSpPr>
        <p:grpSpPr>
          <a:xfrm>
            <a:off x="7414591" y="4258973"/>
            <a:ext cx="1205532" cy="465707"/>
            <a:chOff x="7414591" y="4258973"/>
            <a:chExt cx="1205532" cy="46570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EC85EDD-BF10-8343-B302-C94AE80DBB8E}"/>
                </a:ext>
              </a:extLst>
            </p:cNvPr>
            <p:cNvSpPr/>
            <p:nvPr/>
          </p:nvSpPr>
          <p:spPr>
            <a:xfrm>
              <a:off x="7414591" y="4258973"/>
              <a:ext cx="1205532" cy="465707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6" name="Picture 2" descr="Image result for docker swarm failover">
              <a:extLst>
                <a:ext uri="{FF2B5EF4-FFF2-40B4-BE49-F238E27FC236}">
                  <a16:creationId xmlns:a16="http://schemas.microsoft.com/office/drawing/2014/main" id="{650C82BB-3259-844B-B23E-80135D900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24"/>
            <a:stretch/>
          </p:blipFill>
          <p:spPr bwMode="auto">
            <a:xfrm>
              <a:off x="7420088" y="4316395"/>
              <a:ext cx="627230" cy="36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Image result for Safari Icon">
              <a:extLst>
                <a:ext uri="{FF2B5EF4-FFF2-40B4-BE49-F238E27FC236}">
                  <a16:creationId xmlns:a16="http://schemas.microsoft.com/office/drawing/2014/main" id="{B5EEEA48-EE27-C74B-9295-29F5152C4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760" y="4275826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F77E38-42EB-2447-B091-A180FAE95F05}"/>
              </a:ext>
            </a:extLst>
          </p:cNvPr>
          <p:cNvGrpSpPr/>
          <p:nvPr/>
        </p:nvGrpSpPr>
        <p:grpSpPr>
          <a:xfrm>
            <a:off x="2688478" y="3533126"/>
            <a:ext cx="1321098" cy="433606"/>
            <a:chOff x="2688478" y="3533126"/>
            <a:chExt cx="1321098" cy="433606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1800DD4-C11F-2D41-B3A9-9A7A5803902B}"/>
                </a:ext>
              </a:extLst>
            </p:cNvPr>
            <p:cNvSpPr/>
            <p:nvPr/>
          </p:nvSpPr>
          <p:spPr>
            <a:xfrm>
              <a:off x="2688478" y="3533126"/>
              <a:ext cx="1321098" cy="433606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9" name="Picture 2" descr="Image result for docker swarm failover">
              <a:extLst>
                <a:ext uri="{FF2B5EF4-FFF2-40B4-BE49-F238E27FC236}">
                  <a16:creationId xmlns:a16="http://schemas.microsoft.com/office/drawing/2014/main" id="{6F77F96B-C646-8D43-864C-725658E31B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24"/>
            <a:stretch/>
          </p:blipFill>
          <p:spPr bwMode="auto">
            <a:xfrm>
              <a:off x="2717763" y="3568640"/>
              <a:ext cx="627230" cy="36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s://confluence.atlassian.com/bitbucket/files/856821477/856821475/3/1494979647402/python_small.png">
              <a:extLst>
                <a:ext uri="{FF2B5EF4-FFF2-40B4-BE49-F238E27FC236}">
                  <a16:creationId xmlns:a16="http://schemas.microsoft.com/office/drawing/2014/main" id="{DDA38CDA-588F-6641-A1C8-EE14DCE2C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224" y="3576646"/>
              <a:ext cx="351189" cy="36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6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Docker Swarm</a:t>
            </a:r>
          </a:p>
        </p:txBody>
      </p:sp>
      <p:pic>
        <p:nvPicPr>
          <p:cNvPr id="2054" name="Picture 6" descr="https://msolution.io/wp-content/uploads/2016/02/Swarm-diagram.png">
            <a:extLst>
              <a:ext uri="{FF2B5EF4-FFF2-40B4-BE49-F238E27FC236}">
                <a16:creationId xmlns:a16="http://schemas.microsoft.com/office/drawing/2014/main" id="{6B3717DF-3BF1-6748-87F1-CB1107748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8" b="4900"/>
          <a:stretch/>
        </p:blipFill>
        <p:spPr bwMode="auto">
          <a:xfrm>
            <a:off x="2006599" y="1560060"/>
            <a:ext cx="8178801" cy="4538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2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C8C314-E006-CA41-8B53-ADF71A91D47C}"/>
              </a:ext>
            </a:extLst>
          </p:cNvPr>
          <p:cNvGrpSpPr/>
          <p:nvPr/>
        </p:nvGrpSpPr>
        <p:grpSpPr>
          <a:xfrm>
            <a:off x="2030694" y="4278263"/>
            <a:ext cx="1440000" cy="1607227"/>
            <a:chOff x="2030694" y="4278263"/>
            <a:chExt cx="1440000" cy="1607227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5143AED7-96F9-C142-869D-B37C877EB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4445490"/>
              <a:ext cx="1440000" cy="1440000"/>
            </a:xfrm>
            <a:prstGeom prst="diamond">
              <a:avLst/>
            </a:prstGeom>
            <a:solidFill>
              <a:srgbClr val="5B2684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iamond 135">
              <a:extLst>
                <a:ext uri="{FF2B5EF4-FFF2-40B4-BE49-F238E27FC236}">
                  <a16:creationId xmlns:a16="http://schemas.microsoft.com/office/drawing/2014/main" id="{751E3B91-0E9A-244B-88F7-5B9E0AF6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4278263"/>
              <a:ext cx="1440000" cy="1440000"/>
            </a:xfrm>
            <a:prstGeom prst="diamond">
              <a:avLst/>
            </a:prstGeom>
            <a:solidFill>
              <a:srgbClr val="A140EC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GUI / Non-GUI Apps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274840-94A4-7E48-A7C2-6C9BA8E70714}"/>
              </a:ext>
            </a:extLst>
          </p:cNvPr>
          <p:cNvGrpSpPr/>
          <p:nvPr/>
        </p:nvGrpSpPr>
        <p:grpSpPr>
          <a:xfrm>
            <a:off x="2030694" y="3349932"/>
            <a:ext cx="1440000" cy="1608953"/>
            <a:chOff x="2030694" y="3286432"/>
            <a:chExt cx="1440000" cy="1608953"/>
          </a:xfrm>
        </p:grpSpPr>
        <p:sp>
          <p:nvSpPr>
            <p:cNvPr id="133" name="Diamond 132">
              <a:extLst>
                <a:ext uri="{FF2B5EF4-FFF2-40B4-BE49-F238E27FC236}">
                  <a16:creationId xmlns:a16="http://schemas.microsoft.com/office/drawing/2014/main" id="{D16E889F-838D-7C47-91D4-9D7DC6F27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3455385"/>
              <a:ext cx="1440000" cy="1440000"/>
            </a:xfrm>
            <a:prstGeom prst="diamond">
              <a:avLst/>
            </a:prstGeom>
            <a:solidFill>
              <a:schemeClr val="accent5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504A2AFF-3B8F-6B4A-B279-9D2285C8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3286432"/>
              <a:ext cx="1440000" cy="1440000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OSS / Tools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1A4B1A-D550-2540-B3A5-4EBDFCB244DD}"/>
              </a:ext>
            </a:extLst>
          </p:cNvPr>
          <p:cNvGrpSpPr/>
          <p:nvPr/>
        </p:nvGrpSpPr>
        <p:grpSpPr>
          <a:xfrm>
            <a:off x="2030694" y="2767719"/>
            <a:ext cx="1440000" cy="1634353"/>
            <a:chOff x="2030694" y="2704219"/>
            <a:chExt cx="1440000" cy="1634353"/>
          </a:xfrm>
        </p:grpSpPr>
        <p:sp>
          <p:nvSpPr>
            <p:cNvPr id="114" name="Diamond 113">
              <a:extLst>
                <a:ext uri="{FF2B5EF4-FFF2-40B4-BE49-F238E27FC236}">
                  <a16:creationId xmlns:a16="http://schemas.microsoft.com/office/drawing/2014/main" id="{7A647137-0C75-F044-BE64-3B5AE1180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2898572"/>
              <a:ext cx="1440000" cy="1440000"/>
            </a:xfrm>
            <a:prstGeom prst="diamond">
              <a:avLst/>
            </a:prstGeom>
            <a:solidFill>
              <a:schemeClr val="accent2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82A936D8-B630-6242-AD32-1003BA6BF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2704219"/>
              <a:ext cx="1440000" cy="1440000"/>
            </a:xfrm>
            <a:prstGeom prst="diamond">
              <a:avLst/>
            </a:prstGeom>
            <a:solidFill>
              <a:schemeClr val="accent2"/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Unified APIs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CC215F-0CFA-474E-996E-D047489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2F41-B853-5649-AA4D-BACAC235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8383B1-CC72-D149-AFB7-5A0598B37F42}"/>
              </a:ext>
            </a:extLst>
          </p:cNvPr>
          <p:cNvSpPr/>
          <p:nvPr/>
        </p:nvSpPr>
        <p:spPr>
          <a:xfrm>
            <a:off x="6748182" y="4413250"/>
            <a:ext cx="810895" cy="6832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75D618C-2421-894A-91CE-FB18F42030BC}"/>
              </a:ext>
            </a:extLst>
          </p:cNvPr>
          <p:cNvSpPr/>
          <p:nvPr/>
        </p:nvSpPr>
        <p:spPr>
          <a:xfrm>
            <a:off x="7422552" y="4658995"/>
            <a:ext cx="711200" cy="3048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DB82B0-A86E-3349-AB23-0ABC4C366F2B}"/>
              </a:ext>
            </a:extLst>
          </p:cNvPr>
          <p:cNvCxnSpPr/>
          <p:nvPr/>
        </p:nvCxnSpPr>
        <p:spPr>
          <a:xfrm flipV="1">
            <a:off x="3843461" y="2853026"/>
            <a:ext cx="587556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607CE4E-F83A-084A-A2F6-61C51161431C}"/>
              </a:ext>
            </a:extLst>
          </p:cNvPr>
          <p:cNvSpPr/>
          <p:nvPr/>
        </p:nvSpPr>
        <p:spPr>
          <a:xfrm>
            <a:off x="3840084" y="1833245"/>
            <a:ext cx="5878937" cy="911725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BPT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1026AC-8664-4541-9BCA-DABAAE92E5D0}"/>
              </a:ext>
            </a:extLst>
          </p:cNvPr>
          <p:cNvSpPr/>
          <p:nvPr/>
        </p:nvSpPr>
        <p:spPr>
          <a:xfrm>
            <a:off x="5700839" y="2339759"/>
            <a:ext cx="2875438" cy="3973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8D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Page Objects</a:t>
            </a:r>
          </a:p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Common Libraries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F59423E-9ED1-D643-AA5A-803C3D7DB599}"/>
              </a:ext>
            </a:extLst>
          </p:cNvPr>
          <p:cNvSpPr/>
          <p:nvPr/>
        </p:nvSpPr>
        <p:spPr>
          <a:xfrm>
            <a:off x="5704441" y="1833245"/>
            <a:ext cx="2871836" cy="4085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8D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BDD / ATDD</a:t>
            </a:r>
          </a:p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Gherkin Steps / Robot Keywords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EA8FAAE-A07F-B147-A1EB-5EAA4B5BDFD1}"/>
              </a:ext>
            </a:extLst>
          </p:cNvPr>
          <p:cNvSpPr/>
          <p:nvPr/>
        </p:nvSpPr>
        <p:spPr>
          <a:xfrm>
            <a:off x="3840084" y="3012859"/>
            <a:ext cx="5878937" cy="182345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TAF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8DEA98A-D2CB-E748-850A-3E14C881B09D}"/>
              </a:ext>
            </a:extLst>
          </p:cNvPr>
          <p:cNvSpPr/>
          <p:nvPr/>
        </p:nvSpPr>
        <p:spPr>
          <a:xfrm>
            <a:off x="4566328" y="3009483"/>
            <a:ext cx="5152693" cy="810422"/>
          </a:xfrm>
          <a:prstGeom prst="roundRect">
            <a:avLst/>
          </a:prstGeom>
          <a:noFill/>
          <a:ln w="6350" cap="flat" cmpd="sng" algn="ctr">
            <a:solidFill>
              <a:schemeClr val="accent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Modeling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5B85B3-547A-0042-B732-15641A693A42}"/>
              </a:ext>
            </a:extLst>
          </p:cNvPr>
          <p:cNvCxnSpPr/>
          <p:nvPr/>
        </p:nvCxnSpPr>
        <p:spPr>
          <a:xfrm flipV="1">
            <a:off x="3843461" y="4839686"/>
            <a:ext cx="587556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76E189A-B03F-F341-8AA1-DE909CD91F0D}"/>
              </a:ext>
            </a:extLst>
          </p:cNvPr>
          <p:cNvSpPr/>
          <p:nvPr/>
        </p:nvSpPr>
        <p:spPr>
          <a:xfrm>
            <a:off x="5504026" y="3148126"/>
            <a:ext cx="1132154" cy="2787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UIA Objects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942951-35D2-1745-B70E-486DC89479A5}"/>
              </a:ext>
            </a:extLst>
          </p:cNvPr>
          <p:cNvSpPr/>
          <p:nvPr/>
        </p:nvSpPr>
        <p:spPr>
          <a:xfrm>
            <a:off x="7731814" y="3149915"/>
            <a:ext cx="1139615" cy="26815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 / </a:t>
            </a:r>
            <a:r>
              <a:rPr lang="en-US" sz="1100" b="1" dirty="0">
                <a:ln>
                  <a:noFill/>
                </a:ln>
                <a:solidFill>
                  <a:schemeClr val="bg1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REST</a:t>
            </a:r>
            <a:endParaRPr lang="en-US" sz="10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40840AC-2B12-E94C-A679-A5F029FB3345}"/>
              </a:ext>
            </a:extLst>
          </p:cNvPr>
          <p:cNvSpPr/>
          <p:nvPr/>
        </p:nvSpPr>
        <p:spPr>
          <a:xfrm>
            <a:off x="3840084" y="4934235"/>
            <a:ext cx="5878937" cy="1215633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n>
                  <a:noFill/>
                </a:ln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AUT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C5B8573-6DFB-FD4D-A0A3-714B299BB20F}"/>
              </a:ext>
            </a:extLst>
          </p:cNvPr>
          <p:cNvSpPr/>
          <p:nvPr/>
        </p:nvSpPr>
        <p:spPr>
          <a:xfrm>
            <a:off x="4555047" y="4934235"/>
            <a:ext cx="2532569" cy="1211693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050" b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GUI Apps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6695B692-689F-5D40-A2D5-6CA57378C4C7}"/>
              </a:ext>
            </a:extLst>
          </p:cNvPr>
          <p:cNvSpPr/>
          <p:nvPr/>
        </p:nvSpPr>
        <p:spPr>
          <a:xfrm>
            <a:off x="4555047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ECAB44D-9A03-B542-AFD9-2653156928A6}"/>
              </a:ext>
            </a:extLst>
          </p:cNvPr>
          <p:cNvSpPr/>
          <p:nvPr/>
        </p:nvSpPr>
        <p:spPr>
          <a:xfrm>
            <a:off x="5302266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Mobile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99D5D09-E578-FC45-810F-C42672D4C90E}"/>
              </a:ext>
            </a:extLst>
          </p:cNvPr>
          <p:cNvSpPr/>
          <p:nvPr/>
        </p:nvSpPr>
        <p:spPr>
          <a:xfrm>
            <a:off x="5998686" y="4911723"/>
            <a:ext cx="1116581" cy="10130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7F7F7F"/>
                </a:solidFill>
                <a:effectLst/>
                <a:latin typeface="Avenir Light" panose="020B0402020203020204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endParaRPr lang="en-US" sz="1200" b="1" i="1" dirty="0">
              <a:effectLst/>
              <a:latin typeface="Avenir Light" panose="020B0402020203020204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3333D48-A5D5-CF48-8DF8-6495197B2562}"/>
              </a:ext>
            </a:extLst>
          </p:cNvPr>
          <p:cNvSpPr/>
          <p:nvPr/>
        </p:nvSpPr>
        <p:spPr>
          <a:xfrm>
            <a:off x="7087616" y="4934235"/>
            <a:ext cx="2629933" cy="1219010"/>
          </a:xfrm>
          <a:prstGeom prst="roundRect">
            <a:avLst/>
          </a:prstGeom>
          <a:noFill/>
          <a:ln w="6350" cap="flat" cmpd="sng" algn="ctr">
            <a:solidFill>
              <a:srgbClr val="5B268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050" b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Non-GUI Apps</a:t>
            </a:r>
            <a:endParaRPr lang="en-US" sz="1200" b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7126097-F760-E045-85DF-112B1017B588}"/>
              </a:ext>
            </a:extLst>
          </p:cNvPr>
          <p:cNvSpPr/>
          <p:nvPr/>
        </p:nvSpPr>
        <p:spPr>
          <a:xfrm>
            <a:off x="7087616" y="4934235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0AB2F36-C708-1C4F-B520-AB5CA9724AEE}"/>
              </a:ext>
            </a:extLst>
          </p:cNvPr>
          <p:cNvSpPr/>
          <p:nvPr/>
        </p:nvSpPr>
        <p:spPr>
          <a:xfrm>
            <a:off x="7898038" y="4956747"/>
            <a:ext cx="990516" cy="99051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5B2684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</a:t>
            </a:r>
            <a:endParaRPr lang="en-US" sz="1200" b="1" i="1" dirty="0">
              <a:solidFill>
                <a:srgbClr val="5B2684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549F422-A047-A247-8D9A-B026CD241752}"/>
              </a:ext>
            </a:extLst>
          </p:cNvPr>
          <p:cNvSpPr/>
          <p:nvPr/>
        </p:nvSpPr>
        <p:spPr>
          <a:xfrm>
            <a:off x="8708460" y="4934235"/>
            <a:ext cx="1116582" cy="10130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solidFill>
                <a:srgbClr val="7F7F7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i="1" dirty="0">
                <a:solidFill>
                  <a:srgbClr val="7F7F7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Database</a:t>
            </a:r>
            <a:endParaRPr lang="en-US" sz="1200" b="1" i="1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3" name="Picture 45" descr="http://www.blueoceansoft.com/images/web-applications-and-portals-icon.png">
            <a:extLst>
              <a:ext uri="{FF2B5EF4-FFF2-40B4-BE49-F238E27FC236}">
                <a16:creationId xmlns:a16="http://schemas.microsoft.com/office/drawing/2014/main" id="{C04A92B2-F6FC-2B45-9BD5-87380ECD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12" y="5058894"/>
            <a:ext cx="641584" cy="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6" descr="http://www.vyomwork.com/wp-content/uploads/2016/02/Mobile_app_03_icon.png">
            <a:extLst>
              <a:ext uri="{FF2B5EF4-FFF2-40B4-BE49-F238E27FC236}">
                <a16:creationId xmlns:a16="http://schemas.microsoft.com/office/drawing/2014/main" id="{39D3C153-495C-A54C-AEA8-6ED039C0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32" y="5048201"/>
            <a:ext cx="641584" cy="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7" descr="Image result for desktop app icon">
            <a:extLst>
              <a:ext uri="{FF2B5EF4-FFF2-40B4-BE49-F238E27FC236}">
                <a16:creationId xmlns:a16="http://schemas.microsoft.com/office/drawing/2014/main" id="{14DF188F-CD0F-8F4C-AB1E-56F5FF58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82" y="5092662"/>
            <a:ext cx="550693" cy="5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4" descr="https://www.uptrends.com/Frontend/Images/sub/icons/api-rest-soap.png">
            <a:extLst>
              <a:ext uri="{FF2B5EF4-FFF2-40B4-BE49-F238E27FC236}">
                <a16:creationId xmlns:a16="http://schemas.microsoft.com/office/drawing/2014/main" id="{DA1844E6-0F43-154E-BB46-3CCF88C3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82" y="5058894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5" descr="Image result for CLI app icon images">
            <a:extLst>
              <a:ext uri="{FF2B5EF4-FFF2-40B4-BE49-F238E27FC236}">
                <a16:creationId xmlns:a16="http://schemas.microsoft.com/office/drawing/2014/main" id="{689E7996-2EF1-F843-AC2C-7E04BBAE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32" y="5070994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4" descr="https://image.freepik.com/free-icon/database-configuration_318-10022.jpg">
            <a:extLst>
              <a:ext uri="{FF2B5EF4-FFF2-40B4-BE49-F238E27FC236}">
                <a16:creationId xmlns:a16="http://schemas.microsoft.com/office/drawing/2014/main" id="{84DE0FFD-ACBD-EE4B-8D7C-D1EEC458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59" y="5066926"/>
            <a:ext cx="550800" cy="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D1BA2-16A1-E847-AEC5-C9E39594B9E1}"/>
              </a:ext>
            </a:extLst>
          </p:cNvPr>
          <p:cNvGrpSpPr/>
          <p:nvPr/>
        </p:nvGrpSpPr>
        <p:grpSpPr>
          <a:xfrm>
            <a:off x="5385841" y="3873369"/>
            <a:ext cx="797478" cy="798041"/>
            <a:chOff x="5385841" y="3873369"/>
            <a:chExt cx="797478" cy="798041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0416E05-03C3-7447-8B82-336406C41E97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5385559" y="3873651"/>
              <a:ext cx="798041" cy="797478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653 w 10000"/>
                <a:gd name="connsiteY11" fmla="*/ 6958 h 10000"/>
                <a:gd name="connsiteX12" fmla="*/ 8279 w 10000"/>
                <a:gd name="connsiteY12" fmla="*/ 6708 h 10000"/>
                <a:gd name="connsiteX13" fmla="*/ 10000 w 10000"/>
                <a:gd name="connsiteY13" fmla="*/ 4988 h 10000"/>
                <a:gd name="connsiteX14" fmla="*/ 8304 w 10000"/>
                <a:gd name="connsiteY14" fmla="*/ 3292 h 10000"/>
                <a:gd name="connsiteX15" fmla="*/ 7980 w 10000"/>
                <a:gd name="connsiteY15" fmla="*/ 3791 h 10000"/>
                <a:gd name="connsiteX16" fmla="*/ 6284 w 10000"/>
                <a:gd name="connsiteY16" fmla="*/ 3791 h 10000"/>
                <a:gd name="connsiteX17" fmla="*/ 6284 w 10000"/>
                <a:gd name="connsiteY17" fmla="*/ 2095 h 10000"/>
                <a:gd name="connsiteX18" fmla="*/ 6808 w 10000"/>
                <a:gd name="connsiteY18" fmla="*/ 1796 h 10000"/>
                <a:gd name="connsiteX19" fmla="*/ 5012 w 10000"/>
                <a:gd name="connsiteY19" fmla="*/ 0 h 10000"/>
                <a:gd name="connsiteX20" fmla="*/ 3292 w 10000"/>
                <a:gd name="connsiteY20" fmla="*/ 1696 h 10000"/>
                <a:gd name="connsiteX21" fmla="*/ 3042 w 10000"/>
                <a:gd name="connsiteY21" fmla="*/ 1347 h 10000"/>
                <a:gd name="connsiteX22" fmla="*/ 1347 w 10000"/>
                <a:gd name="connsiteY22" fmla="*/ 1347 h 10000"/>
                <a:gd name="connsiteX23" fmla="*/ 1347 w 10000"/>
                <a:gd name="connsiteY23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279 w 10000"/>
                <a:gd name="connsiteY11" fmla="*/ 6708 h 10000"/>
                <a:gd name="connsiteX12" fmla="*/ 10000 w 10000"/>
                <a:gd name="connsiteY12" fmla="*/ 4988 h 10000"/>
                <a:gd name="connsiteX13" fmla="*/ 8304 w 10000"/>
                <a:gd name="connsiteY13" fmla="*/ 3292 h 10000"/>
                <a:gd name="connsiteX14" fmla="*/ 7980 w 10000"/>
                <a:gd name="connsiteY14" fmla="*/ 3791 h 10000"/>
                <a:gd name="connsiteX15" fmla="*/ 6284 w 10000"/>
                <a:gd name="connsiteY15" fmla="*/ 3791 h 10000"/>
                <a:gd name="connsiteX16" fmla="*/ 6284 w 10000"/>
                <a:gd name="connsiteY16" fmla="*/ 2095 h 10000"/>
                <a:gd name="connsiteX17" fmla="*/ 6808 w 10000"/>
                <a:gd name="connsiteY17" fmla="*/ 1796 h 10000"/>
                <a:gd name="connsiteX18" fmla="*/ 5012 w 10000"/>
                <a:gd name="connsiteY18" fmla="*/ 0 h 10000"/>
                <a:gd name="connsiteX19" fmla="*/ 3292 w 10000"/>
                <a:gd name="connsiteY19" fmla="*/ 1696 h 10000"/>
                <a:gd name="connsiteX20" fmla="*/ 3042 w 10000"/>
                <a:gd name="connsiteY20" fmla="*/ 1347 h 10000"/>
                <a:gd name="connsiteX21" fmla="*/ 1347 w 10000"/>
                <a:gd name="connsiteY21" fmla="*/ 1347 h 10000"/>
                <a:gd name="connsiteX22" fmla="*/ 1347 w 10000"/>
                <a:gd name="connsiteY22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279 w 10000"/>
                <a:gd name="connsiteY10" fmla="*/ 6708 h 10000"/>
                <a:gd name="connsiteX11" fmla="*/ 10000 w 10000"/>
                <a:gd name="connsiteY11" fmla="*/ 4988 h 10000"/>
                <a:gd name="connsiteX12" fmla="*/ 8304 w 10000"/>
                <a:gd name="connsiteY12" fmla="*/ 3292 h 10000"/>
                <a:gd name="connsiteX13" fmla="*/ 7980 w 10000"/>
                <a:gd name="connsiteY13" fmla="*/ 3791 h 10000"/>
                <a:gd name="connsiteX14" fmla="*/ 6284 w 10000"/>
                <a:gd name="connsiteY14" fmla="*/ 3791 h 10000"/>
                <a:gd name="connsiteX15" fmla="*/ 6284 w 10000"/>
                <a:gd name="connsiteY15" fmla="*/ 2095 h 10000"/>
                <a:gd name="connsiteX16" fmla="*/ 6808 w 10000"/>
                <a:gd name="connsiteY16" fmla="*/ 1796 h 10000"/>
                <a:gd name="connsiteX17" fmla="*/ 5012 w 10000"/>
                <a:gd name="connsiteY17" fmla="*/ 0 h 10000"/>
                <a:gd name="connsiteX18" fmla="*/ 3292 w 10000"/>
                <a:gd name="connsiteY18" fmla="*/ 1696 h 10000"/>
                <a:gd name="connsiteX19" fmla="*/ 3042 w 10000"/>
                <a:gd name="connsiteY19" fmla="*/ 1347 h 10000"/>
                <a:gd name="connsiteX20" fmla="*/ 1347 w 10000"/>
                <a:gd name="connsiteY20" fmla="*/ 1347 h 10000"/>
                <a:gd name="connsiteX21" fmla="*/ 1347 w 10000"/>
                <a:gd name="connsiteY21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890 w 10000"/>
                <a:gd name="connsiteY4" fmla="*/ 6209 h 10000"/>
                <a:gd name="connsiteX5" fmla="*/ 3890 w 10000"/>
                <a:gd name="connsiteY5" fmla="*/ 7905 h 10000"/>
                <a:gd name="connsiteX6" fmla="*/ 3242 w 10000"/>
                <a:gd name="connsiteY6" fmla="*/ 8229 h 10000"/>
                <a:gd name="connsiteX7" fmla="*/ 5012 w 10000"/>
                <a:gd name="connsiteY7" fmla="*/ 10000 h 10000"/>
                <a:gd name="connsiteX8" fmla="*/ 6708 w 10000"/>
                <a:gd name="connsiteY8" fmla="*/ 8279 h 10000"/>
                <a:gd name="connsiteX9" fmla="*/ 8279 w 10000"/>
                <a:gd name="connsiteY9" fmla="*/ 6708 h 10000"/>
                <a:gd name="connsiteX10" fmla="*/ 10000 w 10000"/>
                <a:gd name="connsiteY10" fmla="*/ 4988 h 10000"/>
                <a:gd name="connsiteX11" fmla="*/ 8304 w 10000"/>
                <a:gd name="connsiteY11" fmla="*/ 3292 h 10000"/>
                <a:gd name="connsiteX12" fmla="*/ 7980 w 10000"/>
                <a:gd name="connsiteY12" fmla="*/ 3791 h 10000"/>
                <a:gd name="connsiteX13" fmla="*/ 6284 w 10000"/>
                <a:gd name="connsiteY13" fmla="*/ 3791 h 10000"/>
                <a:gd name="connsiteX14" fmla="*/ 6284 w 10000"/>
                <a:gd name="connsiteY14" fmla="*/ 2095 h 10000"/>
                <a:gd name="connsiteX15" fmla="*/ 6808 w 10000"/>
                <a:gd name="connsiteY15" fmla="*/ 1796 h 10000"/>
                <a:gd name="connsiteX16" fmla="*/ 5012 w 10000"/>
                <a:gd name="connsiteY16" fmla="*/ 0 h 10000"/>
                <a:gd name="connsiteX17" fmla="*/ 3292 w 10000"/>
                <a:gd name="connsiteY17" fmla="*/ 1696 h 10000"/>
                <a:gd name="connsiteX18" fmla="*/ 3042 w 10000"/>
                <a:gd name="connsiteY18" fmla="*/ 1347 h 10000"/>
                <a:gd name="connsiteX19" fmla="*/ 1347 w 10000"/>
                <a:gd name="connsiteY19" fmla="*/ 1347 h 10000"/>
                <a:gd name="connsiteX20" fmla="*/ 1347 w 10000"/>
                <a:gd name="connsiteY20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890 w 10000"/>
                <a:gd name="connsiteY4" fmla="*/ 6209 h 10000"/>
                <a:gd name="connsiteX5" fmla="*/ 3242 w 10000"/>
                <a:gd name="connsiteY5" fmla="*/ 8229 h 10000"/>
                <a:gd name="connsiteX6" fmla="*/ 5012 w 10000"/>
                <a:gd name="connsiteY6" fmla="*/ 10000 h 10000"/>
                <a:gd name="connsiteX7" fmla="*/ 6708 w 10000"/>
                <a:gd name="connsiteY7" fmla="*/ 8279 h 10000"/>
                <a:gd name="connsiteX8" fmla="*/ 8279 w 10000"/>
                <a:gd name="connsiteY8" fmla="*/ 6708 h 10000"/>
                <a:gd name="connsiteX9" fmla="*/ 10000 w 10000"/>
                <a:gd name="connsiteY9" fmla="*/ 4988 h 10000"/>
                <a:gd name="connsiteX10" fmla="*/ 8304 w 10000"/>
                <a:gd name="connsiteY10" fmla="*/ 3292 h 10000"/>
                <a:gd name="connsiteX11" fmla="*/ 7980 w 10000"/>
                <a:gd name="connsiteY11" fmla="*/ 3791 h 10000"/>
                <a:gd name="connsiteX12" fmla="*/ 6284 w 10000"/>
                <a:gd name="connsiteY12" fmla="*/ 3791 h 10000"/>
                <a:gd name="connsiteX13" fmla="*/ 6284 w 10000"/>
                <a:gd name="connsiteY13" fmla="*/ 2095 h 10000"/>
                <a:gd name="connsiteX14" fmla="*/ 6808 w 10000"/>
                <a:gd name="connsiteY14" fmla="*/ 1796 h 10000"/>
                <a:gd name="connsiteX15" fmla="*/ 5012 w 10000"/>
                <a:gd name="connsiteY15" fmla="*/ 0 h 10000"/>
                <a:gd name="connsiteX16" fmla="*/ 3292 w 10000"/>
                <a:gd name="connsiteY16" fmla="*/ 1696 h 10000"/>
                <a:gd name="connsiteX17" fmla="*/ 3042 w 10000"/>
                <a:gd name="connsiteY17" fmla="*/ 1347 h 10000"/>
                <a:gd name="connsiteX18" fmla="*/ 1347 w 10000"/>
                <a:gd name="connsiteY18" fmla="*/ 1347 h 10000"/>
                <a:gd name="connsiteX19" fmla="*/ 1347 w 10000"/>
                <a:gd name="connsiteY19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3242 w 10000"/>
                <a:gd name="connsiteY4" fmla="*/ 8229 h 10000"/>
                <a:gd name="connsiteX5" fmla="*/ 5012 w 10000"/>
                <a:gd name="connsiteY5" fmla="*/ 10000 h 10000"/>
                <a:gd name="connsiteX6" fmla="*/ 6708 w 10000"/>
                <a:gd name="connsiteY6" fmla="*/ 8279 h 10000"/>
                <a:gd name="connsiteX7" fmla="*/ 8279 w 10000"/>
                <a:gd name="connsiteY7" fmla="*/ 6708 h 10000"/>
                <a:gd name="connsiteX8" fmla="*/ 10000 w 10000"/>
                <a:gd name="connsiteY8" fmla="*/ 4988 h 10000"/>
                <a:gd name="connsiteX9" fmla="*/ 8304 w 10000"/>
                <a:gd name="connsiteY9" fmla="*/ 3292 h 10000"/>
                <a:gd name="connsiteX10" fmla="*/ 7980 w 10000"/>
                <a:gd name="connsiteY10" fmla="*/ 3791 h 10000"/>
                <a:gd name="connsiteX11" fmla="*/ 6284 w 10000"/>
                <a:gd name="connsiteY11" fmla="*/ 3791 h 10000"/>
                <a:gd name="connsiteX12" fmla="*/ 6284 w 10000"/>
                <a:gd name="connsiteY12" fmla="*/ 2095 h 10000"/>
                <a:gd name="connsiteX13" fmla="*/ 6808 w 10000"/>
                <a:gd name="connsiteY13" fmla="*/ 1796 h 10000"/>
                <a:gd name="connsiteX14" fmla="*/ 5012 w 10000"/>
                <a:gd name="connsiteY14" fmla="*/ 0 h 10000"/>
                <a:gd name="connsiteX15" fmla="*/ 3292 w 10000"/>
                <a:gd name="connsiteY15" fmla="*/ 1696 h 10000"/>
                <a:gd name="connsiteX16" fmla="*/ 3042 w 10000"/>
                <a:gd name="connsiteY16" fmla="*/ 1347 h 10000"/>
                <a:gd name="connsiteX17" fmla="*/ 1347 w 10000"/>
                <a:gd name="connsiteY17" fmla="*/ 1347 h 10000"/>
                <a:gd name="connsiteX18" fmla="*/ 1347 w 10000"/>
                <a:gd name="connsiteY18" fmla="*/ 30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347" y="3042"/>
                  </a:moveTo>
                  <a:cubicBezTo>
                    <a:pt x="1446" y="3142"/>
                    <a:pt x="1571" y="3217"/>
                    <a:pt x="1721" y="3292"/>
                  </a:cubicBezTo>
                  <a:lnTo>
                    <a:pt x="0" y="4988"/>
                  </a:lnTo>
                  <a:lnTo>
                    <a:pt x="1845" y="6858"/>
                  </a:lnTo>
                  <a:cubicBezTo>
                    <a:pt x="2385" y="7398"/>
                    <a:pt x="2714" y="7705"/>
                    <a:pt x="3242" y="8229"/>
                  </a:cubicBezTo>
                  <a:lnTo>
                    <a:pt x="5012" y="10000"/>
                  </a:lnTo>
                  <a:lnTo>
                    <a:pt x="6708" y="8279"/>
                  </a:lnTo>
                  <a:lnTo>
                    <a:pt x="8279" y="6708"/>
                  </a:lnTo>
                  <a:lnTo>
                    <a:pt x="10000" y="4988"/>
                  </a:lnTo>
                  <a:lnTo>
                    <a:pt x="8304" y="3292"/>
                  </a:lnTo>
                  <a:cubicBezTo>
                    <a:pt x="8229" y="3466"/>
                    <a:pt x="8130" y="3641"/>
                    <a:pt x="7980" y="3791"/>
                  </a:cubicBezTo>
                  <a:cubicBezTo>
                    <a:pt x="7531" y="4264"/>
                    <a:pt x="6758" y="4264"/>
                    <a:pt x="6284" y="3791"/>
                  </a:cubicBezTo>
                  <a:cubicBezTo>
                    <a:pt x="5835" y="3317"/>
                    <a:pt x="5835" y="2569"/>
                    <a:pt x="6284" y="2095"/>
                  </a:cubicBezTo>
                  <a:cubicBezTo>
                    <a:pt x="6434" y="1945"/>
                    <a:pt x="6608" y="1845"/>
                    <a:pt x="6808" y="1796"/>
                  </a:cubicBezTo>
                  <a:lnTo>
                    <a:pt x="5012" y="0"/>
                  </a:lnTo>
                  <a:lnTo>
                    <a:pt x="3292" y="1696"/>
                  </a:lnTo>
                  <a:cubicBezTo>
                    <a:pt x="3242" y="1571"/>
                    <a:pt x="3142" y="1446"/>
                    <a:pt x="3042" y="1347"/>
                  </a:cubicBezTo>
                  <a:cubicBezTo>
                    <a:pt x="2569" y="873"/>
                    <a:pt x="1820" y="873"/>
                    <a:pt x="1347" y="1347"/>
                  </a:cubicBezTo>
                  <a:cubicBezTo>
                    <a:pt x="873" y="1796"/>
                    <a:pt x="873" y="2569"/>
                    <a:pt x="1347" y="304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47" name="Picture 55" descr="Image result for selenium icon images">
              <a:extLst>
                <a:ext uri="{FF2B5EF4-FFF2-40B4-BE49-F238E27FC236}">
                  <a16:creationId xmlns:a16="http://schemas.microsoft.com/office/drawing/2014/main" id="{33285156-0237-7642-8A01-2E11C5F3A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r:link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287" y="4253979"/>
              <a:ext cx="305160" cy="30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14" descr="Selenium Grid Logo">
              <a:extLst>
                <a:ext uri="{FF2B5EF4-FFF2-40B4-BE49-F238E27FC236}">
                  <a16:creationId xmlns:a16="http://schemas.microsoft.com/office/drawing/2014/main" id="{1DDBBC37-5088-894E-B0D1-ED50B906E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r:link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162" y="3992947"/>
              <a:ext cx="320623" cy="32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098E-7D75-4649-833A-75E8ED1D5486}"/>
              </a:ext>
            </a:extLst>
          </p:cNvPr>
          <p:cNvGrpSpPr/>
          <p:nvPr/>
        </p:nvGrpSpPr>
        <p:grpSpPr>
          <a:xfrm>
            <a:off x="5951447" y="3876184"/>
            <a:ext cx="797478" cy="797478"/>
            <a:chOff x="5951447" y="3876184"/>
            <a:chExt cx="797478" cy="797478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47FA31D-E565-BB4F-A09A-2E79F6AF13D7}"/>
                </a:ext>
              </a:extLst>
            </p:cNvPr>
            <p:cNvSpPr>
              <a:spLocks noChangeAspect="1"/>
            </p:cNvSpPr>
            <p:nvPr/>
          </p:nvSpPr>
          <p:spPr bwMode="auto">
            <a:xfrm rot="2674094">
              <a:off x="5951447" y="3876184"/>
              <a:ext cx="797478" cy="797478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7905 w 10000"/>
                <a:gd name="connsiteY17" fmla="*/ 6284 h 10000"/>
                <a:gd name="connsiteX18" fmla="*/ 8204 w 10000"/>
                <a:gd name="connsiteY18" fmla="*/ 6783 h 10000"/>
                <a:gd name="connsiteX19" fmla="*/ 10000 w 10000"/>
                <a:gd name="connsiteY19" fmla="*/ 4988 h 10000"/>
                <a:gd name="connsiteX20" fmla="*/ 8279 w 10000"/>
                <a:gd name="connsiteY20" fmla="*/ 3292 h 10000"/>
                <a:gd name="connsiteX21" fmla="*/ 8653 w 10000"/>
                <a:gd name="connsiteY21" fmla="*/ 3017 h 10000"/>
                <a:gd name="connsiteX22" fmla="*/ 8653 w 10000"/>
                <a:gd name="connsiteY22" fmla="*/ 1322 h 10000"/>
                <a:gd name="connsiteX23" fmla="*/ 6958 w 10000"/>
                <a:gd name="connsiteY23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8204 w 10000"/>
                <a:gd name="connsiteY17" fmla="*/ 6783 h 10000"/>
                <a:gd name="connsiteX18" fmla="*/ 10000 w 10000"/>
                <a:gd name="connsiteY18" fmla="*/ 4988 h 10000"/>
                <a:gd name="connsiteX19" fmla="*/ 8279 w 10000"/>
                <a:gd name="connsiteY19" fmla="*/ 3292 h 10000"/>
                <a:gd name="connsiteX20" fmla="*/ 8653 w 10000"/>
                <a:gd name="connsiteY20" fmla="*/ 3017 h 10000"/>
                <a:gd name="connsiteX21" fmla="*/ 8653 w 10000"/>
                <a:gd name="connsiteY21" fmla="*/ 1322 h 10000"/>
                <a:gd name="connsiteX22" fmla="*/ 6958 w 10000"/>
                <a:gd name="connsiteY22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21" fmla="*/ 6958 w 10000"/>
                <a:gd name="connsiteY21" fmla="*/ 132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0000">
                  <a:moveTo>
                    <a:pt x="6958" y="1322"/>
                  </a:moveTo>
                  <a:cubicBezTo>
                    <a:pt x="6858" y="1446"/>
                    <a:pt x="6758" y="1571"/>
                    <a:pt x="6708" y="1696"/>
                  </a:cubicBezTo>
                  <a:lnTo>
                    <a:pt x="4988" y="0"/>
                  </a:lnTo>
                  <a:lnTo>
                    <a:pt x="3142" y="1845"/>
                  </a:lnTo>
                  <a:cubicBezTo>
                    <a:pt x="3392" y="1895"/>
                    <a:pt x="3616" y="1995"/>
                    <a:pt x="3791" y="2170"/>
                  </a:cubicBezTo>
                  <a:cubicBezTo>
                    <a:pt x="4264" y="2643"/>
                    <a:pt x="4264" y="3416"/>
                    <a:pt x="3791" y="3865"/>
                  </a:cubicBezTo>
                  <a:cubicBezTo>
                    <a:pt x="3317" y="4339"/>
                    <a:pt x="2569" y="4339"/>
                    <a:pt x="2095" y="3865"/>
                  </a:cubicBezTo>
                  <a:cubicBezTo>
                    <a:pt x="1920" y="3691"/>
                    <a:pt x="1796" y="3466"/>
                    <a:pt x="1771" y="3217"/>
                  </a:cubicBezTo>
                  <a:lnTo>
                    <a:pt x="0" y="4988"/>
                  </a:lnTo>
                  <a:lnTo>
                    <a:pt x="1721" y="6708"/>
                  </a:lnTo>
                  <a:cubicBezTo>
                    <a:pt x="1571" y="6758"/>
                    <a:pt x="1446" y="6858"/>
                    <a:pt x="1347" y="6958"/>
                  </a:cubicBezTo>
                  <a:cubicBezTo>
                    <a:pt x="873" y="7431"/>
                    <a:pt x="873" y="8180"/>
                    <a:pt x="1347" y="8653"/>
                  </a:cubicBezTo>
                  <a:cubicBezTo>
                    <a:pt x="1796" y="9127"/>
                    <a:pt x="2569" y="9127"/>
                    <a:pt x="3042" y="8653"/>
                  </a:cubicBezTo>
                  <a:cubicBezTo>
                    <a:pt x="3142" y="8554"/>
                    <a:pt x="3217" y="8404"/>
                    <a:pt x="3292" y="8279"/>
                  </a:cubicBezTo>
                  <a:lnTo>
                    <a:pt x="4988" y="10000"/>
                  </a:lnTo>
                  <a:lnTo>
                    <a:pt x="6708" y="8279"/>
                  </a:lnTo>
                  <a:lnTo>
                    <a:pt x="8204" y="6783"/>
                  </a:lnTo>
                  <a:lnTo>
                    <a:pt x="10000" y="4988"/>
                  </a:lnTo>
                  <a:lnTo>
                    <a:pt x="8279" y="3292"/>
                  </a:lnTo>
                  <a:cubicBezTo>
                    <a:pt x="8429" y="3217"/>
                    <a:pt x="8554" y="3142"/>
                    <a:pt x="8653" y="3017"/>
                  </a:cubicBezTo>
                  <a:cubicBezTo>
                    <a:pt x="9127" y="2569"/>
                    <a:pt x="9127" y="1796"/>
                    <a:pt x="8653" y="1322"/>
                  </a:cubicBezTo>
                  <a:cubicBezTo>
                    <a:pt x="8180" y="873"/>
                    <a:pt x="7431" y="873"/>
                    <a:pt x="6958" y="1322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53" name="Picture 53" descr="https://www.perfectomobile.com/sites/default/files/styles/icon_image/public/images/icons/logos/appium-logo-2.png?itok=iCbaUmeV">
              <a:extLst>
                <a:ext uri="{FF2B5EF4-FFF2-40B4-BE49-F238E27FC236}">
                  <a16:creationId xmlns:a16="http://schemas.microsoft.com/office/drawing/2014/main" id="{ECD61442-BD74-1F42-8ECC-3A297449A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r:link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043" y="4150612"/>
              <a:ext cx="396000" cy="396000"/>
            </a:xfrm>
            <a:prstGeom prst="rect">
              <a:avLst/>
            </a:prstGeom>
            <a:solidFill>
              <a:srgbClr val="7030A0"/>
            </a:solidFill>
            <a:extLst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CD27C2-B03C-894F-AAB9-788E74AED38C}"/>
              </a:ext>
            </a:extLst>
          </p:cNvPr>
          <p:cNvGrpSpPr/>
          <p:nvPr/>
        </p:nvGrpSpPr>
        <p:grpSpPr>
          <a:xfrm>
            <a:off x="8202831" y="3883500"/>
            <a:ext cx="797478" cy="815777"/>
            <a:chOff x="8202831" y="3883500"/>
            <a:chExt cx="797478" cy="815777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421F1F9-D995-0C4C-97A3-910AAC71746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202831" y="3883500"/>
              <a:ext cx="797478" cy="797478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7905 w 10000"/>
                <a:gd name="connsiteY17" fmla="*/ 6284 h 10000"/>
                <a:gd name="connsiteX18" fmla="*/ 8204 w 10000"/>
                <a:gd name="connsiteY18" fmla="*/ 6783 h 10000"/>
                <a:gd name="connsiteX19" fmla="*/ 10000 w 10000"/>
                <a:gd name="connsiteY19" fmla="*/ 4988 h 10000"/>
                <a:gd name="connsiteX20" fmla="*/ 8279 w 10000"/>
                <a:gd name="connsiteY20" fmla="*/ 3292 h 10000"/>
                <a:gd name="connsiteX21" fmla="*/ 8653 w 10000"/>
                <a:gd name="connsiteY21" fmla="*/ 3017 h 10000"/>
                <a:gd name="connsiteX22" fmla="*/ 8653 w 10000"/>
                <a:gd name="connsiteY22" fmla="*/ 1322 h 10000"/>
                <a:gd name="connsiteX23" fmla="*/ 6958 w 10000"/>
                <a:gd name="connsiteY23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6209 w 10000"/>
                <a:gd name="connsiteY16" fmla="*/ 6284 h 10000"/>
                <a:gd name="connsiteX17" fmla="*/ 8204 w 10000"/>
                <a:gd name="connsiteY17" fmla="*/ 6783 h 10000"/>
                <a:gd name="connsiteX18" fmla="*/ 10000 w 10000"/>
                <a:gd name="connsiteY18" fmla="*/ 4988 h 10000"/>
                <a:gd name="connsiteX19" fmla="*/ 8279 w 10000"/>
                <a:gd name="connsiteY19" fmla="*/ 3292 h 10000"/>
                <a:gd name="connsiteX20" fmla="*/ 8653 w 10000"/>
                <a:gd name="connsiteY20" fmla="*/ 3017 h 10000"/>
                <a:gd name="connsiteX21" fmla="*/ 8653 w 10000"/>
                <a:gd name="connsiteY21" fmla="*/ 1322 h 10000"/>
                <a:gd name="connsiteX22" fmla="*/ 6958 w 10000"/>
                <a:gd name="connsiteY22" fmla="*/ 1322 h 10000"/>
                <a:gd name="connsiteX0" fmla="*/ 6958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21" fmla="*/ 6958 w 10000"/>
                <a:gd name="connsiteY21" fmla="*/ 1322 h 10000"/>
                <a:gd name="connsiteX0" fmla="*/ 8653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3017 h 10000"/>
                <a:gd name="connsiteX20" fmla="*/ 8653 w 10000"/>
                <a:gd name="connsiteY20" fmla="*/ 1322 h 10000"/>
                <a:gd name="connsiteX0" fmla="*/ 8653 w 10000"/>
                <a:gd name="connsiteY0" fmla="*/ 132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  <a:gd name="connsiteX19" fmla="*/ 8653 w 10000"/>
                <a:gd name="connsiteY19" fmla="*/ 1322 h 10000"/>
                <a:gd name="connsiteX0" fmla="*/ 8279 w 10000"/>
                <a:gd name="connsiteY0" fmla="*/ 3292 h 10000"/>
                <a:gd name="connsiteX1" fmla="*/ 6708 w 10000"/>
                <a:gd name="connsiteY1" fmla="*/ 1696 h 10000"/>
                <a:gd name="connsiteX2" fmla="*/ 4988 w 10000"/>
                <a:gd name="connsiteY2" fmla="*/ 0 h 10000"/>
                <a:gd name="connsiteX3" fmla="*/ 3142 w 10000"/>
                <a:gd name="connsiteY3" fmla="*/ 1845 h 10000"/>
                <a:gd name="connsiteX4" fmla="*/ 3791 w 10000"/>
                <a:gd name="connsiteY4" fmla="*/ 2170 h 10000"/>
                <a:gd name="connsiteX5" fmla="*/ 3791 w 10000"/>
                <a:gd name="connsiteY5" fmla="*/ 3865 h 10000"/>
                <a:gd name="connsiteX6" fmla="*/ 2095 w 10000"/>
                <a:gd name="connsiteY6" fmla="*/ 3865 h 10000"/>
                <a:gd name="connsiteX7" fmla="*/ 1771 w 10000"/>
                <a:gd name="connsiteY7" fmla="*/ 3217 h 10000"/>
                <a:gd name="connsiteX8" fmla="*/ 0 w 10000"/>
                <a:gd name="connsiteY8" fmla="*/ 4988 h 10000"/>
                <a:gd name="connsiteX9" fmla="*/ 1721 w 10000"/>
                <a:gd name="connsiteY9" fmla="*/ 6708 h 10000"/>
                <a:gd name="connsiteX10" fmla="*/ 1347 w 10000"/>
                <a:gd name="connsiteY10" fmla="*/ 6958 h 10000"/>
                <a:gd name="connsiteX11" fmla="*/ 1347 w 10000"/>
                <a:gd name="connsiteY11" fmla="*/ 8653 h 10000"/>
                <a:gd name="connsiteX12" fmla="*/ 3042 w 10000"/>
                <a:gd name="connsiteY12" fmla="*/ 8653 h 10000"/>
                <a:gd name="connsiteX13" fmla="*/ 3292 w 10000"/>
                <a:gd name="connsiteY13" fmla="*/ 8279 h 10000"/>
                <a:gd name="connsiteX14" fmla="*/ 4988 w 10000"/>
                <a:gd name="connsiteY14" fmla="*/ 10000 h 10000"/>
                <a:gd name="connsiteX15" fmla="*/ 6708 w 10000"/>
                <a:gd name="connsiteY15" fmla="*/ 8279 h 10000"/>
                <a:gd name="connsiteX16" fmla="*/ 8204 w 10000"/>
                <a:gd name="connsiteY16" fmla="*/ 6783 h 10000"/>
                <a:gd name="connsiteX17" fmla="*/ 10000 w 10000"/>
                <a:gd name="connsiteY17" fmla="*/ 4988 h 10000"/>
                <a:gd name="connsiteX18" fmla="*/ 8279 w 10000"/>
                <a:gd name="connsiteY18" fmla="*/ 329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8279" y="3292"/>
                  </a:moveTo>
                  <a:cubicBezTo>
                    <a:pt x="7730" y="2743"/>
                    <a:pt x="7256" y="2245"/>
                    <a:pt x="6708" y="1696"/>
                  </a:cubicBezTo>
                  <a:lnTo>
                    <a:pt x="4988" y="0"/>
                  </a:lnTo>
                  <a:lnTo>
                    <a:pt x="3142" y="1845"/>
                  </a:lnTo>
                  <a:cubicBezTo>
                    <a:pt x="3392" y="1895"/>
                    <a:pt x="3616" y="1995"/>
                    <a:pt x="3791" y="2170"/>
                  </a:cubicBezTo>
                  <a:cubicBezTo>
                    <a:pt x="4264" y="2643"/>
                    <a:pt x="4264" y="3416"/>
                    <a:pt x="3791" y="3865"/>
                  </a:cubicBezTo>
                  <a:cubicBezTo>
                    <a:pt x="3317" y="4339"/>
                    <a:pt x="2569" y="4339"/>
                    <a:pt x="2095" y="3865"/>
                  </a:cubicBezTo>
                  <a:cubicBezTo>
                    <a:pt x="1920" y="3691"/>
                    <a:pt x="1796" y="3466"/>
                    <a:pt x="1771" y="3217"/>
                  </a:cubicBezTo>
                  <a:lnTo>
                    <a:pt x="0" y="4988"/>
                  </a:lnTo>
                  <a:lnTo>
                    <a:pt x="1721" y="6708"/>
                  </a:lnTo>
                  <a:cubicBezTo>
                    <a:pt x="1571" y="6758"/>
                    <a:pt x="1446" y="6858"/>
                    <a:pt x="1347" y="6958"/>
                  </a:cubicBezTo>
                  <a:cubicBezTo>
                    <a:pt x="873" y="7431"/>
                    <a:pt x="873" y="8180"/>
                    <a:pt x="1347" y="8653"/>
                  </a:cubicBezTo>
                  <a:cubicBezTo>
                    <a:pt x="1796" y="9127"/>
                    <a:pt x="2569" y="9127"/>
                    <a:pt x="3042" y="8653"/>
                  </a:cubicBezTo>
                  <a:cubicBezTo>
                    <a:pt x="3142" y="8554"/>
                    <a:pt x="3217" y="8404"/>
                    <a:pt x="3292" y="8279"/>
                  </a:cubicBezTo>
                  <a:lnTo>
                    <a:pt x="4988" y="10000"/>
                  </a:lnTo>
                  <a:lnTo>
                    <a:pt x="6708" y="8279"/>
                  </a:lnTo>
                  <a:lnTo>
                    <a:pt x="8204" y="6783"/>
                  </a:lnTo>
                  <a:lnTo>
                    <a:pt x="10000" y="4988"/>
                  </a:lnTo>
                  <a:lnTo>
                    <a:pt x="8279" y="3292"/>
                  </a:lnTo>
                  <a:close/>
                </a:path>
              </a:pathLst>
            </a:custGeom>
            <a:solidFill>
              <a:srgbClr val="008D4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55" name="Picture 54" descr="http://docs.python-requests.org/en/master/_static/requests-sidebar.png">
              <a:extLst>
                <a:ext uri="{FF2B5EF4-FFF2-40B4-BE49-F238E27FC236}">
                  <a16:creationId xmlns:a16="http://schemas.microsoft.com/office/drawing/2014/main" id="{C53AAD6B-208F-CD42-A8EB-F3D1D62E4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r:link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90" y="4165877"/>
              <a:ext cx="5461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2777F3-9A60-8542-BD82-37B4B7C0BE1A}"/>
              </a:ext>
            </a:extLst>
          </p:cNvPr>
          <p:cNvGrpSpPr/>
          <p:nvPr/>
        </p:nvGrpSpPr>
        <p:grpSpPr>
          <a:xfrm>
            <a:off x="2030694" y="1787200"/>
            <a:ext cx="1440000" cy="1608953"/>
            <a:chOff x="2030694" y="1799900"/>
            <a:chExt cx="1440000" cy="1608953"/>
          </a:xfrm>
        </p:grpSpPr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id="{5CE77171-4C28-7B46-BE49-D06D0FFC6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1968853"/>
              <a:ext cx="1440000" cy="1440000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scene3d>
              <a:camera prst="isometricOffAxis1Top">
                <a:rot lat="21594000" lon="174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iamond 137">
              <a:extLst>
                <a:ext uri="{FF2B5EF4-FFF2-40B4-BE49-F238E27FC236}">
                  <a16:creationId xmlns:a16="http://schemas.microsoft.com/office/drawing/2014/main" id="{7B5F8BF9-E61F-1549-9571-D1BDAE08F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94" y="1799900"/>
              <a:ext cx="1440000" cy="1440000"/>
            </a:xfrm>
            <a:prstGeom prst="diamond">
              <a:avLst/>
            </a:prstGeom>
            <a:solidFill>
              <a:srgbClr val="00B050"/>
            </a:solidFill>
            <a:scene3d>
              <a:camera prst="isometricOffAxis1Top">
                <a:rot lat="21594000" lon="1740000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sz="1000" dirty="0">
                  <a:latin typeface="Avenir Light" panose="020B0402020203020204" pitchFamily="34" charset="77"/>
                </a:rPr>
                <a:t>UI/API Tests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BA7E5C-BAC8-4048-8C79-42405D456EE4}"/>
              </a:ext>
            </a:extLst>
          </p:cNvPr>
          <p:cNvCxnSpPr>
            <a:cxnSpLocks/>
          </p:cNvCxnSpPr>
          <p:nvPr/>
        </p:nvCxnSpPr>
        <p:spPr>
          <a:xfrm>
            <a:off x="3471296" y="2563528"/>
            <a:ext cx="37522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7310BB-2694-B041-B01E-B391FA66EE41}"/>
              </a:ext>
            </a:extLst>
          </p:cNvPr>
          <p:cNvCxnSpPr>
            <a:cxnSpLocks/>
          </p:cNvCxnSpPr>
          <p:nvPr/>
        </p:nvCxnSpPr>
        <p:spPr>
          <a:xfrm>
            <a:off x="3471296" y="3582489"/>
            <a:ext cx="3752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BE512F7-3112-684B-A7B4-CA89EA20F5F3}"/>
              </a:ext>
            </a:extLst>
          </p:cNvPr>
          <p:cNvCxnSpPr>
            <a:cxnSpLocks/>
          </p:cNvCxnSpPr>
          <p:nvPr/>
        </p:nvCxnSpPr>
        <p:spPr>
          <a:xfrm>
            <a:off x="3471296" y="4138547"/>
            <a:ext cx="375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89F16FB-EDC3-254E-B685-B0F889D7825E}"/>
              </a:ext>
            </a:extLst>
          </p:cNvPr>
          <p:cNvCxnSpPr>
            <a:cxnSpLocks/>
          </p:cNvCxnSpPr>
          <p:nvPr/>
        </p:nvCxnSpPr>
        <p:spPr>
          <a:xfrm>
            <a:off x="3471296" y="5092204"/>
            <a:ext cx="375228" cy="0"/>
          </a:xfrm>
          <a:prstGeom prst="line">
            <a:avLst/>
          </a:prstGeom>
          <a:ln>
            <a:solidFill>
              <a:srgbClr val="5B2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FF54663-5347-C342-BDD0-2167A0FAD78D}"/>
              </a:ext>
            </a:extLst>
          </p:cNvPr>
          <p:cNvSpPr/>
          <p:nvPr/>
        </p:nvSpPr>
        <p:spPr>
          <a:xfrm>
            <a:off x="4566328" y="3827221"/>
            <a:ext cx="5152693" cy="873420"/>
          </a:xfrm>
          <a:prstGeom prst="roundRect">
            <a:avLst/>
          </a:prstGeom>
          <a:noFill/>
          <a:ln w="635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Foundation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DE58B76E-F468-CB45-A859-60BFF2FE48FF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381337" y="3317893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3292 w 10000"/>
              <a:gd name="connsiteY9" fmla="*/ 8279 h 10000"/>
              <a:gd name="connsiteX10" fmla="*/ 4988 w 10000"/>
              <a:gd name="connsiteY10" fmla="*/ 10000 h 10000"/>
              <a:gd name="connsiteX11" fmla="*/ 6708 w 10000"/>
              <a:gd name="connsiteY11" fmla="*/ 8279 h 10000"/>
              <a:gd name="connsiteX12" fmla="*/ 6209 w 10000"/>
              <a:gd name="connsiteY12" fmla="*/ 7980 h 10000"/>
              <a:gd name="connsiteX13" fmla="*/ 6209 w 10000"/>
              <a:gd name="connsiteY13" fmla="*/ 6284 h 10000"/>
              <a:gd name="connsiteX14" fmla="*/ 7905 w 10000"/>
              <a:gd name="connsiteY14" fmla="*/ 6284 h 10000"/>
              <a:gd name="connsiteX15" fmla="*/ 8204 w 10000"/>
              <a:gd name="connsiteY15" fmla="*/ 6783 h 10000"/>
              <a:gd name="connsiteX16" fmla="*/ 10000 w 10000"/>
              <a:gd name="connsiteY16" fmla="*/ 4988 h 10000"/>
              <a:gd name="connsiteX17" fmla="*/ 8279 w 10000"/>
              <a:gd name="connsiteY17" fmla="*/ 3292 h 10000"/>
              <a:gd name="connsiteX18" fmla="*/ 8653 w 10000"/>
              <a:gd name="connsiteY18" fmla="*/ 3017 h 10000"/>
              <a:gd name="connsiteX19" fmla="*/ 8653 w 10000"/>
              <a:gd name="connsiteY19" fmla="*/ 1322 h 10000"/>
              <a:gd name="connsiteX20" fmla="*/ 6958 w 10000"/>
              <a:gd name="connsiteY20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3292 w 10000"/>
              <a:gd name="connsiteY8" fmla="*/ 8279 h 10000"/>
              <a:gd name="connsiteX9" fmla="*/ 4988 w 10000"/>
              <a:gd name="connsiteY9" fmla="*/ 10000 h 10000"/>
              <a:gd name="connsiteX10" fmla="*/ 6708 w 10000"/>
              <a:gd name="connsiteY10" fmla="*/ 8279 h 10000"/>
              <a:gd name="connsiteX11" fmla="*/ 6209 w 10000"/>
              <a:gd name="connsiteY11" fmla="*/ 7980 h 10000"/>
              <a:gd name="connsiteX12" fmla="*/ 6209 w 10000"/>
              <a:gd name="connsiteY12" fmla="*/ 6284 h 10000"/>
              <a:gd name="connsiteX13" fmla="*/ 7905 w 10000"/>
              <a:gd name="connsiteY13" fmla="*/ 6284 h 10000"/>
              <a:gd name="connsiteX14" fmla="*/ 8204 w 10000"/>
              <a:gd name="connsiteY14" fmla="*/ 6783 h 10000"/>
              <a:gd name="connsiteX15" fmla="*/ 10000 w 10000"/>
              <a:gd name="connsiteY15" fmla="*/ 4988 h 10000"/>
              <a:gd name="connsiteX16" fmla="*/ 8279 w 10000"/>
              <a:gd name="connsiteY16" fmla="*/ 3292 h 10000"/>
              <a:gd name="connsiteX17" fmla="*/ 8653 w 10000"/>
              <a:gd name="connsiteY17" fmla="*/ 3017 h 10000"/>
              <a:gd name="connsiteX18" fmla="*/ 8653 w 10000"/>
              <a:gd name="connsiteY18" fmla="*/ 1322 h 10000"/>
              <a:gd name="connsiteX19" fmla="*/ 6958 w 10000"/>
              <a:gd name="connsiteY19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3292 w 10000"/>
              <a:gd name="connsiteY7" fmla="*/ 8279 h 10000"/>
              <a:gd name="connsiteX8" fmla="*/ 4988 w 10000"/>
              <a:gd name="connsiteY8" fmla="*/ 10000 h 10000"/>
              <a:gd name="connsiteX9" fmla="*/ 6708 w 10000"/>
              <a:gd name="connsiteY9" fmla="*/ 8279 h 10000"/>
              <a:gd name="connsiteX10" fmla="*/ 6209 w 10000"/>
              <a:gd name="connsiteY10" fmla="*/ 7980 h 10000"/>
              <a:gd name="connsiteX11" fmla="*/ 6209 w 10000"/>
              <a:gd name="connsiteY11" fmla="*/ 6284 h 10000"/>
              <a:gd name="connsiteX12" fmla="*/ 7905 w 10000"/>
              <a:gd name="connsiteY12" fmla="*/ 6284 h 10000"/>
              <a:gd name="connsiteX13" fmla="*/ 8204 w 10000"/>
              <a:gd name="connsiteY13" fmla="*/ 6783 h 10000"/>
              <a:gd name="connsiteX14" fmla="*/ 10000 w 10000"/>
              <a:gd name="connsiteY14" fmla="*/ 4988 h 10000"/>
              <a:gd name="connsiteX15" fmla="*/ 8279 w 10000"/>
              <a:gd name="connsiteY15" fmla="*/ 3292 h 10000"/>
              <a:gd name="connsiteX16" fmla="*/ 8653 w 10000"/>
              <a:gd name="connsiteY16" fmla="*/ 3017 h 10000"/>
              <a:gd name="connsiteX17" fmla="*/ 8653 w 10000"/>
              <a:gd name="connsiteY17" fmla="*/ 1322 h 10000"/>
              <a:gd name="connsiteX18" fmla="*/ 6958 w 10000"/>
              <a:gd name="connsiteY18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lnTo>
                  <a:pt x="3292" y="8279"/>
                </a:ln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rgbClr val="0070C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AF38E1E-7C57-2141-BDF0-19E35E3CA91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953135" y="3310577"/>
            <a:ext cx="797478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rgbClr val="7030A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MOBILE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FA69240-5628-DE49-A7A2-90C2576E43BF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7636661" y="3318456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1347 w 10000"/>
              <a:gd name="connsiteY9" fmla="*/ 695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1347 w 10000"/>
              <a:gd name="connsiteY8" fmla="*/ 6958 h 10000"/>
              <a:gd name="connsiteX9" fmla="*/ 1347 w 10000"/>
              <a:gd name="connsiteY9" fmla="*/ 8653 h 10000"/>
              <a:gd name="connsiteX10" fmla="*/ 3042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1347 w 10000"/>
              <a:gd name="connsiteY7" fmla="*/ 6958 h 10000"/>
              <a:gd name="connsiteX8" fmla="*/ 1347 w 10000"/>
              <a:gd name="connsiteY8" fmla="*/ 8653 h 10000"/>
              <a:gd name="connsiteX9" fmla="*/ 3042 w 10000"/>
              <a:gd name="connsiteY9" fmla="*/ 8653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CLI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EBE97EF-1EA4-8041-B426-7B3EFC0A5F9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8198892" y="3310014"/>
            <a:ext cx="798603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808 w 10000"/>
              <a:gd name="connsiteY18" fmla="*/ 1796 h 10000"/>
              <a:gd name="connsiteX19" fmla="*/ 5012 w 10000"/>
              <a:gd name="connsiteY19" fmla="*/ 0 h 10000"/>
              <a:gd name="connsiteX20" fmla="*/ 3292 w 10000"/>
              <a:gd name="connsiteY20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6284 w 10000"/>
              <a:gd name="connsiteY16" fmla="*/ 3791 h 10000"/>
              <a:gd name="connsiteX17" fmla="*/ 6808 w 10000"/>
              <a:gd name="connsiteY17" fmla="*/ 1796 h 10000"/>
              <a:gd name="connsiteX18" fmla="*/ 5012 w 10000"/>
              <a:gd name="connsiteY18" fmla="*/ 0 h 10000"/>
              <a:gd name="connsiteX19" fmla="*/ 3292 w 10000"/>
              <a:gd name="connsiteY19" fmla="*/ 1696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6808 w 10000"/>
              <a:gd name="connsiteY16" fmla="*/ 1796 h 10000"/>
              <a:gd name="connsiteX17" fmla="*/ 5012 w 10000"/>
              <a:gd name="connsiteY17" fmla="*/ 0 h 10000"/>
              <a:gd name="connsiteX18" fmla="*/ 3292 w 10000"/>
              <a:gd name="connsiteY18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lnTo>
                  <a:pt x="6808" y="1796"/>
                </a:ln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rgbClr val="008D40"/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SOAP/REST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7203E84-383E-4B4C-8814-7450E3883BAC}"/>
              </a:ext>
            </a:extLst>
          </p:cNvPr>
          <p:cNvSpPr/>
          <p:nvPr/>
        </p:nvSpPr>
        <p:spPr>
          <a:xfrm>
            <a:off x="6636984" y="3149351"/>
            <a:ext cx="1082130" cy="2670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TBD / </a:t>
            </a:r>
            <a:r>
              <a:rPr lang="en-US" sz="1100" b="1" dirty="0">
                <a:solidFill>
                  <a:schemeClr val="bg1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Utils</a:t>
            </a:r>
            <a:endParaRPr lang="en-US" sz="1100" b="1" dirty="0">
              <a:solidFill>
                <a:schemeClr val="bg1"/>
              </a:solidFill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D01555-360A-7347-AAB8-28B8FC59C0C5}"/>
              </a:ext>
            </a:extLst>
          </p:cNvPr>
          <p:cNvGrpSpPr/>
          <p:nvPr/>
        </p:nvGrpSpPr>
        <p:grpSpPr>
          <a:xfrm>
            <a:off x="7632722" y="3878435"/>
            <a:ext cx="797478" cy="798603"/>
            <a:chOff x="7632722" y="3878435"/>
            <a:chExt cx="797478" cy="798603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DDB673E-2824-2F48-8831-F5E5D860093C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7632159" y="3878998"/>
              <a:ext cx="798603" cy="797478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6958 w 10000"/>
                <a:gd name="connsiteY10" fmla="*/ 8653 h 10000"/>
                <a:gd name="connsiteX11" fmla="*/ 8653 w 10000"/>
                <a:gd name="connsiteY11" fmla="*/ 8653 h 10000"/>
                <a:gd name="connsiteX12" fmla="*/ 8279 w 10000"/>
                <a:gd name="connsiteY12" fmla="*/ 6708 h 10000"/>
                <a:gd name="connsiteX13" fmla="*/ 10000 w 10000"/>
                <a:gd name="connsiteY13" fmla="*/ 4988 h 10000"/>
                <a:gd name="connsiteX14" fmla="*/ 8304 w 10000"/>
                <a:gd name="connsiteY14" fmla="*/ 3292 h 10000"/>
                <a:gd name="connsiteX15" fmla="*/ 7980 w 10000"/>
                <a:gd name="connsiteY15" fmla="*/ 3791 h 10000"/>
                <a:gd name="connsiteX16" fmla="*/ 6284 w 10000"/>
                <a:gd name="connsiteY16" fmla="*/ 3791 h 10000"/>
                <a:gd name="connsiteX17" fmla="*/ 6284 w 10000"/>
                <a:gd name="connsiteY17" fmla="*/ 2095 h 10000"/>
                <a:gd name="connsiteX18" fmla="*/ 6808 w 10000"/>
                <a:gd name="connsiteY18" fmla="*/ 1796 h 10000"/>
                <a:gd name="connsiteX19" fmla="*/ 5012 w 10000"/>
                <a:gd name="connsiteY19" fmla="*/ 0 h 10000"/>
                <a:gd name="connsiteX20" fmla="*/ 3292 w 10000"/>
                <a:gd name="connsiteY20" fmla="*/ 1696 h 10000"/>
                <a:gd name="connsiteX21" fmla="*/ 3042 w 10000"/>
                <a:gd name="connsiteY21" fmla="*/ 1347 h 10000"/>
                <a:gd name="connsiteX22" fmla="*/ 1347 w 10000"/>
                <a:gd name="connsiteY22" fmla="*/ 1347 h 10000"/>
                <a:gd name="connsiteX23" fmla="*/ 1347 w 10000"/>
                <a:gd name="connsiteY23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653 w 10000"/>
                <a:gd name="connsiteY10" fmla="*/ 8653 h 10000"/>
                <a:gd name="connsiteX11" fmla="*/ 8279 w 10000"/>
                <a:gd name="connsiteY11" fmla="*/ 6708 h 10000"/>
                <a:gd name="connsiteX12" fmla="*/ 10000 w 10000"/>
                <a:gd name="connsiteY12" fmla="*/ 4988 h 10000"/>
                <a:gd name="connsiteX13" fmla="*/ 8304 w 10000"/>
                <a:gd name="connsiteY13" fmla="*/ 3292 h 10000"/>
                <a:gd name="connsiteX14" fmla="*/ 7980 w 10000"/>
                <a:gd name="connsiteY14" fmla="*/ 3791 h 10000"/>
                <a:gd name="connsiteX15" fmla="*/ 6284 w 10000"/>
                <a:gd name="connsiteY15" fmla="*/ 3791 h 10000"/>
                <a:gd name="connsiteX16" fmla="*/ 6284 w 10000"/>
                <a:gd name="connsiteY16" fmla="*/ 2095 h 10000"/>
                <a:gd name="connsiteX17" fmla="*/ 6808 w 10000"/>
                <a:gd name="connsiteY17" fmla="*/ 1796 h 10000"/>
                <a:gd name="connsiteX18" fmla="*/ 5012 w 10000"/>
                <a:gd name="connsiteY18" fmla="*/ 0 h 10000"/>
                <a:gd name="connsiteX19" fmla="*/ 3292 w 10000"/>
                <a:gd name="connsiteY19" fmla="*/ 1696 h 10000"/>
                <a:gd name="connsiteX20" fmla="*/ 3042 w 10000"/>
                <a:gd name="connsiteY20" fmla="*/ 1347 h 10000"/>
                <a:gd name="connsiteX21" fmla="*/ 1347 w 10000"/>
                <a:gd name="connsiteY21" fmla="*/ 1347 h 10000"/>
                <a:gd name="connsiteX22" fmla="*/ 1347 w 10000"/>
                <a:gd name="connsiteY22" fmla="*/ 3042 h 10000"/>
                <a:gd name="connsiteX0" fmla="*/ 1347 w 10000"/>
                <a:gd name="connsiteY0" fmla="*/ 3042 h 10000"/>
                <a:gd name="connsiteX1" fmla="*/ 1721 w 10000"/>
                <a:gd name="connsiteY1" fmla="*/ 3292 h 10000"/>
                <a:gd name="connsiteX2" fmla="*/ 0 w 10000"/>
                <a:gd name="connsiteY2" fmla="*/ 4988 h 10000"/>
                <a:gd name="connsiteX3" fmla="*/ 1845 w 10000"/>
                <a:gd name="connsiteY3" fmla="*/ 6858 h 10000"/>
                <a:gd name="connsiteX4" fmla="*/ 2195 w 10000"/>
                <a:gd name="connsiteY4" fmla="*/ 6209 h 10000"/>
                <a:gd name="connsiteX5" fmla="*/ 3890 w 10000"/>
                <a:gd name="connsiteY5" fmla="*/ 6209 h 10000"/>
                <a:gd name="connsiteX6" fmla="*/ 3890 w 10000"/>
                <a:gd name="connsiteY6" fmla="*/ 7905 h 10000"/>
                <a:gd name="connsiteX7" fmla="*/ 3242 w 10000"/>
                <a:gd name="connsiteY7" fmla="*/ 8229 h 10000"/>
                <a:gd name="connsiteX8" fmla="*/ 5012 w 10000"/>
                <a:gd name="connsiteY8" fmla="*/ 10000 h 10000"/>
                <a:gd name="connsiteX9" fmla="*/ 6708 w 10000"/>
                <a:gd name="connsiteY9" fmla="*/ 8279 h 10000"/>
                <a:gd name="connsiteX10" fmla="*/ 8279 w 10000"/>
                <a:gd name="connsiteY10" fmla="*/ 6708 h 10000"/>
                <a:gd name="connsiteX11" fmla="*/ 10000 w 10000"/>
                <a:gd name="connsiteY11" fmla="*/ 4988 h 10000"/>
                <a:gd name="connsiteX12" fmla="*/ 8304 w 10000"/>
                <a:gd name="connsiteY12" fmla="*/ 3292 h 10000"/>
                <a:gd name="connsiteX13" fmla="*/ 7980 w 10000"/>
                <a:gd name="connsiteY13" fmla="*/ 3791 h 10000"/>
                <a:gd name="connsiteX14" fmla="*/ 6284 w 10000"/>
                <a:gd name="connsiteY14" fmla="*/ 3791 h 10000"/>
                <a:gd name="connsiteX15" fmla="*/ 6284 w 10000"/>
                <a:gd name="connsiteY15" fmla="*/ 2095 h 10000"/>
                <a:gd name="connsiteX16" fmla="*/ 6808 w 10000"/>
                <a:gd name="connsiteY16" fmla="*/ 1796 h 10000"/>
                <a:gd name="connsiteX17" fmla="*/ 5012 w 10000"/>
                <a:gd name="connsiteY17" fmla="*/ 0 h 10000"/>
                <a:gd name="connsiteX18" fmla="*/ 3292 w 10000"/>
                <a:gd name="connsiteY18" fmla="*/ 1696 h 10000"/>
                <a:gd name="connsiteX19" fmla="*/ 3042 w 10000"/>
                <a:gd name="connsiteY19" fmla="*/ 1347 h 10000"/>
                <a:gd name="connsiteX20" fmla="*/ 1347 w 10000"/>
                <a:gd name="connsiteY20" fmla="*/ 1347 h 10000"/>
                <a:gd name="connsiteX21" fmla="*/ 1347 w 10000"/>
                <a:gd name="connsiteY21" fmla="*/ 30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0000">
                  <a:moveTo>
                    <a:pt x="1347" y="3042"/>
                  </a:moveTo>
                  <a:cubicBezTo>
                    <a:pt x="1446" y="3142"/>
                    <a:pt x="1571" y="3217"/>
                    <a:pt x="1721" y="3292"/>
                  </a:cubicBezTo>
                  <a:lnTo>
                    <a:pt x="0" y="4988"/>
                  </a:lnTo>
                  <a:lnTo>
                    <a:pt x="1845" y="6858"/>
                  </a:lnTo>
                  <a:cubicBezTo>
                    <a:pt x="1895" y="6608"/>
                    <a:pt x="2020" y="6384"/>
                    <a:pt x="2195" y="6209"/>
                  </a:cubicBezTo>
                  <a:cubicBezTo>
                    <a:pt x="2668" y="5736"/>
                    <a:pt x="3416" y="5736"/>
                    <a:pt x="3890" y="6209"/>
                  </a:cubicBezTo>
                  <a:cubicBezTo>
                    <a:pt x="4364" y="6658"/>
                    <a:pt x="4364" y="7431"/>
                    <a:pt x="3890" y="7905"/>
                  </a:cubicBezTo>
                  <a:cubicBezTo>
                    <a:pt x="3716" y="8080"/>
                    <a:pt x="3466" y="8180"/>
                    <a:pt x="3242" y="8229"/>
                  </a:cubicBezTo>
                  <a:lnTo>
                    <a:pt x="5012" y="10000"/>
                  </a:lnTo>
                  <a:lnTo>
                    <a:pt x="6708" y="8279"/>
                  </a:lnTo>
                  <a:lnTo>
                    <a:pt x="8279" y="6708"/>
                  </a:lnTo>
                  <a:lnTo>
                    <a:pt x="10000" y="4988"/>
                  </a:lnTo>
                  <a:lnTo>
                    <a:pt x="8304" y="3292"/>
                  </a:lnTo>
                  <a:cubicBezTo>
                    <a:pt x="8229" y="3466"/>
                    <a:pt x="8130" y="3641"/>
                    <a:pt x="7980" y="3791"/>
                  </a:cubicBezTo>
                  <a:cubicBezTo>
                    <a:pt x="7531" y="4264"/>
                    <a:pt x="6758" y="4264"/>
                    <a:pt x="6284" y="3791"/>
                  </a:cubicBezTo>
                  <a:cubicBezTo>
                    <a:pt x="5835" y="3317"/>
                    <a:pt x="5835" y="2569"/>
                    <a:pt x="6284" y="2095"/>
                  </a:cubicBezTo>
                  <a:cubicBezTo>
                    <a:pt x="6434" y="1945"/>
                    <a:pt x="6608" y="1845"/>
                    <a:pt x="6808" y="1796"/>
                  </a:cubicBezTo>
                  <a:lnTo>
                    <a:pt x="5012" y="0"/>
                  </a:lnTo>
                  <a:lnTo>
                    <a:pt x="3292" y="1696"/>
                  </a:lnTo>
                  <a:cubicBezTo>
                    <a:pt x="3242" y="1571"/>
                    <a:pt x="3142" y="1446"/>
                    <a:pt x="3042" y="1347"/>
                  </a:cubicBezTo>
                  <a:cubicBezTo>
                    <a:pt x="2569" y="873"/>
                    <a:pt x="1820" y="873"/>
                    <a:pt x="1347" y="1347"/>
                  </a:cubicBezTo>
                  <a:cubicBezTo>
                    <a:pt x="873" y="1796"/>
                    <a:pt x="873" y="2569"/>
                    <a:pt x="1347" y="30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91" name="Picture 383" descr="paramiko-banner.png">
              <a:extLst>
                <a:ext uri="{FF2B5EF4-FFF2-40B4-BE49-F238E27FC236}">
                  <a16:creationId xmlns:a16="http://schemas.microsoft.com/office/drawing/2014/main" id="{A63E7E3B-FA13-A446-95DF-0A4AAAF6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r:link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896" y="4375646"/>
              <a:ext cx="508000" cy="17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CD3ACA-64D9-8D4A-B14F-14AA17A89AF6}"/>
              </a:ext>
            </a:extLst>
          </p:cNvPr>
          <p:cNvGrpSpPr/>
          <p:nvPr/>
        </p:nvGrpSpPr>
        <p:grpSpPr>
          <a:xfrm>
            <a:off x="4565434" y="1834241"/>
            <a:ext cx="1013028" cy="921514"/>
            <a:chOff x="4565434" y="1834241"/>
            <a:chExt cx="1013028" cy="92151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9E5172D-80A5-9145-A85B-3E9B4F2BD8B9}"/>
                </a:ext>
              </a:extLst>
            </p:cNvPr>
            <p:cNvSpPr/>
            <p:nvPr/>
          </p:nvSpPr>
          <p:spPr>
            <a:xfrm>
              <a:off x="4565434" y="1834241"/>
              <a:ext cx="1013028" cy="91510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57" name="Picture 26" descr="https://raw.githubusercontent.com/behave/behave/master/docs/_static/behave_logo1.png">
              <a:extLst>
                <a:ext uri="{FF2B5EF4-FFF2-40B4-BE49-F238E27FC236}">
                  <a16:creationId xmlns:a16="http://schemas.microsoft.com/office/drawing/2014/main" id="{2F72C5EF-8563-FF47-80E3-B79BF8D6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r:link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411" y="1933176"/>
              <a:ext cx="55894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51" descr="https://avatars3.githubusercontent.com/u/5879127?s=200&amp;v=4">
              <a:extLst>
                <a:ext uri="{FF2B5EF4-FFF2-40B4-BE49-F238E27FC236}">
                  <a16:creationId xmlns:a16="http://schemas.microsoft.com/office/drawing/2014/main" id="{DB6FAB21-4A15-9C4A-932F-DB25F0170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r:link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266" y="22157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91F015-5DE9-0746-A3D4-1D2019B4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4AB77-3AA2-4946-ABBF-986F6CE876D3}"/>
              </a:ext>
            </a:extLst>
          </p:cNvPr>
          <p:cNvGrpSpPr/>
          <p:nvPr/>
        </p:nvGrpSpPr>
        <p:grpSpPr>
          <a:xfrm>
            <a:off x="8698652" y="1828072"/>
            <a:ext cx="1013028" cy="915102"/>
            <a:chOff x="8698652" y="1828072"/>
            <a:chExt cx="1013028" cy="915102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9F9B15C-4E54-CF46-8761-3F83C2135F6D}"/>
                </a:ext>
              </a:extLst>
            </p:cNvPr>
            <p:cNvSpPr/>
            <p:nvPr/>
          </p:nvSpPr>
          <p:spPr>
            <a:xfrm>
              <a:off x="8698652" y="1828072"/>
              <a:ext cx="1013028" cy="91510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000" b="1" dirty="0">
                <a:solidFill>
                  <a:schemeClr val="accent6">
                    <a:lumMod val="50000"/>
                  </a:schemeClr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9" name="Picture 115" descr="See the source image">
              <a:extLst>
                <a:ext uri="{FF2B5EF4-FFF2-40B4-BE49-F238E27FC236}">
                  <a16:creationId xmlns:a16="http://schemas.microsoft.com/office/drawing/2014/main" id="{3356E7F6-FFA2-0646-90FA-7BC37468E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r:link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166" y="192428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A74B65CE-7E3D-FE43-841D-59BCA6BE53A5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518236" y="3318083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1771 w 10000"/>
              <a:gd name="connsiteY6" fmla="*/ 3217 h 10000"/>
              <a:gd name="connsiteX7" fmla="*/ 0 w 10000"/>
              <a:gd name="connsiteY7" fmla="*/ 4988 h 10000"/>
              <a:gd name="connsiteX8" fmla="*/ 1721 w 10000"/>
              <a:gd name="connsiteY8" fmla="*/ 6708 h 10000"/>
              <a:gd name="connsiteX9" fmla="*/ 1347 w 10000"/>
              <a:gd name="connsiteY9" fmla="*/ 6958 h 10000"/>
              <a:gd name="connsiteX10" fmla="*/ 1347 w 10000"/>
              <a:gd name="connsiteY10" fmla="*/ 8653 h 10000"/>
              <a:gd name="connsiteX11" fmla="*/ 3042 w 10000"/>
              <a:gd name="connsiteY11" fmla="*/ 8653 h 10000"/>
              <a:gd name="connsiteX12" fmla="*/ 3292 w 10000"/>
              <a:gd name="connsiteY12" fmla="*/ 8279 h 10000"/>
              <a:gd name="connsiteX13" fmla="*/ 4988 w 10000"/>
              <a:gd name="connsiteY13" fmla="*/ 10000 h 10000"/>
              <a:gd name="connsiteX14" fmla="*/ 6708 w 10000"/>
              <a:gd name="connsiteY14" fmla="*/ 8279 h 10000"/>
              <a:gd name="connsiteX15" fmla="*/ 6209 w 10000"/>
              <a:gd name="connsiteY15" fmla="*/ 7980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3865 h 10000"/>
              <a:gd name="connsiteX5" fmla="*/ 1771 w 10000"/>
              <a:gd name="connsiteY5" fmla="*/ 3217 h 10000"/>
              <a:gd name="connsiteX6" fmla="*/ 0 w 10000"/>
              <a:gd name="connsiteY6" fmla="*/ 4988 h 10000"/>
              <a:gd name="connsiteX7" fmla="*/ 1721 w 10000"/>
              <a:gd name="connsiteY7" fmla="*/ 6708 h 10000"/>
              <a:gd name="connsiteX8" fmla="*/ 1347 w 10000"/>
              <a:gd name="connsiteY8" fmla="*/ 6958 h 10000"/>
              <a:gd name="connsiteX9" fmla="*/ 1347 w 10000"/>
              <a:gd name="connsiteY9" fmla="*/ 8653 h 10000"/>
              <a:gd name="connsiteX10" fmla="*/ 3042 w 10000"/>
              <a:gd name="connsiteY10" fmla="*/ 8653 h 10000"/>
              <a:gd name="connsiteX11" fmla="*/ 3292 w 10000"/>
              <a:gd name="connsiteY11" fmla="*/ 8279 h 10000"/>
              <a:gd name="connsiteX12" fmla="*/ 4988 w 10000"/>
              <a:gd name="connsiteY12" fmla="*/ 10000 h 10000"/>
              <a:gd name="connsiteX13" fmla="*/ 6708 w 10000"/>
              <a:gd name="connsiteY13" fmla="*/ 8279 h 10000"/>
              <a:gd name="connsiteX14" fmla="*/ 6209 w 10000"/>
              <a:gd name="connsiteY14" fmla="*/ 7980 h 10000"/>
              <a:gd name="connsiteX15" fmla="*/ 6209 w 10000"/>
              <a:gd name="connsiteY15" fmla="*/ 6284 h 10000"/>
              <a:gd name="connsiteX16" fmla="*/ 7905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1771 w 10000"/>
              <a:gd name="connsiteY4" fmla="*/ 3217 h 10000"/>
              <a:gd name="connsiteX5" fmla="*/ 0 w 10000"/>
              <a:gd name="connsiteY5" fmla="*/ 4988 h 10000"/>
              <a:gd name="connsiteX6" fmla="*/ 1721 w 10000"/>
              <a:gd name="connsiteY6" fmla="*/ 6708 h 10000"/>
              <a:gd name="connsiteX7" fmla="*/ 1347 w 10000"/>
              <a:gd name="connsiteY7" fmla="*/ 6958 h 10000"/>
              <a:gd name="connsiteX8" fmla="*/ 1347 w 10000"/>
              <a:gd name="connsiteY8" fmla="*/ 8653 h 10000"/>
              <a:gd name="connsiteX9" fmla="*/ 3042 w 10000"/>
              <a:gd name="connsiteY9" fmla="*/ 8653 h 10000"/>
              <a:gd name="connsiteX10" fmla="*/ 3292 w 10000"/>
              <a:gd name="connsiteY10" fmla="*/ 8279 h 10000"/>
              <a:gd name="connsiteX11" fmla="*/ 4988 w 10000"/>
              <a:gd name="connsiteY11" fmla="*/ 10000 h 10000"/>
              <a:gd name="connsiteX12" fmla="*/ 6708 w 10000"/>
              <a:gd name="connsiteY12" fmla="*/ 8279 h 10000"/>
              <a:gd name="connsiteX13" fmla="*/ 6209 w 10000"/>
              <a:gd name="connsiteY13" fmla="*/ 7980 h 10000"/>
              <a:gd name="connsiteX14" fmla="*/ 6209 w 10000"/>
              <a:gd name="connsiteY14" fmla="*/ 6284 h 10000"/>
              <a:gd name="connsiteX15" fmla="*/ 7905 w 10000"/>
              <a:gd name="connsiteY15" fmla="*/ 6284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lnTo>
                  <a:pt x="1771" y="3217"/>
                </a:ln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cubicBezTo>
                  <a:pt x="6509" y="8229"/>
                  <a:pt x="6334" y="8130"/>
                  <a:pt x="6209" y="7980"/>
                </a:cubicBezTo>
                <a:cubicBezTo>
                  <a:pt x="5736" y="7506"/>
                  <a:pt x="5736" y="6758"/>
                  <a:pt x="6209" y="6284"/>
                </a:cubicBezTo>
                <a:cubicBezTo>
                  <a:pt x="6658" y="5810"/>
                  <a:pt x="7431" y="5810"/>
                  <a:pt x="7905" y="6284"/>
                </a:cubicBezTo>
                <a:cubicBezTo>
                  <a:pt x="8030" y="6434"/>
                  <a:pt x="8155" y="6608"/>
                  <a:pt x="8204" y="6783"/>
                </a:cubicBez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anchor="ctr"/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DESKTOP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C6F1160-3835-8D49-8119-80ED88BCF608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7075179" y="3311478"/>
            <a:ext cx="797478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3042 w 10000"/>
              <a:gd name="connsiteY22" fmla="*/ 1347 h 10000"/>
              <a:gd name="connsiteX23" fmla="*/ 1347 w 10000"/>
              <a:gd name="connsiteY23" fmla="*/ 1347 h 10000"/>
              <a:gd name="connsiteX0" fmla="*/ 1347 w 10000"/>
              <a:gd name="connsiteY0" fmla="*/ 1347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  <a:gd name="connsiteX22" fmla="*/ 1347 w 10000"/>
              <a:gd name="connsiteY22" fmla="*/ 1347 h 10000"/>
              <a:gd name="connsiteX0" fmla="*/ 3292 w 10000"/>
              <a:gd name="connsiteY0" fmla="*/ 1696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653 w 10000"/>
              <a:gd name="connsiteY12" fmla="*/ 6958 h 10000"/>
              <a:gd name="connsiteX13" fmla="*/ 8279 w 10000"/>
              <a:gd name="connsiteY13" fmla="*/ 6708 h 10000"/>
              <a:gd name="connsiteX14" fmla="*/ 10000 w 10000"/>
              <a:gd name="connsiteY14" fmla="*/ 4988 h 10000"/>
              <a:gd name="connsiteX15" fmla="*/ 8304 w 10000"/>
              <a:gd name="connsiteY15" fmla="*/ 3292 h 10000"/>
              <a:gd name="connsiteX16" fmla="*/ 7980 w 10000"/>
              <a:gd name="connsiteY16" fmla="*/ 3791 h 10000"/>
              <a:gd name="connsiteX17" fmla="*/ 6284 w 10000"/>
              <a:gd name="connsiteY17" fmla="*/ 3791 h 10000"/>
              <a:gd name="connsiteX18" fmla="*/ 6284 w 10000"/>
              <a:gd name="connsiteY18" fmla="*/ 2095 h 10000"/>
              <a:gd name="connsiteX19" fmla="*/ 6808 w 10000"/>
              <a:gd name="connsiteY19" fmla="*/ 1796 h 10000"/>
              <a:gd name="connsiteX20" fmla="*/ 5012 w 10000"/>
              <a:gd name="connsiteY20" fmla="*/ 0 h 10000"/>
              <a:gd name="connsiteX21" fmla="*/ 3292 w 10000"/>
              <a:gd name="connsiteY21" fmla="*/ 16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3292" y="1696"/>
                </a:moveTo>
                <a:cubicBezTo>
                  <a:pt x="2744" y="2245"/>
                  <a:pt x="2270" y="2743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cubicBezTo>
                  <a:pt x="6783" y="8404"/>
                  <a:pt x="6858" y="8554"/>
                  <a:pt x="6958" y="8653"/>
                </a:cubicBezTo>
                <a:cubicBezTo>
                  <a:pt x="7431" y="9127"/>
                  <a:pt x="8204" y="9127"/>
                  <a:pt x="8653" y="8653"/>
                </a:cubicBezTo>
                <a:cubicBezTo>
                  <a:pt x="9127" y="8180"/>
                  <a:pt x="9127" y="7431"/>
                  <a:pt x="8653" y="6958"/>
                </a:cubicBezTo>
                <a:cubicBezTo>
                  <a:pt x="8554" y="6858"/>
                  <a:pt x="8429" y="6758"/>
                  <a:pt x="8279" y="6708"/>
                </a:cubicBez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 vert="vert270"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DATABAS</a:t>
            </a:r>
            <a:r>
              <a:rPr lang="en-US" sz="1000" dirty="0">
                <a:solidFill>
                  <a:srgbClr val="FFFFFF"/>
                </a:solidFill>
                <a:effectLst/>
                <a:latin typeface="Avenir Light" panose="020B0402020203020204" pitchFamily="34" charset="77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sz="1000" dirty="0">
              <a:effectLst/>
              <a:latin typeface="Avenir Light" panose="020B0402020203020204" pitchFamily="34" charset="77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BFB154A-EE67-2C4C-B2B5-E0CD04BB056A}"/>
              </a:ext>
            </a:extLst>
          </p:cNvPr>
          <p:cNvSpPr>
            <a:spLocks noChangeAspect="1"/>
          </p:cNvSpPr>
          <p:nvPr/>
        </p:nvSpPr>
        <p:spPr bwMode="auto">
          <a:xfrm rot="2674094">
            <a:off x="7079540" y="3880641"/>
            <a:ext cx="797478" cy="797478"/>
          </a:xfrm>
          <a:custGeom>
            <a:avLst/>
            <a:gdLst>
              <a:gd name="T0" fmla="*/ 560 w 401"/>
              <a:gd name="T1" fmla="*/ 106 h 401"/>
              <a:gd name="T2" fmla="*/ 540 w 401"/>
              <a:gd name="T3" fmla="*/ 137 h 401"/>
              <a:gd name="T4" fmla="*/ 401 w 401"/>
              <a:gd name="T5" fmla="*/ 0 h 401"/>
              <a:gd name="T6" fmla="*/ 253 w 401"/>
              <a:gd name="T7" fmla="*/ 149 h 401"/>
              <a:gd name="T8" fmla="*/ 305 w 401"/>
              <a:gd name="T9" fmla="*/ 175 h 401"/>
              <a:gd name="T10" fmla="*/ 305 w 401"/>
              <a:gd name="T11" fmla="*/ 311 h 401"/>
              <a:gd name="T12" fmla="*/ 169 w 401"/>
              <a:gd name="T13" fmla="*/ 311 h 401"/>
              <a:gd name="T14" fmla="*/ 143 w 401"/>
              <a:gd name="T15" fmla="*/ 259 h 401"/>
              <a:gd name="T16" fmla="*/ 0 w 401"/>
              <a:gd name="T17" fmla="*/ 401 h 401"/>
              <a:gd name="T18" fmla="*/ 139 w 401"/>
              <a:gd name="T19" fmla="*/ 540 h 401"/>
              <a:gd name="T20" fmla="*/ 108 w 401"/>
              <a:gd name="T21" fmla="*/ 560 h 401"/>
              <a:gd name="T22" fmla="*/ 108 w 401"/>
              <a:gd name="T23" fmla="*/ 697 h 401"/>
              <a:gd name="T24" fmla="*/ 245 w 401"/>
              <a:gd name="T25" fmla="*/ 697 h 401"/>
              <a:gd name="T26" fmla="*/ 265 w 401"/>
              <a:gd name="T27" fmla="*/ 666 h 401"/>
              <a:gd name="T28" fmla="*/ 401 w 401"/>
              <a:gd name="T29" fmla="*/ 805 h 401"/>
              <a:gd name="T30" fmla="*/ 540 w 401"/>
              <a:gd name="T31" fmla="*/ 666 h 401"/>
              <a:gd name="T32" fmla="*/ 500 w 401"/>
              <a:gd name="T33" fmla="*/ 642 h 401"/>
              <a:gd name="T34" fmla="*/ 500 w 401"/>
              <a:gd name="T35" fmla="*/ 506 h 401"/>
              <a:gd name="T36" fmla="*/ 636 w 401"/>
              <a:gd name="T37" fmla="*/ 506 h 401"/>
              <a:gd name="T38" fmla="*/ 660 w 401"/>
              <a:gd name="T39" fmla="*/ 546 h 401"/>
              <a:gd name="T40" fmla="*/ 805 w 401"/>
              <a:gd name="T41" fmla="*/ 401 h 401"/>
              <a:gd name="T42" fmla="*/ 666 w 401"/>
              <a:gd name="T43" fmla="*/ 265 h 401"/>
              <a:gd name="T44" fmla="*/ 697 w 401"/>
              <a:gd name="T45" fmla="*/ 243 h 401"/>
              <a:gd name="T46" fmla="*/ 697 w 401"/>
              <a:gd name="T47" fmla="*/ 106 h 401"/>
              <a:gd name="T48" fmla="*/ 560 w 401"/>
              <a:gd name="T49" fmla="*/ 106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6209 w 10000"/>
              <a:gd name="connsiteY16" fmla="*/ 6284 h 10000"/>
              <a:gd name="connsiteX17" fmla="*/ 7905 w 10000"/>
              <a:gd name="connsiteY17" fmla="*/ 6284 h 10000"/>
              <a:gd name="connsiteX18" fmla="*/ 8204 w 10000"/>
              <a:gd name="connsiteY18" fmla="*/ 6783 h 10000"/>
              <a:gd name="connsiteX19" fmla="*/ 10000 w 10000"/>
              <a:gd name="connsiteY19" fmla="*/ 4988 h 10000"/>
              <a:gd name="connsiteX20" fmla="*/ 8279 w 10000"/>
              <a:gd name="connsiteY20" fmla="*/ 3292 h 10000"/>
              <a:gd name="connsiteX21" fmla="*/ 8653 w 10000"/>
              <a:gd name="connsiteY21" fmla="*/ 3017 h 10000"/>
              <a:gd name="connsiteX22" fmla="*/ 8653 w 10000"/>
              <a:gd name="connsiteY22" fmla="*/ 1322 h 10000"/>
              <a:gd name="connsiteX23" fmla="*/ 6958 w 10000"/>
              <a:gd name="connsiteY23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6209 w 10000"/>
              <a:gd name="connsiteY16" fmla="*/ 6284 h 10000"/>
              <a:gd name="connsiteX17" fmla="*/ 8204 w 10000"/>
              <a:gd name="connsiteY17" fmla="*/ 6783 h 10000"/>
              <a:gd name="connsiteX18" fmla="*/ 10000 w 10000"/>
              <a:gd name="connsiteY18" fmla="*/ 4988 h 10000"/>
              <a:gd name="connsiteX19" fmla="*/ 8279 w 10000"/>
              <a:gd name="connsiteY19" fmla="*/ 3292 h 10000"/>
              <a:gd name="connsiteX20" fmla="*/ 8653 w 10000"/>
              <a:gd name="connsiteY20" fmla="*/ 3017 h 10000"/>
              <a:gd name="connsiteX21" fmla="*/ 8653 w 10000"/>
              <a:gd name="connsiteY21" fmla="*/ 1322 h 10000"/>
              <a:gd name="connsiteX22" fmla="*/ 6958 w 10000"/>
              <a:gd name="connsiteY22" fmla="*/ 1322 h 10000"/>
              <a:gd name="connsiteX0" fmla="*/ 6958 w 10000"/>
              <a:gd name="connsiteY0" fmla="*/ 1322 h 10000"/>
              <a:gd name="connsiteX1" fmla="*/ 6708 w 10000"/>
              <a:gd name="connsiteY1" fmla="*/ 1696 h 10000"/>
              <a:gd name="connsiteX2" fmla="*/ 4988 w 10000"/>
              <a:gd name="connsiteY2" fmla="*/ 0 h 10000"/>
              <a:gd name="connsiteX3" fmla="*/ 3142 w 10000"/>
              <a:gd name="connsiteY3" fmla="*/ 1845 h 10000"/>
              <a:gd name="connsiteX4" fmla="*/ 3791 w 10000"/>
              <a:gd name="connsiteY4" fmla="*/ 2170 h 10000"/>
              <a:gd name="connsiteX5" fmla="*/ 3791 w 10000"/>
              <a:gd name="connsiteY5" fmla="*/ 3865 h 10000"/>
              <a:gd name="connsiteX6" fmla="*/ 2095 w 10000"/>
              <a:gd name="connsiteY6" fmla="*/ 3865 h 10000"/>
              <a:gd name="connsiteX7" fmla="*/ 1771 w 10000"/>
              <a:gd name="connsiteY7" fmla="*/ 3217 h 10000"/>
              <a:gd name="connsiteX8" fmla="*/ 0 w 10000"/>
              <a:gd name="connsiteY8" fmla="*/ 4988 h 10000"/>
              <a:gd name="connsiteX9" fmla="*/ 1721 w 10000"/>
              <a:gd name="connsiteY9" fmla="*/ 6708 h 10000"/>
              <a:gd name="connsiteX10" fmla="*/ 1347 w 10000"/>
              <a:gd name="connsiteY10" fmla="*/ 6958 h 10000"/>
              <a:gd name="connsiteX11" fmla="*/ 1347 w 10000"/>
              <a:gd name="connsiteY11" fmla="*/ 8653 h 10000"/>
              <a:gd name="connsiteX12" fmla="*/ 3042 w 10000"/>
              <a:gd name="connsiteY12" fmla="*/ 8653 h 10000"/>
              <a:gd name="connsiteX13" fmla="*/ 3292 w 10000"/>
              <a:gd name="connsiteY13" fmla="*/ 8279 h 10000"/>
              <a:gd name="connsiteX14" fmla="*/ 4988 w 10000"/>
              <a:gd name="connsiteY14" fmla="*/ 10000 h 10000"/>
              <a:gd name="connsiteX15" fmla="*/ 6708 w 10000"/>
              <a:gd name="connsiteY15" fmla="*/ 8279 h 10000"/>
              <a:gd name="connsiteX16" fmla="*/ 8204 w 10000"/>
              <a:gd name="connsiteY16" fmla="*/ 6783 h 10000"/>
              <a:gd name="connsiteX17" fmla="*/ 10000 w 10000"/>
              <a:gd name="connsiteY17" fmla="*/ 4988 h 10000"/>
              <a:gd name="connsiteX18" fmla="*/ 8279 w 10000"/>
              <a:gd name="connsiteY18" fmla="*/ 3292 h 10000"/>
              <a:gd name="connsiteX19" fmla="*/ 8653 w 10000"/>
              <a:gd name="connsiteY19" fmla="*/ 3017 h 10000"/>
              <a:gd name="connsiteX20" fmla="*/ 8653 w 10000"/>
              <a:gd name="connsiteY20" fmla="*/ 1322 h 10000"/>
              <a:gd name="connsiteX21" fmla="*/ 6958 w 10000"/>
              <a:gd name="connsiteY21" fmla="*/ 13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6958" y="1322"/>
                </a:moveTo>
                <a:cubicBezTo>
                  <a:pt x="6858" y="1446"/>
                  <a:pt x="6758" y="1571"/>
                  <a:pt x="6708" y="1696"/>
                </a:cubicBezTo>
                <a:lnTo>
                  <a:pt x="4988" y="0"/>
                </a:lnTo>
                <a:lnTo>
                  <a:pt x="3142" y="1845"/>
                </a:lnTo>
                <a:cubicBezTo>
                  <a:pt x="3392" y="1895"/>
                  <a:pt x="3616" y="1995"/>
                  <a:pt x="3791" y="2170"/>
                </a:cubicBezTo>
                <a:cubicBezTo>
                  <a:pt x="4264" y="2643"/>
                  <a:pt x="4264" y="3416"/>
                  <a:pt x="3791" y="3865"/>
                </a:cubicBezTo>
                <a:cubicBezTo>
                  <a:pt x="3317" y="4339"/>
                  <a:pt x="2569" y="4339"/>
                  <a:pt x="2095" y="3865"/>
                </a:cubicBezTo>
                <a:cubicBezTo>
                  <a:pt x="1920" y="3691"/>
                  <a:pt x="1796" y="3466"/>
                  <a:pt x="1771" y="3217"/>
                </a:cubicBezTo>
                <a:lnTo>
                  <a:pt x="0" y="4988"/>
                </a:lnTo>
                <a:lnTo>
                  <a:pt x="1721" y="6708"/>
                </a:lnTo>
                <a:cubicBezTo>
                  <a:pt x="1571" y="6758"/>
                  <a:pt x="1446" y="6858"/>
                  <a:pt x="1347" y="6958"/>
                </a:cubicBezTo>
                <a:cubicBezTo>
                  <a:pt x="873" y="7431"/>
                  <a:pt x="873" y="8180"/>
                  <a:pt x="1347" y="8653"/>
                </a:cubicBezTo>
                <a:cubicBezTo>
                  <a:pt x="1796" y="9127"/>
                  <a:pt x="2569" y="9127"/>
                  <a:pt x="3042" y="8653"/>
                </a:cubicBezTo>
                <a:cubicBezTo>
                  <a:pt x="3142" y="8554"/>
                  <a:pt x="3217" y="8404"/>
                  <a:pt x="3292" y="8279"/>
                </a:cubicBezTo>
                <a:lnTo>
                  <a:pt x="4988" y="10000"/>
                </a:lnTo>
                <a:lnTo>
                  <a:pt x="6708" y="8279"/>
                </a:lnTo>
                <a:lnTo>
                  <a:pt x="8204" y="6783"/>
                </a:lnTo>
                <a:lnTo>
                  <a:pt x="10000" y="4988"/>
                </a:lnTo>
                <a:lnTo>
                  <a:pt x="8279" y="3292"/>
                </a:lnTo>
                <a:cubicBezTo>
                  <a:pt x="8429" y="3217"/>
                  <a:pt x="8554" y="3142"/>
                  <a:pt x="8653" y="3017"/>
                </a:cubicBezTo>
                <a:cubicBezTo>
                  <a:pt x="9127" y="2569"/>
                  <a:pt x="9127" y="1796"/>
                  <a:pt x="8653" y="1322"/>
                </a:cubicBezTo>
                <a:cubicBezTo>
                  <a:pt x="8180" y="873"/>
                  <a:pt x="7431" y="873"/>
                  <a:pt x="6958" y="13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9FC47210-837B-EC42-9E5F-BC0C9A8CB8F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514262" y="3874987"/>
            <a:ext cx="798603" cy="797478"/>
          </a:xfrm>
          <a:custGeom>
            <a:avLst/>
            <a:gdLst>
              <a:gd name="T0" fmla="*/ 108 w 401"/>
              <a:gd name="T1" fmla="*/ 245 h 401"/>
              <a:gd name="T2" fmla="*/ 139 w 401"/>
              <a:gd name="T3" fmla="*/ 265 h 401"/>
              <a:gd name="T4" fmla="*/ 0 w 401"/>
              <a:gd name="T5" fmla="*/ 401 h 401"/>
              <a:gd name="T6" fmla="*/ 149 w 401"/>
              <a:gd name="T7" fmla="*/ 551 h 401"/>
              <a:gd name="T8" fmla="*/ 177 w 401"/>
              <a:gd name="T9" fmla="*/ 499 h 401"/>
              <a:gd name="T10" fmla="*/ 313 w 401"/>
              <a:gd name="T11" fmla="*/ 499 h 401"/>
              <a:gd name="T12" fmla="*/ 313 w 401"/>
              <a:gd name="T13" fmla="*/ 636 h 401"/>
              <a:gd name="T14" fmla="*/ 261 w 401"/>
              <a:gd name="T15" fmla="*/ 662 h 401"/>
              <a:gd name="T16" fmla="*/ 404 w 401"/>
              <a:gd name="T17" fmla="*/ 804 h 401"/>
              <a:gd name="T18" fmla="*/ 540 w 401"/>
              <a:gd name="T19" fmla="*/ 666 h 401"/>
              <a:gd name="T20" fmla="*/ 560 w 401"/>
              <a:gd name="T21" fmla="*/ 696 h 401"/>
              <a:gd name="T22" fmla="*/ 697 w 401"/>
              <a:gd name="T23" fmla="*/ 696 h 401"/>
              <a:gd name="T24" fmla="*/ 697 w 401"/>
              <a:gd name="T25" fmla="*/ 559 h 401"/>
              <a:gd name="T26" fmla="*/ 666 w 401"/>
              <a:gd name="T27" fmla="*/ 539 h 401"/>
              <a:gd name="T28" fmla="*/ 805 w 401"/>
              <a:gd name="T29" fmla="*/ 401 h 401"/>
              <a:gd name="T30" fmla="*/ 668 w 401"/>
              <a:gd name="T31" fmla="*/ 265 h 401"/>
              <a:gd name="T32" fmla="*/ 642 w 401"/>
              <a:gd name="T33" fmla="*/ 305 h 401"/>
              <a:gd name="T34" fmla="*/ 506 w 401"/>
              <a:gd name="T35" fmla="*/ 305 h 401"/>
              <a:gd name="T36" fmla="*/ 506 w 401"/>
              <a:gd name="T37" fmla="*/ 168 h 401"/>
              <a:gd name="T38" fmla="*/ 548 w 401"/>
              <a:gd name="T39" fmla="*/ 144 h 401"/>
              <a:gd name="T40" fmla="*/ 404 w 401"/>
              <a:gd name="T41" fmla="*/ 0 h 401"/>
              <a:gd name="T42" fmla="*/ 265 w 401"/>
              <a:gd name="T43" fmla="*/ 136 h 401"/>
              <a:gd name="T44" fmla="*/ 245 w 401"/>
              <a:gd name="T45" fmla="*/ 108 h 401"/>
              <a:gd name="T46" fmla="*/ 108 w 401"/>
              <a:gd name="T47" fmla="*/ 108 h 401"/>
              <a:gd name="T48" fmla="*/ 108 w 401"/>
              <a:gd name="T49" fmla="*/ 245 h 4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6958 w 10000"/>
              <a:gd name="connsiteY10" fmla="*/ 8653 h 10000"/>
              <a:gd name="connsiteX11" fmla="*/ 8653 w 10000"/>
              <a:gd name="connsiteY11" fmla="*/ 8653 h 10000"/>
              <a:gd name="connsiteX12" fmla="*/ 8279 w 10000"/>
              <a:gd name="connsiteY12" fmla="*/ 6708 h 10000"/>
              <a:gd name="connsiteX13" fmla="*/ 10000 w 10000"/>
              <a:gd name="connsiteY13" fmla="*/ 4988 h 10000"/>
              <a:gd name="connsiteX14" fmla="*/ 8304 w 10000"/>
              <a:gd name="connsiteY14" fmla="*/ 3292 h 10000"/>
              <a:gd name="connsiteX15" fmla="*/ 7980 w 10000"/>
              <a:gd name="connsiteY15" fmla="*/ 3791 h 10000"/>
              <a:gd name="connsiteX16" fmla="*/ 6284 w 10000"/>
              <a:gd name="connsiteY16" fmla="*/ 3791 h 10000"/>
              <a:gd name="connsiteX17" fmla="*/ 6284 w 10000"/>
              <a:gd name="connsiteY17" fmla="*/ 2095 h 10000"/>
              <a:gd name="connsiteX18" fmla="*/ 6808 w 10000"/>
              <a:gd name="connsiteY18" fmla="*/ 1796 h 10000"/>
              <a:gd name="connsiteX19" fmla="*/ 5012 w 10000"/>
              <a:gd name="connsiteY19" fmla="*/ 0 h 10000"/>
              <a:gd name="connsiteX20" fmla="*/ 3292 w 10000"/>
              <a:gd name="connsiteY20" fmla="*/ 1696 h 10000"/>
              <a:gd name="connsiteX21" fmla="*/ 3042 w 10000"/>
              <a:gd name="connsiteY21" fmla="*/ 1347 h 10000"/>
              <a:gd name="connsiteX22" fmla="*/ 1347 w 10000"/>
              <a:gd name="connsiteY22" fmla="*/ 1347 h 10000"/>
              <a:gd name="connsiteX23" fmla="*/ 1347 w 10000"/>
              <a:gd name="connsiteY23" fmla="*/ 3042 h 10000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8653 w 10000"/>
              <a:gd name="connsiteY10" fmla="*/ 8653 h 10000"/>
              <a:gd name="connsiteX11" fmla="*/ 8279 w 10000"/>
              <a:gd name="connsiteY11" fmla="*/ 6708 h 10000"/>
              <a:gd name="connsiteX12" fmla="*/ 10000 w 10000"/>
              <a:gd name="connsiteY12" fmla="*/ 4988 h 10000"/>
              <a:gd name="connsiteX13" fmla="*/ 8304 w 10000"/>
              <a:gd name="connsiteY13" fmla="*/ 3292 h 10000"/>
              <a:gd name="connsiteX14" fmla="*/ 7980 w 10000"/>
              <a:gd name="connsiteY14" fmla="*/ 3791 h 10000"/>
              <a:gd name="connsiteX15" fmla="*/ 6284 w 10000"/>
              <a:gd name="connsiteY15" fmla="*/ 3791 h 10000"/>
              <a:gd name="connsiteX16" fmla="*/ 6284 w 10000"/>
              <a:gd name="connsiteY16" fmla="*/ 2095 h 10000"/>
              <a:gd name="connsiteX17" fmla="*/ 6808 w 10000"/>
              <a:gd name="connsiteY17" fmla="*/ 1796 h 10000"/>
              <a:gd name="connsiteX18" fmla="*/ 5012 w 10000"/>
              <a:gd name="connsiteY18" fmla="*/ 0 h 10000"/>
              <a:gd name="connsiteX19" fmla="*/ 3292 w 10000"/>
              <a:gd name="connsiteY19" fmla="*/ 1696 h 10000"/>
              <a:gd name="connsiteX20" fmla="*/ 3042 w 10000"/>
              <a:gd name="connsiteY20" fmla="*/ 1347 h 10000"/>
              <a:gd name="connsiteX21" fmla="*/ 1347 w 10000"/>
              <a:gd name="connsiteY21" fmla="*/ 1347 h 10000"/>
              <a:gd name="connsiteX22" fmla="*/ 1347 w 10000"/>
              <a:gd name="connsiteY22" fmla="*/ 3042 h 10000"/>
              <a:gd name="connsiteX0" fmla="*/ 1347 w 10000"/>
              <a:gd name="connsiteY0" fmla="*/ 3042 h 10000"/>
              <a:gd name="connsiteX1" fmla="*/ 1721 w 10000"/>
              <a:gd name="connsiteY1" fmla="*/ 3292 h 10000"/>
              <a:gd name="connsiteX2" fmla="*/ 0 w 10000"/>
              <a:gd name="connsiteY2" fmla="*/ 4988 h 10000"/>
              <a:gd name="connsiteX3" fmla="*/ 1845 w 10000"/>
              <a:gd name="connsiteY3" fmla="*/ 6858 h 10000"/>
              <a:gd name="connsiteX4" fmla="*/ 2195 w 10000"/>
              <a:gd name="connsiteY4" fmla="*/ 6209 h 10000"/>
              <a:gd name="connsiteX5" fmla="*/ 3890 w 10000"/>
              <a:gd name="connsiteY5" fmla="*/ 6209 h 10000"/>
              <a:gd name="connsiteX6" fmla="*/ 3890 w 10000"/>
              <a:gd name="connsiteY6" fmla="*/ 7905 h 10000"/>
              <a:gd name="connsiteX7" fmla="*/ 3242 w 10000"/>
              <a:gd name="connsiteY7" fmla="*/ 8229 h 10000"/>
              <a:gd name="connsiteX8" fmla="*/ 5012 w 10000"/>
              <a:gd name="connsiteY8" fmla="*/ 10000 h 10000"/>
              <a:gd name="connsiteX9" fmla="*/ 6708 w 10000"/>
              <a:gd name="connsiteY9" fmla="*/ 8279 h 10000"/>
              <a:gd name="connsiteX10" fmla="*/ 8279 w 10000"/>
              <a:gd name="connsiteY10" fmla="*/ 6708 h 10000"/>
              <a:gd name="connsiteX11" fmla="*/ 10000 w 10000"/>
              <a:gd name="connsiteY11" fmla="*/ 4988 h 10000"/>
              <a:gd name="connsiteX12" fmla="*/ 8304 w 10000"/>
              <a:gd name="connsiteY12" fmla="*/ 3292 h 10000"/>
              <a:gd name="connsiteX13" fmla="*/ 7980 w 10000"/>
              <a:gd name="connsiteY13" fmla="*/ 3791 h 10000"/>
              <a:gd name="connsiteX14" fmla="*/ 6284 w 10000"/>
              <a:gd name="connsiteY14" fmla="*/ 3791 h 10000"/>
              <a:gd name="connsiteX15" fmla="*/ 6284 w 10000"/>
              <a:gd name="connsiteY15" fmla="*/ 2095 h 10000"/>
              <a:gd name="connsiteX16" fmla="*/ 6808 w 10000"/>
              <a:gd name="connsiteY16" fmla="*/ 1796 h 10000"/>
              <a:gd name="connsiteX17" fmla="*/ 5012 w 10000"/>
              <a:gd name="connsiteY17" fmla="*/ 0 h 10000"/>
              <a:gd name="connsiteX18" fmla="*/ 3292 w 10000"/>
              <a:gd name="connsiteY18" fmla="*/ 1696 h 10000"/>
              <a:gd name="connsiteX19" fmla="*/ 3042 w 10000"/>
              <a:gd name="connsiteY19" fmla="*/ 1347 h 10000"/>
              <a:gd name="connsiteX20" fmla="*/ 1347 w 10000"/>
              <a:gd name="connsiteY20" fmla="*/ 1347 h 10000"/>
              <a:gd name="connsiteX21" fmla="*/ 1347 w 10000"/>
              <a:gd name="connsiteY21" fmla="*/ 3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0000">
                <a:moveTo>
                  <a:pt x="1347" y="3042"/>
                </a:moveTo>
                <a:cubicBezTo>
                  <a:pt x="1446" y="3142"/>
                  <a:pt x="1571" y="3217"/>
                  <a:pt x="1721" y="3292"/>
                </a:cubicBezTo>
                <a:lnTo>
                  <a:pt x="0" y="4988"/>
                </a:lnTo>
                <a:lnTo>
                  <a:pt x="1845" y="6858"/>
                </a:lnTo>
                <a:cubicBezTo>
                  <a:pt x="1895" y="6608"/>
                  <a:pt x="2020" y="6384"/>
                  <a:pt x="2195" y="6209"/>
                </a:cubicBezTo>
                <a:cubicBezTo>
                  <a:pt x="2668" y="5736"/>
                  <a:pt x="3416" y="5736"/>
                  <a:pt x="3890" y="6209"/>
                </a:cubicBezTo>
                <a:cubicBezTo>
                  <a:pt x="4364" y="6658"/>
                  <a:pt x="4364" y="7431"/>
                  <a:pt x="3890" y="7905"/>
                </a:cubicBezTo>
                <a:cubicBezTo>
                  <a:pt x="3716" y="8080"/>
                  <a:pt x="3466" y="8180"/>
                  <a:pt x="3242" y="8229"/>
                </a:cubicBezTo>
                <a:lnTo>
                  <a:pt x="5012" y="10000"/>
                </a:lnTo>
                <a:lnTo>
                  <a:pt x="6708" y="8279"/>
                </a:lnTo>
                <a:lnTo>
                  <a:pt x="8279" y="6708"/>
                </a:lnTo>
                <a:lnTo>
                  <a:pt x="10000" y="4988"/>
                </a:lnTo>
                <a:lnTo>
                  <a:pt x="8304" y="3292"/>
                </a:lnTo>
                <a:cubicBezTo>
                  <a:pt x="8229" y="3466"/>
                  <a:pt x="8130" y="3641"/>
                  <a:pt x="7980" y="3791"/>
                </a:cubicBezTo>
                <a:cubicBezTo>
                  <a:pt x="7531" y="4264"/>
                  <a:pt x="6758" y="4264"/>
                  <a:pt x="6284" y="3791"/>
                </a:cubicBezTo>
                <a:cubicBezTo>
                  <a:pt x="5835" y="3317"/>
                  <a:pt x="5835" y="2569"/>
                  <a:pt x="6284" y="2095"/>
                </a:cubicBezTo>
                <a:cubicBezTo>
                  <a:pt x="6434" y="1945"/>
                  <a:pt x="6608" y="1845"/>
                  <a:pt x="6808" y="1796"/>
                </a:cubicBezTo>
                <a:lnTo>
                  <a:pt x="5012" y="0"/>
                </a:lnTo>
                <a:lnTo>
                  <a:pt x="3292" y="1696"/>
                </a:lnTo>
                <a:cubicBezTo>
                  <a:pt x="3242" y="1571"/>
                  <a:pt x="3142" y="1446"/>
                  <a:pt x="3042" y="1347"/>
                </a:cubicBezTo>
                <a:cubicBezTo>
                  <a:pt x="2569" y="873"/>
                  <a:pt x="1820" y="873"/>
                  <a:pt x="1347" y="1347"/>
                </a:cubicBezTo>
                <a:cubicBezTo>
                  <a:pt x="873" y="1796"/>
                  <a:pt x="873" y="2569"/>
                  <a:pt x="1347" y="30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6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153</Words>
  <Application>Microsoft Macintosh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Avenir Light</vt:lpstr>
      <vt:lpstr>Calibri</vt:lpstr>
      <vt:lpstr>Calibri Light</vt:lpstr>
      <vt:lpstr>Times New Roman</vt:lpstr>
      <vt:lpstr>Office Theme</vt:lpstr>
      <vt:lpstr>Test Automation Implementation</vt:lpstr>
      <vt:lpstr>Architecture</vt:lpstr>
      <vt:lpstr>Technologies / Tools</vt:lpstr>
      <vt:lpstr>Technologies / Tools</vt:lpstr>
      <vt:lpstr>Technologies / Tools</vt:lpstr>
      <vt:lpstr>Docker Single Node</vt:lpstr>
      <vt:lpstr>Docker Swarm</vt:lpstr>
      <vt:lpstr>Architecture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Implementation Review</dc:title>
  <dc:creator>Wesley Peng</dc:creator>
  <cp:lastModifiedBy>Wesley Peng</cp:lastModifiedBy>
  <cp:revision>149</cp:revision>
  <dcterms:created xsi:type="dcterms:W3CDTF">2018-03-23T15:54:35Z</dcterms:created>
  <dcterms:modified xsi:type="dcterms:W3CDTF">2018-07-07T13:39:04Z</dcterms:modified>
</cp:coreProperties>
</file>