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EF1"/>
    <a:srgbClr val="00BCD7"/>
    <a:srgbClr val="00D8B4"/>
    <a:srgbClr val="0099DF"/>
    <a:srgbClr val="423E77"/>
    <a:srgbClr val="1689FC"/>
    <a:srgbClr val="17ACE8"/>
    <a:srgbClr val="01E1D1"/>
    <a:srgbClr val="01EDDC"/>
    <a:srgbClr val="D5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8FB-774A-47D3-8D55-0C4EFC886012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083C6-555F-4079-84EA-D75E0DADF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8279" y="2095521"/>
            <a:ext cx="7430662" cy="214652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881567" y="83480"/>
            <a:ext cx="538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 Visão geral de vendas | Bruno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7580444" y="4685115"/>
            <a:ext cx="4490634" cy="2036047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52763" y="741188"/>
            <a:ext cx="2792589" cy="96250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991417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8113" y="4597215"/>
            <a:ext cx="742437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48114" y="4338452"/>
            <a:ext cx="7430828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7571014" y="4354233"/>
            <a:ext cx="4515253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" y="99122"/>
            <a:ext cx="450351" cy="43587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27F20EE-7E4D-4B57-7A11-1794415713FA}"/>
              </a:ext>
            </a:extLst>
          </p:cNvPr>
          <p:cNvSpPr/>
          <p:nvPr/>
        </p:nvSpPr>
        <p:spPr>
          <a:xfrm rot="10800000">
            <a:off x="688156" y="71750"/>
            <a:ext cx="5777947" cy="47339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4F6C6001-D9A6-176B-41B7-B7240928B5F0}"/>
              </a:ext>
            </a:extLst>
          </p:cNvPr>
          <p:cNvSpPr/>
          <p:nvPr/>
        </p:nvSpPr>
        <p:spPr>
          <a:xfrm rot="10800000">
            <a:off x="7571014" y="2139636"/>
            <a:ext cx="4511290" cy="212394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D8CAA42-D278-FE51-9695-13B9C1E85584}"/>
              </a:ext>
            </a:extLst>
          </p:cNvPr>
          <p:cNvGrpSpPr/>
          <p:nvPr/>
        </p:nvGrpSpPr>
        <p:grpSpPr>
          <a:xfrm>
            <a:off x="7571015" y="1966299"/>
            <a:ext cx="4520718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5291727-4B5B-C0B1-42D3-91DC881DFBC4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212A5E-F27F-792D-6D31-935B0E8F4B7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B1D779-F9A5-053F-3383-65DFD63E2556}"/>
              </a:ext>
            </a:extLst>
          </p:cNvPr>
          <p:cNvGrpSpPr/>
          <p:nvPr/>
        </p:nvGrpSpPr>
        <p:grpSpPr>
          <a:xfrm>
            <a:off x="48112" y="1968374"/>
            <a:ext cx="7424373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508026C-1433-847A-188A-0E6FB2F9E22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531FC68-1CDD-C505-1D6C-36755D5BE59B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062BB9-5901-812F-EEF4-D054E7CAF960}"/>
              </a:ext>
            </a:extLst>
          </p:cNvPr>
          <p:cNvSpPr/>
          <p:nvPr/>
        </p:nvSpPr>
        <p:spPr>
          <a:xfrm>
            <a:off x="688156" y="62427"/>
            <a:ext cx="1837541" cy="490803"/>
          </a:xfrm>
          <a:prstGeom prst="roundRect">
            <a:avLst/>
          </a:prstGeom>
          <a:solidFill>
            <a:srgbClr val="136E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A715A25-7290-FD51-BA2D-005C1C6C8413}"/>
              </a:ext>
            </a:extLst>
          </p:cNvPr>
          <p:cNvSpPr/>
          <p:nvPr/>
        </p:nvSpPr>
        <p:spPr>
          <a:xfrm>
            <a:off x="2658358" y="73263"/>
            <a:ext cx="1837541" cy="482098"/>
          </a:xfrm>
          <a:prstGeom prst="roundRect">
            <a:avLst/>
          </a:prstGeom>
          <a:solidFill>
            <a:srgbClr val="136E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67C889-0422-45C2-7987-8315FEB6C7EE}"/>
              </a:ext>
            </a:extLst>
          </p:cNvPr>
          <p:cNvSpPr/>
          <p:nvPr/>
        </p:nvSpPr>
        <p:spPr>
          <a:xfrm>
            <a:off x="4628562" y="80360"/>
            <a:ext cx="1837541" cy="473396"/>
          </a:xfrm>
          <a:prstGeom prst="roundRect">
            <a:avLst/>
          </a:prstGeom>
          <a:solidFill>
            <a:srgbClr val="136E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B7D62B-E124-60C3-0745-95500CAE1B43}"/>
              </a:ext>
            </a:extLst>
          </p:cNvPr>
          <p:cNvSpPr/>
          <p:nvPr/>
        </p:nvSpPr>
        <p:spPr>
          <a:xfrm rot="10800000">
            <a:off x="5285618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8B3C83-1F15-CFDF-5D3F-A7AD0F8CA1BF}"/>
              </a:ext>
            </a:extLst>
          </p:cNvPr>
          <p:cNvSpPr/>
          <p:nvPr/>
        </p:nvSpPr>
        <p:spPr>
          <a:xfrm rot="10800000">
            <a:off x="7571014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DD39E02-8FF7-7EE4-7DB4-A6623C9CAFDB}"/>
              </a:ext>
            </a:extLst>
          </p:cNvPr>
          <p:cNvSpPr/>
          <p:nvPr/>
        </p:nvSpPr>
        <p:spPr>
          <a:xfrm rot="10800000">
            <a:off x="9845914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8279" y="2095521"/>
            <a:ext cx="7430662" cy="214652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881567" y="83480"/>
            <a:ext cx="538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|Visão geral de vendas | Wesley Neves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7580444" y="4685115"/>
            <a:ext cx="4490634" cy="2036047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52763" y="741188"/>
            <a:ext cx="2792589" cy="96250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991417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8113" y="4597215"/>
            <a:ext cx="742437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48114" y="4338452"/>
            <a:ext cx="7430828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7571014" y="4354233"/>
            <a:ext cx="4515253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" y="99122"/>
            <a:ext cx="450351" cy="43587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27F20EE-7E4D-4B57-7A11-1794415713FA}"/>
              </a:ext>
            </a:extLst>
          </p:cNvPr>
          <p:cNvSpPr/>
          <p:nvPr/>
        </p:nvSpPr>
        <p:spPr>
          <a:xfrm rot="10800000">
            <a:off x="688156" y="71750"/>
            <a:ext cx="5777947" cy="47339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4F6C6001-D9A6-176B-41B7-B7240928B5F0}"/>
              </a:ext>
            </a:extLst>
          </p:cNvPr>
          <p:cNvSpPr/>
          <p:nvPr/>
        </p:nvSpPr>
        <p:spPr>
          <a:xfrm rot="10800000">
            <a:off x="7571014" y="2139636"/>
            <a:ext cx="4511290" cy="212394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D8CAA42-D278-FE51-9695-13B9C1E85584}"/>
              </a:ext>
            </a:extLst>
          </p:cNvPr>
          <p:cNvGrpSpPr/>
          <p:nvPr/>
        </p:nvGrpSpPr>
        <p:grpSpPr>
          <a:xfrm>
            <a:off x="7571015" y="1966299"/>
            <a:ext cx="4520718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5291727-4B5B-C0B1-42D3-91DC881DFBC4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212A5E-F27F-792D-6D31-935B0E8F4B7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B1D779-F9A5-053F-3383-65DFD63E2556}"/>
              </a:ext>
            </a:extLst>
          </p:cNvPr>
          <p:cNvGrpSpPr/>
          <p:nvPr/>
        </p:nvGrpSpPr>
        <p:grpSpPr>
          <a:xfrm>
            <a:off x="48112" y="1968374"/>
            <a:ext cx="7424373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508026C-1433-847A-188A-0E6FB2F9E22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531FC68-1CDD-C505-1D6C-36755D5BE59B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062BB9-5901-812F-EEF4-D054E7CAF960}"/>
              </a:ext>
            </a:extLst>
          </p:cNvPr>
          <p:cNvSpPr/>
          <p:nvPr/>
        </p:nvSpPr>
        <p:spPr>
          <a:xfrm>
            <a:off x="688156" y="62427"/>
            <a:ext cx="1837541" cy="490803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A715A25-7290-FD51-BA2D-005C1C6C8413}"/>
              </a:ext>
            </a:extLst>
          </p:cNvPr>
          <p:cNvSpPr/>
          <p:nvPr/>
        </p:nvSpPr>
        <p:spPr>
          <a:xfrm>
            <a:off x="2658358" y="73263"/>
            <a:ext cx="1837541" cy="482098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67C889-0422-45C2-7987-8315FEB6C7EE}"/>
              </a:ext>
            </a:extLst>
          </p:cNvPr>
          <p:cNvSpPr/>
          <p:nvPr/>
        </p:nvSpPr>
        <p:spPr>
          <a:xfrm>
            <a:off x="4628562" y="80360"/>
            <a:ext cx="1837541" cy="473396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B7D62B-E124-60C3-0745-95500CAE1B43}"/>
              </a:ext>
            </a:extLst>
          </p:cNvPr>
          <p:cNvSpPr/>
          <p:nvPr/>
        </p:nvSpPr>
        <p:spPr>
          <a:xfrm rot="10800000">
            <a:off x="5285618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8B3C83-1F15-CFDF-5D3F-A7AD0F8CA1BF}"/>
              </a:ext>
            </a:extLst>
          </p:cNvPr>
          <p:cNvSpPr/>
          <p:nvPr/>
        </p:nvSpPr>
        <p:spPr>
          <a:xfrm rot="10800000">
            <a:off x="7571014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DD39E02-8FF7-7EE4-7DB4-A6623C9CAFDB}"/>
              </a:ext>
            </a:extLst>
          </p:cNvPr>
          <p:cNvSpPr/>
          <p:nvPr/>
        </p:nvSpPr>
        <p:spPr>
          <a:xfrm rot="10800000">
            <a:off x="9845914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572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26</cp:revision>
  <dcterms:created xsi:type="dcterms:W3CDTF">2024-01-09T17:46:31Z</dcterms:created>
  <dcterms:modified xsi:type="dcterms:W3CDTF">2024-04-03T23:15:23Z</dcterms:modified>
</cp:coreProperties>
</file>