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369"/>
    <a:srgbClr val="EA232C"/>
    <a:srgbClr val="1689FC"/>
    <a:srgbClr val="17ACE8"/>
    <a:srgbClr val="01E1D1"/>
    <a:srgbClr val="01EDDC"/>
    <a:srgbClr val="D5F3F2"/>
    <a:srgbClr val="01B8AA"/>
    <a:srgbClr val="032334"/>
    <a:srgbClr val="02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F41E3D20-4CF2-4460-9D06-C7B25BCD74F5}"/>
    <pc:docChg chg="undo redo custSel addSld delSld modSld">
      <pc:chgData name="Alon Pinheiro" userId="4501e3c9-5ef7-40cc-a0c2-9ea35ef4d3fb" providerId="ADAL" clId="{F41E3D20-4CF2-4460-9D06-C7B25BCD74F5}" dt="2024-01-09T18:39:43.306" v="857" actId="47"/>
      <pc:docMkLst>
        <pc:docMk/>
      </pc:docMkLst>
      <pc:sldChg chg="delSp new del mod">
        <pc:chgData name="Alon Pinheiro" userId="4501e3c9-5ef7-40cc-a0c2-9ea35ef4d3fb" providerId="ADAL" clId="{F41E3D20-4CF2-4460-9D06-C7B25BCD74F5}" dt="2024-01-09T17:46:47.066" v="3" actId="47"/>
        <pc:sldMkLst>
          <pc:docMk/>
          <pc:sldMk cId="3133745725" sldId="256"/>
        </pc:sldMkLst>
        <pc:spChg chg="del">
          <ac:chgData name="Alon Pinheiro" userId="4501e3c9-5ef7-40cc-a0c2-9ea35ef4d3fb" providerId="ADAL" clId="{F41E3D20-4CF2-4460-9D06-C7B25BCD74F5}" dt="2024-01-09T17:46:34.847" v="1" actId="478"/>
          <ac:spMkLst>
            <pc:docMk/>
            <pc:sldMk cId="3133745725" sldId="256"/>
            <ac:spMk id="2" creationId="{77A23D48-5710-7173-852D-A533C0022E4A}"/>
          </ac:spMkLst>
        </pc:spChg>
        <pc:spChg chg="del">
          <ac:chgData name="Alon Pinheiro" userId="4501e3c9-5ef7-40cc-a0c2-9ea35ef4d3fb" providerId="ADAL" clId="{F41E3D20-4CF2-4460-9D06-C7B25BCD74F5}" dt="2024-01-09T17:46:34.847" v="1" actId="478"/>
          <ac:spMkLst>
            <pc:docMk/>
            <pc:sldMk cId="3133745725" sldId="256"/>
            <ac:spMk id="3" creationId="{7668EC2F-98ED-3102-06A1-85A19EA580DA}"/>
          </ac:spMkLst>
        </pc:spChg>
      </pc:sldChg>
      <pc:sldChg chg="addSp delSp modSp add mod">
        <pc:chgData name="Alon Pinheiro" userId="4501e3c9-5ef7-40cc-a0c2-9ea35ef4d3fb" providerId="ADAL" clId="{F41E3D20-4CF2-4460-9D06-C7B25BCD74F5}" dt="2024-01-09T18:37:14.447" v="855" actId="478"/>
        <pc:sldMkLst>
          <pc:docMk/>
          <pc:sldMk cId="1550701903" sldId="273"/>
        </pc:sldMkLst>
        <pc:spChg chg="add mod">
          <ac:chgData name="Alon Pinheiro" userId="4501e3c9-5ef7-40cc-a0c2-9ea35ef4d3fb" providerId="ADAL" clId="{F41E3D20-4CF2-4460-9D06-C7B25BCD74F5}" dt="2024-01-09T18:28:04.047" v="798" actId="14100"/>
          <ac:spMkLst>
            <pc:docMk/>
            <pc:sldMk cId="1550701903" sldId="273"/>
            <ac:spMk id="2" creationId="{622D4DCF-1ED6-3636-ADE8-C0F6FE030D1D}"/>
          </ac:spMkLst>
        </pc:spChg>
        <pc:spChg chg="mod">
          <ac:chgData name="Alon Pinheiro" userId="4501e3c9-5ef7-40cc-a0c2-9ea35ef4d3fb" providerId="ADAL" clId="{F41E3D20-4CF2-4460-9D06-C7B25BCD74F5}" dt="2024-01-09T18:08:58.084" v="741" actId="14100"/>
          <ac:spMkLst>
            <pc:docMk/>
            <pc:sldMk cId="1550701903" sldId="273"/>
            <ac:spMk id="3" creationId="{08765F8C-E50D-471C-A84F-13A1BD536E35}"/>
          </ac:spMkLst>
        </pc:spChg>
        <pc:spChg chg="mod">
          <ac:chgData name="Alon Pinheiro" userId="4501e3c9-5ef7-40cc-a0c2-9ea35ef4d3fb" providerId="ADAL" clId="{F41E3D20-4CF2-4460-9D06-C7B25BCD74F5}" dt="2024-01-09T18:28:00.800" v="797" actId="14100"/>
          <ac:spMkLst>
            <pc:docMk/>
            <pc:sldMk cId="1550701903" sldId="273"/>
            <ac:spMk id="4" creationId="{2FC51A79-7FF7-4599-8D9E-CF41D1FCF210}"/>
          </ac:spMkLst>
        </pc:spChg>
        <pc:spChg chg="mod topLvl">
          <ac:chgData name="Alon Pinheiro" userId="4501e3c9-5ef7-40cc-a0c2-9ea35ef4d3fb" providerId="ADAL" clId="{F41E3D20-4CF2-4460-9D06-C7B25BCD74F5}" dt="2024-01-09T18:07:52.293" v="696" actId="478"/>
          <ac:spMkLst>
            <pc:docMk/>
            <pc:sldMk cId="1550701903" sldId="273"/>
            <ac:spMk id="7" creationId="{B77A6B48-8266-4321-994C-DB0509D39800}"/>
          </ac:spMkLst>
        </pc:spChg>
        <pc:spChg chg="add del mod topLvl">
          <ac:chgData name="Alon Pinheiro" userId="4501e3c9-5ef7-40cc-a0c2-9ea35ef4d3fb" providerId="ADAL" clId="{F41E3D20-4CF2-4460-9D06-C7B25BCD74F5}" dt="2024-01-09T18:08:04.714" v="722" actId="1035"/>
          <ac:spMkLst>
            <pc:docMk/>
            <pc:sldMk cId="1550701903" sldId="273"/>
            <ac:spMk id="8" creationId="{63721AED-6672-4E20-804E-5B06C2B75A67}"/>
          </ac:spMkLst>
        </pc:spChg>
        <pc:spChg chg="mod">
          <ac:chgData name="Alon Pinheiro" userId="4501e3c9-5ef7-40cc-a0c2-9ea35ef4d3fb" providerId="ADAL" clId="{F41E3D20-4CF2-4460-9D06-C7B25BCD74F5}" dt="2024-01-09T18:06:43.286" v="672" actId="571"/>
          <ac:spMkLst>
            <pc:docMk/>
            <pc:sldMk cId="1550701903" sldId="273"/>
            <ac:spMk id="10" creationId="{F6C3D4D8-0837-37F5-F753-A81B743C3CB9}"/>
          </ac:spMkLst>
        </pc:spChg>
        <pc:spChg chg="mod">
          <ac:chgData name="Alon Pinheiro" userId="4501e3c9-5ef7-40cc-a0c2-9ea35ef4d3fb" providerId="ADAL" clId="{F41E3D20-4CF2-4460-9D06-C7B25BCD74F5}" dt="2024-01-09T18:06:43.286" v="672" actId="571"/>
          <ac:spMkLst>
            <pc:docMk/>
            <pc:sldMk cId="1550701903" sldId="273"/>
            <ac:spMk id="11" creationId="{18727CD7-3157-0430-9A7B-9B52E014CBC8}"/>
          </ac:spMkLst>
        </pc:spChg>
        <pc:spChg chg="mod">
          <ac:chgData name="Alon Pinheiro" userId="4501e3c9-5ef7-40cc-a0c2-9ea35ef4d3fb" providerId="ADAL" clId="{F41E3D20-4CF2-4460-9D06-C7B25BCD74F5}" dt="2024-01-09T18:08:22.172" v="728" actId="571"/>
          <ac:spMkLst>
            <pc:docMk/>
            <pc:sldMk cId="1550701903" sldId="273"/>
            <ac:spMk id="15" creationId="{D2536B8D-8F48-94E1-7800-BF11C52E8466}"/>
          </ac:spMkLst>
        </pc:spChg>
        <pc:spChg chg="mod">
          <ac:chgData name="Alon Pinheiro" userId="4501e3c9-5ef7-40cc-a0c2-9ea35ef4d3fb" providerId="ADAL" clId="{F41E3D20-4CF2-4460-9D06-C7B25BCD74F5}" dt="2024-01-09T18:28:23.658" v="803" actId="1035"/>
          <ac:spMkLst>
            <pc:docMk/>
            <pc:sldMk cId="1550701903" sldId="273"/>
            <ac:spMk id="16" creationId="{B3E437CB-D7D9-B26C-7957-505F1EAD6D1E}"/>
          </ac:spMkLst>
        </pc:spChg>
        <pc:spChg chg="add mod">
          <ac:chgData name="Alon Pinheiro" userId="4501e3c9-5ef7-40cc-a0c2-9ea35ef4d3fb" providerId="ADAL" clId="{F41E3D20-4CF2-4460-9D06-C7B25BCD74F5}" dt="2024-01-09T18:27:48.619" v="794" actId="14100"/>
          <ac:spMkLst>
            <pc:docMk/>
            <pc:sldMk cId="1550701903" sldId="273"/>
            <ac:spMk id="20" creationId="{690FC817-DB44-44D8-5636-AEAA065E3F32}"/>
          </ac:spMkLst>
        </pc:spChg>
        <pc:spChg chg="mod">
          <ac:chgData name="Alon Pinheiro" userId="4501e3c9-5ef7-40cc-a0c2-9ea35ef4d3fb" providerId="ADAL" clId="{F41E3D20-4CF2-4460-9D06-C7B25BCD74F5}" dt="2024-01-09T18:28:31.583" v="805" actId="571"/>
          <ac:spMkLst>
            <pc:docMk/>
            <pc:sldMk cId="1550701903" sldId="273"/>
            <ac:spMk id="22" creationId="{D27064E9-A2CF-BCCB-782F-EF0534F62C3C}"/>
          </ac:spMkLst>
        </pc:spChg>
        <pc:spChg chg="mod">
          <ac:chgData name="Alon Pinheiro" userId="4501e3c9-5ef7-40cc-a0c2-9ea35ef4d3fb" providerId="ADAL" clId="{F41E3D20-4CF2-4460-9D06-C7B25BCD74F5}" dt="2024-01-09T18:28:31.583" v="805" actId="571"/>
          <ac:spMkLst>
            <pc:docMk/>
            <pc:sldMk cId="1550701903" sldId="273"/>
            <ac:spMk id="23" creationId="{F51FC9A3-54E1-A08A-3F72-64103B16EE51}"/>
          </ac:spMkLst>
        </pc:spChg>
        <pc:spChg chg="mod">
          <ac:chgData name="Alon Pinheiro" userId="4501e3c9-5ef7-40cc-a0c2-9ea35ef4d3fb" providerId="ADAL" clId="{F41E3D20-4CF2-4460-9D06-C7B25BCD74F5}" dt="2024-01-09T18:28:54.666" v="809" actId="14100"/>
          <ac:spMkLst>
            <pc:docMk/>
            <pc:sldMk cId="1550701903" sldId="273"/>
            <ac:spMk id="41" creationId="{6819908C-FD22-495D-8922-01A58195180C}"/>
          </ac:spMkLst>
        </pc:spChg>
        <pc:spChg chg="mod">
          <ac:chgData name="Alon Pinheiro" userId="4501e3c9-5ef7-40cc-a0c2-9ea35ef4d3fb" providerId="ADAL" clId="{F41E3D20-4CF2-4460-9D06-C7B25BCD74F5}" dt="2024-01-09T18:27:37.639" v="790" actId="14100"/>
          <ac:spMkLst>
            <pc:docMk/>
            <pc:sldMk cId="1550701903" sldId="273"/>
            <ac:spMk id="47" creationId="{46E95767-9A95-4CA4-8F58-6FD8A8712050}"/>
          </ac:spMkLst>
        </pc:spChg>
        <pc:spChg chg="mod">
          <ac:chgData name="Alon Pinheiro" userId="4501e3c9-5ef7-40cc-a0c2-9ea35ef4d3fb" providerId="ADAL" clId="{F41E3D20-4CF2-4460-9D06-C7B25BCD74F5}" dt="2024-01-09T18:27:32.572" v="788" actId="14100"/>
          <ac:spMkLst>
            <pc:docMk/>
            <pc:sldMk cId="1550701903" sldId="273"/>
            <ac:spMk id="52" creationId="{8BAAD97D-3ADD-4C66-BDEA-888A792F5C0A}"/>
          </ac:spMkLst>
        </pc:spChg>
        <pc:spChg chg="mod">
          <ac:chgData name="Alon Pinheiro" userId="4501e3c9-5ef7-40cc-a0c2-9ea35ef4d3fb" providerId="ADAL" clId="{F41E3D20-4CF2-4460-9D06-C7B25BCD74F5}" dt="2024-01-09T18:27:39.695" v="791" actId="1076"/>
          <ac:spMkLst>
            <pc:docMk/>
            <pc:sldMk cId="1550701903" sldId="273"/>
            <ac:spMk id="53" creationId="{91A083BD-6043-422C-A6E2-A361214B21D8}"/>
          </ac:spMkLst>
        </pc:spChg>
        <pc:spChg chg="mod">
          <ac:chgData name="Alon Pinheiro" userId="4501e3c9-5ef7-40cc-a0c2-9ea35ef4d3fb" providerId="ADAL" clId="{F41E3D20-4CF2-4460-9D06-C7B25BCD74F5}" dt="2024-01-09T18:27:43.037" v="792" actId="1076"/>
          <ac:spMkLst>
            <pc:docMk/>
            <pc:sldMk cId="1550701903" sldId="273"/>
            <ac:spMk id="54" creationId="{C0863F61-6E43-40C2-A1D5-8334D0E26881}"/>
          </ac:spMkLst>
        </pc:spChg>
        <pc:grpChg chg="add mod">
          <ac:chgData name="Alon Pinheiro" userId="4501e3c9-5ef7-40cc-a0c2-9ea35ef4d3fb" providerId="ADAL" clId="{F41E3D20-4CF2-4460-9D06-C7B25BCD74F5}" dt="2024-01-09T18:28:07.529" v="799" actId="14100"/>
          <ac:grpSpMkLst>
            <pc:docMk/>
            <pc:sldMk cId="1550701903" sldId="273"/>
            <ac:grpSpMk id="9" creationId="{C5092E0E-B1AB-4CBB-134E-F10B8A87E10D}"/>
          </ac:grpSpMkLst>
        </pc:grpChg>
        <pc:grpChg chg="add mod">
          <ac:chgData name="Alon Pinheiro" userId="4501e3c9-5ef7-40cc-a0c2-9ea35ef4d3fb" providerId="ADAL" clId="{F41E3D20-4CF2-4460-9D06-C7B25BCD74F5}" dt="2024-01-09T18:28:10.469" v="800" actId="14100"/>
          <ac:grpSpMkLst>
            <pc:docMk/>
            <pc:sldMk cId="1550701903" sldId="273"/>
            <ac:grpSpMk id="13" creationId="{A3DDBFE9-061A-B96B-D799-18176FE8D91A}"/>
          </ac:grpSpMkLst>
        </pc:grpChg>
        <pc:grpChg chg="add del mod">
          <ac:chgData name="Alon Pinheiro" userId="4501e3c9-5ef7-40cc-a0c2-9ea35ef4d3fb" providerId="ADAL" clId="{F41E3D20-4CF2-4460-9D06-C7B25BCD74F5}" dt="2024-01-09T18:08:08.663" v="723" actId="478"/>
          <ac:grpSpMkLst>
            <pc:docMk/>
            <pc:sldMk cId="1550701903" sldId="273"/>
            <ac:grpSpMk id="19" creationId="{F13765A7-578C-45BC-B36E-321EAA074357}"/>
          </ac:grpSpMkLst>
        </pc:grpChg>
        <pc:grpChg chg="add mod">
          <ac:chgData name="Alon Pinheiro" userId="4501e3c9-5ef7-40cc-a0c2-9ea35ef4d3fb" providerId="ADAL" clId="{F41E3D20-4CF2-4460-9D06-C7B25BCD74F5}" dt="2024-01-09T18:28:44.183" v="808" actId="14100"/>
          <ac:grpSpMkLst>
            <pc:docMk/>
            <pc:sldMk cId="1550701903" sldId="273"/>
            <ac:grpSpMk id="21" creationId="{23F5BBB5-99D1-3DCB-5C93-1D4FBA5D869E}"/>
          </ac:grpSpMkLst>
        </pc:grpChg>
        <pc:grpChg chg="del mod">
          <ac:chgData name="Alon Pinheiro" userId="4501e3c9-5ef7-40cc-a0c2-9ea35ef4d3fb" providerId="ADAL" clId="{F41E3D20-4CF2-4460-9D06-C7B25BCD74F5}" dt="2024-01-09T18:28:26.660" v="804" actId="478"/>
          <ac:grpSpMkLst>
            <pc:docMk/>
            <pc:sldMk cId="1550701903" sldId="273"/>
            <ac:grpSpMk id="43" creationId="{1E216A2E-5C20-4712-BF6B-26BD0C052290}"/>
          </ac:grpSpMkLst>
        </pc:grpChg>
        <pc:picChg chg="del mod">
          <ac:chgData name="Alon Pinheiro" userId="4501e3c9-5ef7-40cc-a0c2-9ea35ef4d3fb" providerId="ADAL" clId="{F41E3D20-4CF2-4460-9D06-C7B25BCD74F5}" dt="2024-01-09T18:18:40.548" v="770" actId="478"/>
          <ac:picMkLst>
            <pc:docMk/>
            <pc:sldMk cId="1550701903" sldId="273"/>
            <ac:picMk id="12" creationId="{F7FA598D-C1A0-4958-9785-D1306CB0E092}"/>
          </ac:picMkLst>
        </pc:picChg>
        <pc:picChg chg="add del mod">
          <ac:chgData name="Alon Pinheiro" userId="4501e3c9-5ef7-40cc-a0c2-9ea35ef4d3fb" providerId="ADAL" clId="{F41E3D20-4CF2-4460-9D06-C7B25BCD74F5}" dt="2024-01-09T18:34:09.295" v="823" actId="478"/>
          <ac:picMkLst>
            <pc:docMk/>
            <pc:sldMk cId="1550701903" sldId="273"/>
            <ac:picMk id="24" creationId="{AF74C0B2-B0D9-4F65-8798-83D2BD474BB3}"/>
          </ac:picMkLst>
        </pc:picChg>
        <pc:picChg chg="del mod">
          <ac:chgData name="Alon Pinheiro" userId="4501e3c9-5ef7-40cc-a0c2-9ea35ef4d3fb" providerId="ADAL" clId="{F41E3D20-4CF2-4460-9D06-C7B25BCD74F5}" dt="2024-01-09T18:18:38.632" v="768" actId="478"/>
          <ac:picMkLst>
            <pc:docMk/>
            <pc:sldMk cId="1550701903" sldId="273"/>
            <ac:picMk id="25" creationId="{D037B49E-27C3-41EE-87AE-4C964C80BAF2}"/>
          </ac:picMkLst>
        </pc:picChg>
        <pc:picChg chg="add del mod">
          <ac:chgData name="Alon Pinheiro" userId="4501e3c9-5ef7-40cc-a0c2-9ea35ef4d3fb" providerId="ADAL" clId="{F41E3D20-4CF2-4460-9D06-C7B25BCD74F5}" dt="2024-01-09T18:37:14.447" v="855" actId="478"/>
          <ac:picMkLst>
            <pc:docMk/>
            <pc:sldMk cId="1550701903" sldId="273"/>
            <ac:picMk id="26" creationId="{BF23B8E8-CEED-C90B-0F8C-6B86ECB2DFC7}"/>
          </ac:picMkLst>
        </pc:picChg>
        <pc:picChg chg="del mod">
          <ac:chgData name="Alon Pinheiro" userId="4501e3c9-5ef7-40cc-a0c2-9ea35ef4d3fb" providerId="ADAL" clId="{F41E3D20-4CF2-4460-9D06-C7B25BCD74F5}" dt="2024-01-09T18:18:41.334" v="771" actId="478"/>
          <ac:picMkLst>
            <pc:docMk/>
            <pc:sldMk cId="1550701903" sldId="273"/>
            <ac:picMk id="57" creationId="{B9E90373-4B00-4A37-9DAE-9718A27E8932}"/>
          </ac:picMkLst>
        </pc:picChg>
        <pc:picChg chg="del mod">
          <ac:chgData name="Alon Pinheiro" userId="4501e3c9-5ef7-40cc-a0c2-9ea35ef4d3fb" providerId="ADAL" clId="{F41E3D20-4CF2-4460-9D06-C7B25BCD74F5}" dt="2024-01-09T18:18:39.619" v="769" actId="478"/>
          <ac:picMkLst>
            <pc:docMk/>
            <pc:sldMk cId="1550701903" sldId="273"/>
            <ac:picMk id="71" creationId="{BFCC8DD1-118E-48D6-A89C-C9AC7C0539E9}"/>
          </ac:picMkLst>
        </pc:picChg>
        <pc:cxnChg chg="mod">
          <ac:chgData name="Alon Pinheiro" userId="4501e3c9-5ef7-40cc-a0c2-9ea35ef4d3fb" providerId="ADAL" clId="{F41E3D20-4CF2-4460-9D06-C7B25BCD74F5}" dt="2024-01-09T18:09:11.316" v="759" actId="1036"/>
          <ac:cxnSpMkLst>
            <pc:docMk/>
            <pc:sldMk cId="1550701903" sldId="273"/>
            <ac:cxnSpMk id="6" creationId="{089F3D92-5679-479F-853B-E3820EDB37DE}"/>
          </ac:cxnSpMkLst>
        </pc:cxnChg>
        <pc:cxnChg chg="mod">
          <ac:chgData name="Alon Pinheiro" userId="4501e3c9-5ef7-40cc-a0c2-9ea35ef4d3fb" providerId="ADAL" clId="{F41E3D20-4CF2-4460-9D06-C7B25BCD74F5}" dt="2024-01-09T18:08:52.631" v="738" actId="1076"/>
          <ac:cxnSpMkLst>
            <pc:docMk/>
            <pc:sldMk cId="1550701903" sldId="273"/>
            <ac:cxnSpMk id="14" creationId="{476ABEDA-F41C-4299-92B2-4A8068B27DBE}"/>
          </ac:cxnSpMkLst>
        </pc:cxnChg>
      </pc:sldChg>
      <pc:sldChg chg="addSp delSp modSp add del mod">
        <pc:chgData name="Alon Pinheiro" userId="4501e3c9-5ef7-40cc-a0c2-9ea35ef4d3fb" providerId="ADAL" clId="{F41E3D20-4CF2-4460-9D06-C7B25BCD74F5}" dt="2024-01-09T18:39:42.608" v="856" actId="47"/>
        <pc:sldMkLst>
          <pc:docMk/>
          <pc:sldMk cId="3001338920" sldId="296"/>
        </pc:sldMkLst>
        <pc:spChg chg="add mod ord">
          <ac:chgData name="Alon Pinheiro" userId="4501e3c9-5ef7-40cc-a0c2-9ea35ef4d3fb" providerId="ADAL" clId="{F41E3D20-4CF2-4460-9D06-C7B25BCD74F5}" dt="2024-01-09T17:58:04.010" v="303" actId="14100"/>
          <ac:spMkLst>
            <pc:docMk/>
            <pc:sldMk cId="3001338920" sldId="296"/>
            <ac:spMk id="2" creationId="{0BE83D2B-FF69-6FD4-2DC1-4DBD5DD691D6}"/>
          </ac:spMkLst>
        </pc:spChg>
        <pc:spChg chg="mod">
          <ac:chgData name="Alon Pinheiro" userId="4501e3c9-5ef7-40cc-a0c2-9ea35ef4d3fb" providerId="ADAL" clId="{F41E3D20-4CF2-4460-9D06-C7B25BCD74F5}" dt="2024-01-09T17:50:48.884" v="62" actId="1036"/>
          <ac:spMkLst>
            <pc:docMk/>
            <pc:sldMk cId="3001338920" sldId="296"/>
            <ac:spMk id="3" creationId="{08765F8C-E50D-471C-A84F-13A1BD536E35}"/>
          </ac:spMkLst>
        </pc:spChg>
        <pc:spChg chg="add mod ord">
          <ac:chgData name="Alon Pinheiro" userId="4501e3c9-5ef7-40cc-a0c2-9ea35ef4d3fb" providerId="ADAL" clId="{F41E3D20-4CF2-4460-9D06-C7B25BCD74F5}" dt="2024-01-09T17:49:51.544" v="30" actId="14100"/>
          <ac:spMkLst>
            <pc:docMk/>
            <pc:sldMk cId="3001338920" sldId="296"/>
            <ac:spMk id="5" creationId="{87D2667F-3F28-B1FE-C1F1-EB4DB04F05C2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6" creationId="{20FD554A-FEC0-F432-F6C0-361565A965C0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7" creationId="{35DC6A54-941D-24FD-8D0A-8039894AD616}"/>
          </ac:spMkLst>
        </pc:spChg>
        <pc:spChg chg="add del mod">
          <ac:chgData name="Alon Pinheiro" userId="4501e3c9-5ef7-40cc-a0c2-9ea35ef4d3fb" providerId="ADAL" clId="{F41E3D20-4CF2-4460-9D06-C7B25BCD74F5}" dt="2024-01-09T17:54:10.352" v="99" actId="478"/>
          <ac:spMkLst>
            <pc:docMk/>
            <pc:sldMk cId="3001338920" sldId="296"/>
            <ac:spMk id="8" creationId="{621F4931-B7C4-8CC8-717C-DEFD4C8042BF}"/>
          </ac:spMkLst>
        </pc:spChg>
        <pc:spChg chg="add mod">
          <ac:chgData name="Alon Pinheiro" userId="4501e3c9-5ef7-40cc-a0c2-9ea35ef4d3fb" providerId="ADAL" clId="{F41E3D20-4CF2-4460-9D06-C7B25BCD74F5}" dt="2024-01-09T17:54:13.892" v="100" actId="571"/>
          <ac:spMkLst>
            <pc:docMk/>
            <pc:sldMk cId="3001338920" sldId="296"/>
            <ac:spMk id="9" creationId="{A8DBC1E2-E5D9-36C9-567E-DCF2A94DC90D}"/>
          </ac:spMkLst>
        </pc:spChg>
        <pc:spChg chg="add mod">
          <ac:chgData name="Alon Pinheiro" userId="4501e3c9-5ef7-40cc-a0c2-9ea35ef4d3fb" providerId="ADAL" clId="{F41E3D20-4CF2-4460-9D06-C7B25BCD74F5}" dt="2024-01-09T17:54:17.128" v="101" actId="571"/>
          <ac:spMkLst>
            <pc:docMk/>
            <pc:sldMk cId="3001338920" sldId="296"/>
            <ac:spMk id="10" creationId="{92F5F34C-E68C-28DF-C1AD-B56DD105AF53}"/>
          </ac:spMkLst>
        </pc:spChg>
        <pc:spChg chg="add mod">
          <ac:chgData name="Alon Pinheiro" userId="4501e3c9-5ef7-40cc-a0c2-9ea35ef4d3fb" providerId="ADAL" clId="{F41E3D20-4CF2-4460-9D06-C7B25BCD74F5}" dt="2024-01-09T17:54:20.630" v="103" actId="14100"/>
          <ac:spMkLst>
            <pc:docMk/>
            <pc:sldMk cId="3001338920" sldId="296"/>
            <ac:spMk id="11" creationId="{BAD44CE3-9198-F1A3-09E6-104A9131253D}"/>
          </ac:spMkLst>
        </pc:spChg>
        <pc:spChg chg="mod">
          <ac:chgData name="Alon Pinheiro" userId="4501e3c9-5ef7-40cc-a0c2-9ea35ef4d3fb" providerId="ADAL" clId="{F41E3D20-4CF2-4460-9D06-C7B25BCD74F5}" dt="2024-01-09T17:58:12.317" v="306" actId="108"/>
          <ac:spMkLst>
            <pc:docMk/>
            <pc:sldMk cId="3001338920" sldId="296"/>
            <ac:spMk id="14" creationId="{FAA764D8-6E32-47FE-888B-99E96675C1CB}"/>
          </ac:spMkLst>
        </pc:spChg>
        <pc:spChg chg="del">
          <ac:chgData name="Alon Pinheiro" userId="4501e3c9-5ef7-40cc-a0c2-9ea35ef4d3fb" providerId="ADAL" clId="{F41E3D20-4CF2-4460-9D06-C7B25BCD74F5}" dt="2024-01-09T17:49:18.731" v="19" actId="478"/>
          <ac:spMkLst>
            <pc:docMk/>
            <pc:sldMk cId="3001338920" sldId="296"/>
            <ac:spMk id="18" creationId="{C66A6C0A-4211-45D4-9911-F7C7AC8FDBFE}"/>
          </ac:spMkLst>
        </pc:spChg>
        <pc:spChg chg="del">
          <ac:chgData name="Alon Pinheiro" userId="4501e3c9-5ef7-40cc-a0c2-9ea35ef4d3fb" providerId="ADAL" clId="{F41E3D20-4CF2-4460-9D06-C7B25BCD74F5}" dt="2024-01-09T17:49:40.015" v="25" actId="478"/>
          <ac:spMkLst>
            <pc:docMk/>
            <pc:sldMk cId="3001338920" sldId="296"/>
            <ac:spMk id="30" creationId="{FE03E4A4-9B19-4525-BC38-6823E45EFB55}"/>
          </ac:spMkLst>
        </pc:spChg>
        <pc:spChg chg="mod">
          <ac:chgData name="Alon Pinheiro" userId="4501e3c9-5ef7-40cc-a0c2-9ea35ef4d3fb" providerId="ADAL" clId="{F41E3D20-4CF2-4460-9D06-C7B25BCD74F5}" dt="2024-01-09T17:54:05.963" v="98" actId="14100"/>
          <ac:spMkLst>
            <pc:docMk/>
            <pc:sldMk cId="3001338920" sldId="296"/>
            <ac:spMk id="52" creationId="{8BAAD97D-3ADD-4C66-BDEA-888A792F5C0A}"/>
          </ac:spMkLst>
        </pc:spChg>
        <pc:spChg chg="del mod">
          <ac:chgData name="Alon Pinheiro" userId="4501e3c9-5ef7-40cc-a0c2-9ea35ef4d3fb" providerId="ADAL" clId="{F41E3D20-4CF2-4460-9D06-C7B25BCD74F5}" dt="2024-01-09T17:51:44.471" v="78" actId="478"/>
          <ac:spMkLst>
            <pc:docMk/>
            <pc:sldMk cId="3001338920" sldId="296"/>
            <ac:spMk id="63" creationId="{A90EB5EE-F85F-48AF-B3A8-172BEDE43A31}"/>
          </ac:spMkLst>
        </pc:spChg>
        <pc:spChg chg="del mod">
          <ac:chgData name="Alon Pinheiro" userId="4501e3c9-5ef7-40cc-a0c2-9ea35ef4d3fb" providerId="ADAL" clId="{F41E3D20-4CF2-4460-9D06-C7B25BCD74F5}" dt="2024-01-09T17:51:50.555" v="89" actId="478"/>
          <ac:spMkLst>
            <pc:docMk/>
            <pc:sldMk cId="3001338920" sldId="296"/>
            <ac:spMk id="64" creationId="{D797E124-E200-4981-BBFD-BC648F3C1BA0}"/>
          </ac:spMkLst>
        </pc:spChg>
        <pc:spChg chg="del mod">
          <ac:chgData name="Alon Pinheiro" userId="4501e3c9-5ef7-40cc-a0c2-9ea35ef4d3fb" providerId="ADAL" clId="{F41E3D20-4CF2-4460-9D06-C7B25BCD74F5}" dt="2024-01-09T17:51:51.827" v="90" actId="478"/>
          <ac:spMkLst>
            <pc:docMk/>
            <pc:sldMk cId="3001338920" sldId="296"/>
            <ac:spMk id="70" creationId="{444A2FC5-067A-4B0C-B0DA-D45236F45517}"/>
          </ac:spMkLst>
        </pc:spChg>
        <pc:spChg chg="mod">
          <ac:chgData name="Alon Pinheiro" userId="4501e3c9-5ef7-40cc-a0c2-9ea35ef4d3fb" providerId="ADAL" clId="{F41E3D20-4CF2-4460-9D06-C7B25BCD74F5}" dt="2024-01-09T17:54:25.277" v="104" actId="14100"/>
          <ac:spMkLst>
            <pc:docMk/>
            <pc:sldMk cId="3001338920" sldId="296"/>
            <ac:spMk id="72" creationId="{006C851A-5276-4BEE-BA96-E7BA6FC45602}"/>
          </ac:spMkLst>
        </pc:spChg>
        <pc:spChg chg="mod">
          <ac:chgData name="Alon Pinheiro" userId="4501e3c9-5ef7-40cc-a0c2-9ea35ef4d3fb" providerId="ADAL" clId="{F41E3D20-4CF2-4460-9D06-C7B25BCD74F5}" dt="2024-01-09T17:54:31.566" v="106" actId="14100"/>
          <ac:spMkLst>
            <pc:docMk/>
            <pc:sldMk cId="3001338920" sldId="296"/>
            <ac:spMk id="74" creationId="{B2D44AE8-B254-4EC9-864E-1521FA2FD70E}"/>
          </ac:spMkLst>
        </pc:spChg>
        <pc:spChg chg="mod">
          <ac:chgData name="Alon Pinheiro" userId="4501e3c9-5ef7-40cc-a0c2-9ea35ef4d3fb" providerId="ADAL" clId="{F41E3D20-4CF2-4460-9D06-C7B25BCD74F5}" dt="2024-01-09T17:54:29.091" v="105" actId="14100"/>
          <ac:spMkLst>
            <pc:docMk/>
            <pc:sldMk cId="3001338920" sldId="296"/>
            <ac:spMk id="76" creationId="{1C1B0976-AA43-4EE7-B2DC-E1E3A3FB7E81}"/>
          </ac:spMkLst>
        </pc:spChg>
        <pc:picChg chg="mod">
          <ac:chgData name="Alon Pinheiro" userId="4501e3c9-5ef7-40cc-a0c2-9ea35ef4d3fb" providerId="ADAL" clId="{F41E3D20-4CF2-4460-9D06-C7B25BCD74F5}" dt="2024-01-09T17:56:15.599" v="171" actId="14861"/>
          <ac:picMkLst>
            <pc:docMk/>
            <pc:sldMk cId="3001338920" sldId="296"/>
            <ac:picMk id="4" creationId="{3DCB1215-8DBC-4B2D-9E56-86685D3F38DC}"/>
          </ac:picMkLst>
        </pc:picChg>
        <pc:picChg chg="mod">
          <ac:chgData name="Alon Pinheiro" userId="4501e3c9-5ef7-40cc-a0c2-9ea35ef4d3fb" providerId="ADAL" clId="{F41E3D20-4CF2-4460-9D06-C7B25BCD74F5}" dt="2024-01-09T17:56:45.804" v="236" actId="14861"/>
          <ac:picMkLst>
            <pc:docMk/>
            <pc:sldMk cId="3001338920" sldId="296"/>
            <ac:picMk id="15" creationId="{D4AD3E96-C0B2-4B65-B590-5B242B7A6222}"/>
          </ac:picMkLst>
        </pc:picChg>
      </pc:sldChg>
      <pc:sldChg chg="modSp add del mod">
        <pc:chgData name="Alon Pinheiro" userId="4501e3c9-5ef7-40cc-a0c2-9ea35ef4d3fb" providerId="ADAL" clId="{F41E3D20-4CF2-4460-9D06-C7B25BCD74F5}" dt="2024-01-09T18:00:40.329" v="330" actId="47"/>
        <pc:sldMkLst>
          <pc:docMk/>
          <pc:sldMk cId="325364265" sldId="341"/>
        </pc:sldMkLst>
        <pc:spChg chg="mod">
          <ac:chgData name="Alon Pinheiro" userId="4501e3c9-5ef7-40cc-a0c2-9ea35ef4d3fb" providerId="ADAL" clId="{F41E3D20-4CF2-4460-9D06-C7B25BCD74F5}" dt="2024-01-09T18:00:29.290" v="328" actId="20577"/>
          <ac:spMkLst>
            <pc:docMk/>
            <pc:sldMk cId="325364265" sldId="341"/>
            <ac:spMk id="27" creationId="{8CE1CF64-910A-D54B-FA71-44D306E59F32}"/>
          </ac:spMkLst>
        </pc:spChg>
      </pc:sldChg>
      <pc:sldChg chg="delSp modSp add del mod">
        <pc:chgData name="Alon Pinheiro" userId="4501e3c9-5ef7-40cc-a0c2-9ea35ef4d3fb" providerId="ADAL" clId="{F41E3D20-4CF2-4460-9D06-C7B25BCD74F5}" dt="2024-01-09T18:39:43.306" v="857" actId="47"/>
        <pc:sldMkLst>
          <pc:docMk/>
          <pc:sldMk cId="722024166" sldId="343"/>
        </pc:sldMkLst>
        <pc:spChg chg="mod">
          <ac:chgData name="Alon Pinheiro" userId="4501e3c9-5ef7-40cc-a0c2-9ea35ef4d3fb" providerId="ADAL" clId="{F41E3D20-4CF2-4460-9D06-C7B25BCD74F5}" dt="2024-01-09T18:04:01.794" v="643" actId="14861"/>
          <ac:spMkLst>
            <pc:docMk/>
            <pc:sldMk cId="722024166" sldId="343"/>
            <ac:spMk id="10" creationId="{FE368027-CCF7-47BA-A3B2-201EF9F46BD5}"/>
          </ac:spMkLst>
        </pc:spChg>
        <pc:spChg chg="del">
          <ac:chgData name="Alon Pinheiro" userId="4501e3c9-5ef7-40cc-a0c2-9ea35ef4d3fb" providerId="ADAL" clId="{F41E3D20-4CF2-4460-9D06-C7B25BCD74F5}" dt="2024-01-09T18:01:04.126" v="390" actId="478"/>
          <ac:spMkLst>
            <pc:docMk/>
            <pc:sldMk cId="722024166" sldId="343"/>
            <ac:spMk id="12" creationId="{D99CC5D5-9349-468E-A7EE-38AA98C61989}"/>
          </ac:spMkLst>
        </pc:spChg>
        <pc:spChg chg="mod">
          <ac:chgData name="Alon Pinheiro" userId="4501e3c9-5ef7-40cc-a0c2-9ea35ef4d3fb" providerId="ADAL" clId="{F41E3D20-4CF2-4460-9D06-C7B25BCD74F5}" dt="2024-01-09T18:04:04.902" v="644" actId="108"/>
          <ac:spMkLst>
            <pc:docMk/>
            <pc:sldMk cId="722024166" sldId="343"/>
            <ac:spMk id="13" creationId="{74746D8A-E304-4F1C-BEAC-BA051CF5DEB7}"/>
          </ac:spMkLst>
        </pc:spChg>
        <pc:spChg chg="del">
          <ac:chgData name="Alon Pinheiro" userId="4501e3c9-5ef7-40cc-a0c2-9ea35ef4d3fb" providerId="ADAL" clId="{F41E3D20-4CF2-4460-9D06-C7B25BCD74F5}" dt="2024-01-09T18:01:00.084" v="385" actId="478"/>
          <ac:spMkLst>
            <pc:docMk/>
            <pc:sldMk cId="722024166" sldId="343"/>
            <ac:spMk id="16" creationId="{2BF41794-298D-0FF4-838E-F662E4621C5B}"/>
          </ac:spMkLst>
        </pc:spChg>
        <pc:spChg chg="mod">
          <ac:chgData name="Alon Pinheiro" userId="4501e3c9-5ef7-40cc-a0c2-9ea35ef4d3fb" providerId="ADAL" clId="{F41E3D20-4CF2-4460-9D06-C7B25BCD74F5}" dt="2024-01-09T18:04:05.373" v="645" actId="108"/>
          <ac:spMkLst>
            <pc:docMk/>
            <pc:sldMk cId="722024166" sldId="343"/>
            <ac:spMk id="19" creationId="{A2893103-4C73-ECA4-F862-DC607D213EEA}"/>
          </ac:spMkLst>
        </pc:spChg>
        <pc:spChg chg="del">
          <ac:chgData name="Alon Pinheiro" userId="4501e3c9-5ef7-40cc-a0c2-9ea35ef4d3fb" providerId="ADAL" clId="{F41E3D20-4CF2-4460-9D06-C7B25BCD74F5}" dt="2024-01-09T18:01:01.343" v="387" actId="478"/>
          <ac:spMkLst>
            <pc:docMk/>
            <pc:sldMk cId="722024166" sldId="343"/>
            <ac:spMk id="20" creationId="{489597ED-ADF5-1D09-7492-BC1393DB3E7F}"/>
          </ac:spMkLst>
        </pc:spChg>
        <pc:spChg chg="mod">
          <ac:chgData name="Alon Pinheiro" userId="4501e3c9-5ef7-40cc-a0c2-9ea35ef4d3fb" providerId="ADAL" clId="{F41E3D20-4CF2-4460-9D06-C7B25BCD74F5}" dt="2024-01-09T18:04:05.768" v="646" actId="108"/>
          <ac:spMkLst>
            <pc:docMk/>
            <pc:sldMk cId="722024166" sldId="343"/>
            <ac:spMk id="21" creationId="{371B803F-EC71-CBA4-A8FA-E1DBC4D34194}"/>
          </ac:spMkLst>
        </pc:spChg>
        <pc:spChg chg="del">
          <ac:chgData name="Alon Pinheiro" userId="4501e3c9-5ef7-40cc-a0c2-9ea35ef4d3fb" providerId="ADAL" clId="{F41E3D20-4CF2-4460-9D06-C7B25BCD74F5}" dt="2024-01-09T18:01:03.122" v="389" actId="478"/>
          <ac:spMkLst>
            <pc:docMk/>
            <pc:sldMk cId="722024166" sldId="343"/>
            <ac:spMk id="22" creationId="{706AABBC-8603-C59C-94DD-BCAC6793FB4B}"/>
          </ac:spMkLst>
        </pc:spChg>
        <pc:spChg chg="mod">
          <ac:chgData name="Alon Pinheiro" userId="4501e3c9-5ef7-40cc-a0c2-9ea35ef4d3fb" providerId="ADAL" clId="{F41E3D20-4CF2-4460-9D06-C7B25BCD74F5}" dt="2024-01-09T18:02:37.654" v="581" actId="108"/>
          <ac:spMkLst>
            <pc:docMk/>
            <pc:sldMk cId="722024166" sldId="343"/>
            <ac:spMk id="23" creationId="{9A70D87F-A4E5-4DAC-8236-F29F4FBE14F7}"/>
          </ac:spMkLst>
        </pc:spChg>
        <pc:spChg chg="mod">
          <ac:chgData name="Alon Pinheiro" userId="4501e3c9-5ef7-40cc-a0c2-9ea35ef4d3fb" providerId="ADAL" clId="{F41E3D20-4CF2-4460-9D06-C7B25BCD74F5}" dt="2024-01-09T18:00:50.156" v="382" actId="1037"/>
          <ac:spMkLst>
            <pc:docMk/>
            <pc:sldMk cId="722024166" sldId="343"/>
            <ac:spMk id="27" creationId="{8CE1CF64-910A-D54B-FA71-44D306E59F32}"/>
          </ac:spMkLst>
        </pc:spChg>
        <pc:spChg chg="mod">
          <ac:chgData name="Alon Pinheiro" userId="4501e3c9-5ef7-40cc-a0c2-9ea35ef4d3fb" providerId="ADAL" clId="{F41E3D20-4CF2-4460-9D06-C7B25BCD74F5}" dt="2024-01-09T18:04:06.248" v="647" actId="108"/>
          <ac:spMkLst>
            <pc:docMk/>
            <pc:sldMk cId="722024166" sldId="343"/>
            <ac:spMk id="34" creationId="{F0B80643-AA42-F688-86A7-574DBD9DCEAD}"/>
          </ac:spMkLst>
        </pc:spChg>
        <pc:spChg chg="mod">
          <ac:chgData name="Alon Pinheiro" userId="4501e3c9-5ef7-40cc-a0c2-9ea35ef4d3fb" providerId="ADAL" clId="{F41E3D20-4CF2-4460-9D06-C7B25BCD74F5}" dt="2024-01-09T18:04:06.564" v="648" actId="108"/>
          <ac:spMkLst>
            <pc:docMk/>
            <pc:sldMk cId="722024166" sldId="343"/>
            <ac:spMk id="35" creationId="{3B14365E-4E79-F2A4-7A20-9898C6B887BF}"/>
          </ac:spMkLst>
        </pc:spChg>
        <pc:spChg chg="mod">
          <ac:chgData name="Alon Pinheiro" userId="4501e3c9-5ef7-40cc-a0c2-9ea35ef4d3fb" providerId="ADAL" clId="{F41E3D20-4CF2-4460-9D06-C7B25BCD74F5}" dt="2024-01-09T18:04:06.897" v="649" actId="108"/>
          <ac:spMkLst>
            <pc:docMk/>
            <pc:sldMk cId="722024166" sldId="343"/>
            <ac:spMk id="36" creationId="{F20B73B9-BF86-E8A5-1557-3465E5A11242}"/>
          </ac:spMkLst>
        </pc:spChg>
        <pc:spChg chg="mod">
          <ac:chgData name="Alon Pinheiro" userId="4501e3c9-5ef7-40cc-a0c2-9ea35ef4d3fb" providerId="ADAL" clId="{F41E3D20-4CF2-4460-9D06-C7B25BCD74F5}" dt="2024-01-09T18:04:07.238" v="650" actId="108"/>
          <ac:spMkLst>
            <pc:docMk/>
            <pc:sldMk cId="722024166" sldId="343"/>
            <ac:spMk id="37" creationId="{C735A663-C4DA-983A-ABB6-9303653CCE31}"/>
          </ac:spMkLst>
        </pc:spChg>
        <pc:picChg chg="del">
          <ac:chgData name="Alon Pinheiro" userId="4501e3c9-5ef7-40cc-a0c2-9ea35ef4d3fb" providerId="ADAL" clId="{F41E3D20-4CF2-4460-9D06-C7B25BCD74F5}" dt="2024-01-09T18:00:58.274" v="383" actId="478"/>
          <ac:picMkLst>
            <pc:docMk/>
            <pc:sldMk cId="722024166" sldId="343"/>
            <ac:picMk id="31" creationId="{D9F61C49-3689-3201-F39F-773660A514DF}"/>
          </ac:picMkLst>
        </pc:picChg>
        <pc:picChg chg="del">
          <ac:chgData name="Alon Pinheiro" userId="4501e3c9-5ef7-40cc-a0c2-9ea35ef4d3fb" providerId="ADAL" clId="{F41E3D20-4CF2-4460-9D06-C7B25BCD74F5}" dt="2024-01-09T18:00:59.516" v="384" actId="478"/>
          <ac:picMkLst>
            <pc:docMk/>
            <pc:sldMk cId="722024166" sldId="343"/>
            <ac:picMk id="32" creationId="{468E6E9F-12FA-4153-DD7B-724104D402F2}"/>
          </ac:picMkLst>
        </pc:picChg>
        <pc:picChg chg="del">
          <ac:chgData name="Alon Pinheiro" userId="4501e3c9-5ef7-40cc-a0c2-9ea35ef4d3fb" providerId="ADAL" clId="{F41E3D20-4CF2-4460-9D06-C7B25BCD74F5}" dt="2024-01-09T18:01:00.937" v="386" actId="478"/>
          <ac:picMkLst>
            <pc:docMk/>
            <pc:sldMk cId="722024166" sldId="343"/>
            <ac:picMk id="33" creationId="{6BC585E4-7D38-F1DD-209E-8C6F5DF8E292}"/>
          </ac:picMkLst>
        </pc:picChg>
        <pc:picChg chg="del">
          <ac:chgData name="Alon Pinheiro" userId="4501e3c9-5ef7-40cc-a0c2-9ea35ef4d3fb" providerId="ADAL" clId="{F41E3D20-4CF2-4460-9D06-C7B25BCD74F5}" dt="2024-01-09T18:01:02.539" v="388" actId="478"/>
          <ac:picMkLst>
            <pc:docMk/>
            <pc:sldMk cId="722024166" sldId="343"/>
            <ac:picMk id="38" creationId="{14BCE99B-6A85-B1C3-E729-A13EE1E0C2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solidFill>
            <a:srgbClr val="0D4369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85990" y="1916416"/>
            <a:ext cx="6142262" cy="228520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Implanta In</a:t>
            </a:r>
            <a:r>
              <a:rPr lang="pt-BR" sz="2400" dirty="0" err="1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formática</a:t>
            </a:r>
            <a:r>
              <a:rPr lang="pt-BR" sz="24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| Sintético Custo Mensal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6337110" y="1816099"/>
            <a:ext cx="5746032" cy="4905072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12442" y="718708"/>
            <a:ext cx="2792589" cy="917612"/>
          </a:xfrm>
          <a:prstGeom prst="roundRect">
            <a:avLst>
              <a:gd name="adj" fmla="val 2526"/>
            </a:avLst>
          </a:prstGeom>
          <a:solidFill>
            <a:srgbClr val="0D4369"/>
          </a:solidFill>
          <a:ln w="3175">
            <a:solidFill>
              <a:srgbClr val="C9D6ED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3010275" y="857838"/>
            <a:ext cx="2228669" cy="629523"/>
          </a:xfrm>
          <a:prstGeom prst="roundRect">
            <a:avLst>
              <a:gd name="adj" fmla="val 2526"/>
            </a:avLst>
          </a:prstGeom>
          <a:solidFill>
            <a:srgbClr val="0D4369"/>
          </a:solidFill>
          <a:ln w="3175">
            <a:solidFill>
              <a:srgbClr val="C9D6ED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1A083BD-6043-422C-A6E2-A361214B21D8}"/>
              </a:ext>
            </a:extLst>
          </p:cNvPr>
          <p:cNvSpPr/>
          <p:nvPr/>
        </p:nvSpPr>
        <p:spPr>
          <a:xfrm rot="10800000">
            <a:off x="5381895" y="857839"/>
            <a:ext cx="2228669" cy="629519"/>
          </a:xfrm>
          <a:prstGeom prst="roundRect">
            <a:avLst>
              <a:gd name="adj" fmla="val 3143"/>
            </a:avLst>
          </a:prstGeom>
          <a:solidFill>
            <a:srgbClr val="0D4369"/>
          </a:solidFill>
          <a:ln w="3175">
            <a:solidFill>
              <a:srgbClr val="C9D6ED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0863F61-6E43-40C2-A1D5-8334D0E26881}"/>
              </a:ext>
            </a:extLst>
          </p:cNvPr>
          <p:cNvSpPr/>
          <p:nvPr/>
        </p:nvSpPr>
        <p:spPr>
          <a:xfrm rot="10800000">
            <a:off x="7734661" y="857838"/>
            <a:ext cx="2228668" cy="629514"/>
          </a:xfrm>
          <a:prstGeom prst="roundRect">
            <a:avLst>
              <a:gd name="adj" fmla="val 2526"/>
            </a:avLst>
          </a:prstGeom>
          <a:solidFill>
            <a:srgbClr val="0D4369"/>
          </a:solidFill>
          <a:ln w="3175">
            <a:solidFill>
              <a:srgbClr val="C9D6ED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95250" y="4597221"/>
            <a:ext cx="613300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88792" y="4338452"/>
            <a:ext cx="6139460" cy="258766"/>
            <a:chOff x="214233" y="1076491"/>
            <a:chExt cx="4439746" cy="203670"/>
          </a:xfrm>
          <a:solidFill>
            <a:srgbClr val="EA232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95250" y="1702174"/>
            <a:ext cx="6142262" cy="287408"/>
            <a:chOff x="214233" y="1076491"/>
            <a:chExt cx="4439746" cy="203670"/>
          </a:xfrm>
          <a:solidFill>
            <a:srgbClr val="EA232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90FC817-DB44-44D8-5636-AEAA065E3F32}"/>
              </a:ext>
            </a:extLst>
          </p:cNvPr>
          <p:cNvSpPr/>
          <p:nvPr/>
        </p:nvSpPr>
        <p:spPr>
          <a:xfrm rot="10800000">
            <a:off x="10087423" y="857838"/>
            <a:ext cx="1992131" cy="629514"/>
          </a:xfrm>
          <a:prstGeom prst="roundRect">
            <a:avLst>
              <a:gd name="adj" fmla="val 2526"/>
            </a:avLst>
          </a:prstGeom>
          <a:solidFill>
            <a:srgbClr val="0D4369"/>
          </a:solidFill>
          <a:ln w="3175">
            <a:solidFill>
              <a:srgbClr val="C9D6ED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6332762" y="1702174"/>
            <a:ext cx="5756838" cy="287408"/>
            <a:chOff x="214233" y="1076491"/>
            <a:chExt cx="4439746" cy="203670"/>
          </a:xfrm>
          <a:solidFill>
            <a:srgbClr val="EA232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" y="34634"/>
            <a:ext cx="582197" cy="5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1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Wesley Everton Jesus Neves</cp:lastModifiedBy>
  <cp:revision>4</cp:revision>
  <dcterms:created xsi:type="dcterms:W3CDTF">2024-01-09T17:46:31Z</dcterms:created>
  <dcterms:modified xsi:type="dcterms:W3CDTF">2024-02-06T20:08:26Z</dcterms:modified>
</cp:coreProperties>
</file>