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9FC"/>
    <a:srgbClr val="17ACE8"/>
    <a:srgbClr val="01E1D1"/>
    <a:srgbClr val="01EDDC"/>
    <a:srgbClr val="D5F3F2"/>
    <a:srgbClr val="01B8AA"/>
    <a:srgbClr val="032334"/>
    <a:srgbClr val="021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06/02/2024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85990" y="1916415"/>
            <a:ext cx="6859010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Implanta In</a:t>
            </a:r>
            <a:r>
              <a:rPr lang="pt-BR" sz="2400" dirty="0" err="1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formática</a:t>
            </a:r>
            <a:r>
              <a:rPr lang="pt-BR" sz="2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| Sintético Custo Mensal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7065922" y="1816096"/>
            <a:ext cx="5023677" cy="169569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12443" y="653234"/>
            <a:ext cx="2792589" cy="98308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010276" y="812920"/>
            <a:ext cx="2228669" cy="6744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5381896" y="812921"/>
            <a:ext cx="2228669" cy="674438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7734661" y="812920"/>
            <a:ext cx="2228668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95250" y="4597220"/>
            <a:ext cx="6849750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88792" y="4338452"/>
            <a:ext cx="6856208" cy="34667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95250" y="1702173"/>
            <a:ext cx="6849750" cy="347671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0FC817-DB44-44D8-5636-AEAA065E3F32}"/>
              </a:ext>
            </a:extLst>
          </p:cNvPr>
          <p:cNvSpPr/>
          <p:nvPr/>
        </p:nvSpPr>
        <p:spPr>
          <a:xfrm rot="10800000">
            <a:off x="10087424" y="812920"/>
            <a:ext cx="1992131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7079528" y="1702173"/>
            <a:ext cx="5010071" cy="322257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" y="34634"/>
            <a:ext cx="582197" cy="563481"/>
          </a:xfrm>
          <a:prstGeom prst="rect">
            <a:avLst/>
          </a:prstGeom>
        </p:spPr>
      </p:pic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079529" y="3625717"/>
            <a:ext cx="5023677" cy="309545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7079529" y="3625714"/>
            <a:ext cx="4991550" cy="323505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0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85990" y="1916416"/>
            <a:ext cx="6142262" cy="228520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Implanta In</a:t>
            </a:r>
            <a:r>
              <a:rPr lang="pt-BR" sz="2400" dirty="0" err="1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formática</a:t>
            </a:r>
            <a:r>
              <a:rPr lang="pt-BR" sz="2400" dirty="0">
                <a:solidFill>
                  <a:prstClr val="whit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| Sintético Custo Mensal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: Cantos Superiores Arredondados 40">
            <a:extLst>
              <a:ext uri="{FF2B5EF4-FFF2-40B4-BE49-F238E27FC236}">
                <a16:creationId xmlns:a16="http://schemas.microsoft.com/office/drawing/2014/main" id="{6819908C-FD22-495D-8922-01A58195180C}"/>
              </a:ext>
            </a:extLst>
          </p:cNvPr>
          <p:cNvSpPr/>
          <p:nvPr/>
        </p:nvSpPr>
        <p:spPr>
          <a:xfrm rot="10800000">
            <a:off x="6337110" y="1816099"/>
            <a:ext cx="5746032" cy="490507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12443" y="653234"/>
            <a:ext cx="2792589" cy="98308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46E95767-9A95-4CA4-8F58-6FD8A8712050}"/>
              </a:ext>
            </a:extLst>
          </p:cNvPr>
          <p:cNvSpPr/>
          <p:nvPr/>
        </p:nvSpPr>
        <p:spPr>
          <a:xfrm rot="10800000">
            <a:off x="3010276" y="812920"/>
            <a:ext cx="2228669" cy="6744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1A083BD-6043-422C-A6E2-A361214B21D8}"/>
              </a:ext>
            </a:extLst>
          </p:cNvPr>
          <p:cNvSpPr/>
          <p:nvPr/>
        </p:nvSpPr>
        <p:spPr>
          <a:xfrm rot="10800000">
            <a:off x="5381896" y="812921"/>
            <a:ext cx="2228669" cy="674438"/>
          </a:xfrm>
          <a:prstGeom prst="roundRect">
            <a:avLst>
              <a:gd name="adj" fmla="val 3143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C0863F61-6E43-40C2-A1D5-8334D0E26881}"/>
              </a:ext>
            </a:extLst>
          </p:cNvPr>
          <p:cNvSpPr/>
          <p:nvPr/>
        </p:nvSpPr>
        <p:spPr>
          <a:xfrm rot="10800000">
            <a:off x="7734661" y="812920"/>
            <a:ext cx="2228668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22D4DCF-1ED6-3636-ADE8-C0F6FE030D1D}"/>
              </a:ext>
            </a:extLst>
          </p:cNvPr>
          <p:cNvSpPr/>
          <p:nvPr/>
        </p:nvSpPr>
        <p:spPr>
          <a:xfrm rot="10800000">
            <a:off x="95250" y="4597221"/>
            <a:ext cx="6133002" cy="212394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5092E0E-B1AB-4CBB-134E-F10B8A87E10D}"/>
              </a:ext>
            </a:extLst>
          </p:cNvPr>
          <p:cNvGrpSpPr/>
          <p:nvPr/>
        </p:nvGrpSpPr>
        <p:grpSpPr>
          <a:xfrm>
            <a:off x="88792" y="4338452"/>
            <a:ext cx="6139460" cy="258766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6C3D4D8-0837-37F5-F753-A81B743C3CB9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18727CD7-3157-0430-9A7B-9B52E014CBC8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95250" y="1702174"/>
            <a:ext cx="6142262" cy="287408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90FC817-DB44-44D8-5636-AEAA065E3F32}"/>
              </a:ext>
            </a:extLst>
          </p:cNvPr>
          <p:cNvSpPr/>
          <p:nvPr/>
        </p:nvSpPr>
        <p:spPr>
          <a:xfrm rot="10800000">
            <a:off x="10087424" y="812920"/>
            <a:ext cx="1992131" cy="67443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3F5BBB5-99D1-3DCB-5C93-1D4FBA5D869E}"/>
              </a:ext>
            </a:extLst>
          </p:cNvPr>
          <p:cNvGrpSpPr/>
          <p:nvPr/>
        </p:nvGrpSpPr>
        <p:grpSpPr>
          <a:xfrm>
            <a:off x="6332762" y="1702174"/>
            <a:ext cx="5756838" cy="287408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27064E9-A2CF-BCCB-782F-EF0534F62C3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F51FC9A3-54E1-A08A-3F72-64103B16EE5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AD18CF0C-D43E-6CED-2A51-D748EF9C0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4" y="34634"/>
            <a:ext cx="582197" cy="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5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5</cp:revision>
  <dcterms:created xsi:type="dcterms:W3CDTF">2024-01-09T17:46:31Z</dcterms:created>
  <dcterms:modified xsi:type="dcterms:W3CDTF">2024-02-06T21:05:01Z</dcterms:modified>
</cp:coreProperties>
</file>