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17" r:id="rId5"/>
    <p:sldId id="330" r:id="rId6"/>
    <p:sldId id="331" r:id="rId7"/>
    <p:sldId id="332" r:id="rId8"/>
    <p:sldId id="333" r:id="rId9"/>
    <p:sldId id="369" r:id="rId10"/>
    <p:sldId id="370" r:id="rId11"/>
    <p:sldId id="371" r:id="rId12"/>
    <p:sldId id="309" r:id="rId13"/>
    <p:sldId id="328" r:id="rId14"/>
  </p:sldIdLst>
  <p:sldSz cx="12192000" cy="6858000"/>
  <p:notesSz cx="6858000" cy="9144000"/>
  <p:embeddedFontLs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Roboto Condensed" panose="02000000000000000000" pitchFamily="2" charset="0"/>
      <p:regular r:id="rId21"/>
      <p:bold r:id="rId22"/>
      <p:italic r:id="rId23"/>
      <p:boldItalic r:id="rId24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nta Microsoft" initials="CM" lastIdx="8" clrIdx="0">
    <p:extLst>
      <p:ext uri="{19B8F6BF-5375-455C-9EA6-DF929625EA0E}">
        <p15:presenceInfo xmlns:p15="http://schemas.microsoft.com/office/powerpoint/2012/main" userId="7040d7ce30e81a0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4369"/>
    <a:srgbClr val="194872"/>
    <a:srgbClr val="2E75B6"/>
    <a:srgbClr val="226796"/>
    <a:srgbClr val="BFBFBF"/>
    <a:srgbClr val="E8F9FF"/>
    <a:srgbClr val="00A651"/>
    <a:srgbClr val="1E3D58"/>
    <a:srgbClr val="0D5766"/>
    <a:srgbClr val="20A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217D90-29EC-4832-93A7-B0E03A039A75}" v="22" dt="2023-11-09T17:44:31.3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65" autoAdjust="0"/>
  </p:normalViewPr>
  <p:slideViewPr>
    <p:cSldViewPr snapToGrid="0">
      <p:cViewPr varScale="1">
        <p:scale>
          <a:sx n="108" d="100"/>
          <a:sy n="108" d="100"/>
        </p:scale>
        <p:origin x="120" y="108"/>
      </p:cViewPr>
      <p:guideLst>
        <p:guide orient="horz" pos="2228"/>
        <p:guide pos="386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3DDDF-47DA-4023-B57E-14F6C7FD2757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260DE-A6CD-41E0-A0C3-90DAA91DB7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112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30FDE-6888-45F9-BA68-D3580798427C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BF103-04D9-42F4-A947-80B1C8CC1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391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082B-70F3-4057-B89F-902865C22803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A3FFA-6483-49B0-A597-7993E8E39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761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082B-70F3-4057-B89F-902865C22803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A3FFA-6483-49B0-A597-7993E8E39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4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082B-70F3-4057-B89F-902865C22803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A3FFA-6483-49B0-A597-7993E8E39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75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buClr>
                <a:srgbClr val="C00000"/>
              </a:buClr>
              <a:defRPr u="none"/>
            </a:lvl1pPr>
            <a:lvl2pPr>
              <a:lnSpc>
                <a:spcPct val="150000"/>
              </a:lnSpc>
              <a:defRPr u="none"/>
            </a:lvl2pPr>
            <a:lvl3pPr>
              <a:lnSpc>
                <a:spcPct val="150000"/>
              </a:lnSpc>
              <a:defRPr u="none"/>
            </a:lvl3pPr>
            <a:lvl4pPr>
              <a:lnSpc>
                <a:spcPct val="150000"/>
              </a:lnSpc>
              <a:defRPr u="none"/>
            </a:lvl4pPr>
            <a:lvl5pPr>
              <a:lnSpc>
                <a:spcPct val="150000"/>
              </a:lnSpc>
              <a:defRPr u="none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082B-70F3-4057-B89F-902865C22803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A3FFA-6483-49B0-A597-7993E8E39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46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082B-70F3-4057-B89F-902865C22803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A3FFA-6483-49B0-A597-7993E8E39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4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082B-70F3-4057-B89F-902865C22803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A3FFA-6483-49B0-A597-7993E8E39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0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082B-70F3-4057-B89F-902865C22803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A3FFA-6483-49B0-A597-7993E8E39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53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082B-70F3-4057-B89F-902865C22803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A3FFA-6483-49B0-A597-7993E8E39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03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082B-70F3-4057-B89F-902865C22803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A3FFA-6483-49B0-A597-7993E8E39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00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082B-70F3-4057-B89F-902865C22803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A3FFA-6483-49B0-A597-7993E8E39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52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082B-70F3-4057-B89F-902865C22803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A3FFA-6483-49B0-A597-7993E8E39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91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5082B-70F3-4057-B89F-902865C22803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A3FFA-6483-49B0-A597-7993E8E39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30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174C7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sng" kern="1200">
          <a:solidFill>
            <a:srgbClr val="003A64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sng" kern="1200">
          <a:solidFill>
            <a:srgbClr val="003A64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sng" kern="1200">
          <a:solidFill>
            <a:srgbClr val="003A64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sng" kern="1200">
          <a:solidFill>
            <a:srgbClr val="003A64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sng" kern="1200">
          <a:solidFill>
            <a:srgbClr val="003A64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app.powerbi.com/groups/68169576-cb02-44de-b07d-4fdee9c92759/reports/f6f6e310-296d-4b0c-a22b-0622d56cc530/ReportSection27e428e67b3d7249825d?experience=power-b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22360" y="3429000"/>
            <a:ext cx="7646936" cy="1707582"/>
          </a:xfrm>
        </p:spPr>
        <p:txBody>
          <a:bodyPr>
            <a:noAutofit/>
          </a:bodyPr>
          <a:lstStyle/>
          <a:p>
            <a:pPr algn="ctr"/>
            <a:r>
              <a:rPr lang="pt-BR" sz="4000" b="1" dirty="0">
                <a:solidFill>
                  <a:srgbClr val="777777"/>
                </a:solidFill>
                <a:latin typeface="Roboto Condensed" pitchFamily="2" charset="0"/>
                <a:ea typeface="Roboto Condensed" pitchFamily="2" charset="0"/>
              </a:rPr>
              <a:t>Reunião Mensal </a:t>
            </a:r>
            <a:br>
              <a:rPr lang="pt-BR" sz="4000" b="1" dirty="0">
                <a:solidFill>
                  <a:srgbClr val="777777"/>
                </a:solidFill>
                <a:latin typeface="Roboto Condensed" pitchFamily="2" charset="0"/>
                <a:ea typeface="Roboto Condensed" pitchFamily="2" charset="0"/>
              </a:rPr>
            </a:br>
            <a:r>
              <a:rPr lang="pt-BR" sz="4000" b="1" dirty="0">
                <a:solidFill>
                  <a:srgbClr val="777777"/>
                </a:solidFill>
                <a:latin typeface="Roboto Condensed" pitchFamily="2" charset="0"/>
                <a:ea typeface="Roboto Condensed" pitchFamily="2" charset="0"/>
              </a:rPr>
              <a:t>Prestação de contas Azure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371" y="394692"/>
            <a:ext cx="2899258" cy="141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507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F6C2C-A099-E0C4-2C7A-4972ED995FC7}"/>
              </a:ext>
            </a:extLst>
          </p:cNvPr>
          <p:cNvSpPr txBox="1">
            <a:spLocks/>
          </p:cNvSpPr>
          <p:nvPr/>
        </p:nvSpPr>
        <p:spPr>
          <a:xfrm>
            <a:off x="2654627" y="3311160"/>
            <a:ext cx="6882747" cy="8562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/>
            <a:r>
              <a:rPr lang="pt-BR" sz="9600" b="1" dirty="0">
                <a:solidFill>
                  <a:srgbClr val="0C436B"/>
                </a:solidFill>
                <a:latin typeface="Roboto Condensed" pitchFamily="2" charset="0"/>
                <a:ea typeface="Roboto Condensed" pitchFamily="2" charset="0"/>
              </a:rPr>
              <a:t>Obrigado!</a:t>
            </a:r>
          </a:p>
        </p:txBody>
      </p:sp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064A9AFE-A428-ABD7-8D23-CF0D5ABF1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8026">
            <a:off x="6947409" y="1917833"/>
            <a:ext cx="2558533" cy="134962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D0F8C85-3335-D1AD-86B0-697E8B2338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83069" y="5847347"/>
            <a:ext cx="2025862" cy="45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9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887230" y="328337"/>
            <a:ext cx="8417541" cy="953307"/>
          </a:xfrm>
        </p:spPr>
        <p:txBody>
          <a:bodyPr>
            <a:no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GCM - Gestão de configuração e mudança </a:t>
            </a:r>
            <a:br>
              <a:rPr lang="pt-BR" sz="3000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</a:br>
            <a:r>
              <a:rPr lang="pt-BR" sz="3000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(</a:t>
            </a:r>
            <a:r>
              <a:rPr lang="pt-BR" sz="3000" b="1" dirty="0" err="1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Up</a:t>
            </a:r>
            <a:r>
              <a:rPr lang="pt-BR" sz="3000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 e Down </a:t>
            </a:r>
            <a:r>
              <a:rPr lang="pt-BR" sz="3000" b="1" dirty="0" err="1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sizes</a:t>
            </a:r>
            <a:r>
              <a:rPr lang="pt-BR" sz="3000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5775A9F-3A8E-805E-5E70-CCB8CABB9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230" y="4613300"/>
            <a:ext cx="7881840" cy="212535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0388220-A5B3-E80E-4EC0-0141C383D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403" y="2127275"/>
            <a:ext cx="8315325" cy="248602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870D2FE-A7F3-0897-D021-A1615E4CFD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5036" y="2244700"/>
            <a:ext cx="60674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77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887230" y="328337"/>
            <a:ext cx="8417541" cy="953307"/>
          </a:xfrm>
        </p:spPr>
        <p:txBody>
          <a:bodyPr>
            <a:no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Credito </a:t>
            </a:r>
            <a:r>
              <a:rPr lang="pt-BR" sz="3000" b="1" dirty="0" err="1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Sponsorship</a:t>
            </a:r>
            <a:endParaRPr lang="pt-BR" sz="3000" b="1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3C36666-D22B-C56D-DCFA-A3CB5DD22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24" y="2727845"/>
            <a:ext cx="3484099" cy="301691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2343BD8-14C8-8822-57A2-13464FF1C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718" y="2727845"/>
            <a:ext cx="3484099" cy="305375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484BAFC-7116-A70B-020E-32C56DB577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4139" y="2727844"/>
            <a:ext cx="3516999" cy="301691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B0F3958-B9FF-88C2-8C7E-30654D5078AF}"/>
              </a:ext>
            </a:extLst>
          </p:cNvPr>
          <p:cNvSpPr txBox="1"/>
          <p:nvPr/>
        </p:nvSpPr>
        <p:spPr>
          <a:xfrm>
            <a:off x="3872204" y="5962262"/>
            <a:ext cx="384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Média de consumo de $ 1.300 por mês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4D2CA86-ACC2-4BF0-C894-753C322933E4}"/>
              </a:ext>
            </a:extLst>
          </p:cNvPr>
          <p:cNvSpPr txBox="1"/>
          <p:nvPr/>
        </p:nvSpPr>
        <p:spPr>
          <a:xfrm>
            <a:off x="4014710" y="6344997"/>
            <a:ext cx="3555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Previsão de consumo até janeiro/24</a:t>
            </a:r>
          </a:p>
        </p:txBody>
      </p:sp>
    </p:spTree>
    <p:extLst>
      <p:ext uri="{BB962C8B-B14F-4D97-AF65-F5344CB8AC3E}">
        <p14:creationId xmlns:p14="http://schemas.microsoft.com/office/powerpoint/2010/main" val="325806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446F516-D2B9-258E-D7BC-5D7979090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06" y="1204952"/>
            <a:ext cx="10009588" cy="5656387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887230" y="328337"/>
            <a:ext cx="8417541" cy="953307"/>
          </a:xfrm>
        </p:spPr>
        <p:txBody>
          <a:bodyPr>
            <a:no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Relatório Sintético Mensal</a:t>
            </a:r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383248E2-BC8B-F21D-F923-60ED8011A373}"/>
              </a:ext>
            </a:extLst>
          </p:cNvPr>
          <p:cNvSpPr/>
          <p:nvPr/>
        </p:nvSpPr>
        <p:spPr>
          <a:xfrm rot="1239918">
            <a:off x="7561421" y="3330081"/>
            <a:ext cx="634702" cy="357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B50C10C0-265B-E3B0-AB26-30A9AA0E7650}"/>
              </a:ext>
            </a:extLst>
          </p:cNvPr>
          <p:cNvSpPr/>
          <p:nvPr/>
        </p:nvSpPr>
        <p:spPr>
          <a:xfrm rot="1239918">
            <a:off x="3122141" y="5194853"/>
            <a:ext cx="634702" cy="357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B9214530-8908-A91F-1626-B712E120E884}"/>
              </a:ext>
            </a:extLst>
          </p:cNvPr>
          <p:cNvSpPr/>
          <p:nvPr/>
        </p:nvSpPr>
        <p:spPr>
          <a:xfrm rot="1239918">
            <a:off x="3842244" y="2258748"/>
            <a:ext cx="634702" cy="357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085A868C-1425-300C-8570-276A5633E027}"/>
              </a:ext>
            </a:extLst>
          </p:cNvPr>
          <p:cNvSpPr/>
          <p:nvPr/>
        </p:nvSpPr>
        <p:spPr>
          <a:xfrm rot="1239918">
            <a:off x="725948" y="2177734"/>
            <a:ext cx="634702" cy="357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489828D-CC33-E4D5-E594-47D1D6CBF724}"/>
              </a:ext>
            </a:extLst>
          </p:cNvPr>
          <p:cNvSpPr txBox="1"/>
          <p:nvPr/>
        </p:nvSpPr>
        <p:spPr>
          <a:xfrm>
            <a:off x="3079441" y="477080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hlinkClick r:id="rId4"/>
              </a:rPr>
              <a:t>azureCustosMensal-V5_3_limpo - Power BI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0174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8" grpId="0"/>
      <p:bldP spid="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D314D43E-3E14-875C-0A98-4FBD4D83A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878" y="2101840"/>
            <a:ext cx="8596122" cy="215949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DFE13F8-B298-DA93-3E34-7F6EC03E4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42" y="2101840"/>
            <a:ext cx="3069136" cy="4579672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887230" y="328337"/>
            <a:ext cx="8417541" cy="953307"/>
          </a:xfrm>
        </p:spPr>
        <p:txBody>
          <a:bodyPr>
            <a:no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Detalhamento de Custos por Serviços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198634AD-030D-3D87-7756-314830E57477}"/>
              </a:ext>
            </a:extLst>
          </p:cNvPr>
          <p:cNvSpPr/>
          <p:nvPr/>
        </p:nvSpPr>
        <p:spPr>
          <a:xfrm>
            <a:off x="1496253" y="2531202"/>
            <a:ext cx="466817" cy="1154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09F6CCA9-AD17-B062-C6AE-527392D4A380}"/>
              </a:ext>
            </a:extLst>
          </p:cNvPr>
          <p:cNvSpPr/>
          <p:nvPr/>
        </p:nvSpPr>
        <p:spPr>
          <a:xfrm rot="10800000">
            <a:off x="11507877" y="2819406"/>
            <a:ext cx="466817" cy="1154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02309EF3-27F7-D3B1-C981-171E858438B5}"/>
              </a:ext>
            </a:extLst>
          </p:cNvPr>
          <p:cNvSpPr/>
          <p:nvPr/>
        </p:nvSpPr>
        <p:spPr>
          <a:xfrm rot="10800000">
            <a:off x="11515429" y="2980859"/>
            <a:ext cx="466817" cy="1154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E22E54AA-1FF5-718C-90C1-50B0328C17E3}"/>
              </a:ext>
            </a:extLst>
          </p:cNvPr>
          <p:cNvSpPr/>
          <p:nvPr/>
        </p:nvSpPr>
        <p:spPr>
          <a:xfrm rot="10800000">
            <a:off x="11513925" y="3151365"/>
            <a:ext cx="466817" cy="1154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495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0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DFE13F8-B298-DA93-3E34-7F6EC03E4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42" y="2101840"/>
            <a:ext cx="3069136" cy="4579672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887230" y="328337"/>
            <a:ext cx="8417541" cy="953307"/>
          </a:xfrm>
        </p:spPr>
        <p:txBody>
          <a:bodyPr>
            <a:no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Detalhamento de Custos por Serviços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198634AD-030D-3D87-7756-314830E57477}"/>
              </a:ext>
            </a:extLst>
          </p:cNvPr>
          <p:cNvSpPr/>
          <p:nvPr/>
        </p:nvSpPr>
        <p:spPr>
          <a:xfrm>
            <a:off x="1514008" y="2761700"/>
            <a:ext cx="466817" cy="1154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98E09E4-6AE3-29BD-02C4-271558B9F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8382" y="2101840"/>
            <a:ext cx="7334250" cy="3362325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375BEDBA-CF57-479C-FD75-166A521CED99}"/>
              </a:ext>
            </a:extLst>
          </p:cNvPr>
          <p:cNvSpPr/>
          <p:nvPr/>
        </p:nvSpPr>
        <p:spPr>
          <a:xfrm rot="10800000">
            <a:off x="10901727" y="2833470"/>
            <a:ext cx="466817" cy="1154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39103F05-96E2-7D1F-FA81-46CADCB2E026}"/>
              </a:ext>
            </a:extLst>
          </p:cNvPr>
          <p:cNvSpPr/>
          <p:nvPr/>
        </p:nvSpPr>
        <p:spPr>
          <a:xfrm rot="10800000">
            <a:off x="10901726" y="3227741"/>
            <a:ext cx="466817" cy="1154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1C79313F-66FE-6017-99C9-8027A1840EA5}"/>
              </a:ext>
            </a:extLst>
          </p:cNvPr>
          <p:cNvSpPr/>
          <p:nvPr/>
        </p:nvSpPr>
        <p:spPr>
          <a:xfrm rot="10800000">
            <a:off x="10901725" y="4345953"/>
            <a:ext cx="466817" cy="1154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DCE93598-EEB0-379B-3F73-DA1D677235F4}"/>
              </a:ext>
            </a:extLst>
          </p:cNvPr>
          <p:cNvSpPr/>
          <p:nvPr/>
        </p:nvSpPr>
        <p:spPr>
          <a:xfrm rot="10800000">
            <a:off x="6833237" y="3285446"/>
            <a:ext cx="466817" cy="1154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870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7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DFE13F8-B298-DA93-3E34-7F6EC03E4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42" y="2101840"/>
            <a:ext cx="3069136" cy="4579672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887230" y="328337"/>
            <a:ext cx="8417541" cy="953307"/>
          </a:xfrm>
        </p:spPr>
        <p:txBody>
          <a:bodyPr>
            <a:no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Detalhamento de Custos por Serviços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198634AD-030D-3D87-7756-314830E57477}"/>
              </a:ext>
            </a:extLst>
          </p:cNvPr>
          <p:cNvSpPr/>
          <p:nvPr/>
        </p:nvSpPr>
        <p:spPr>
          <a:xfrm rot="10800000">
            <a:off x="3063608" y="3765246"/>
            <a:ext cx="466817" cy="1154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0C860D4-B4D3-5B5B-7328-F62D98E5A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1303" y="2101840"/>
            <a:ext cx="7656898" cy="116329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588B604-5227-4218-1812-DC23A7B219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1303" y="3285229"/>
            <a:ext cx="8201025" cy="16002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7CC7D54-8B85-BAB0-D86C-99D05D55DB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1303" y="2081744"/>
            <a:ext cx="8480696" cy="3910601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0D5BA47-8C82-2C85-E06A-85B43D4E24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2563" y="1688930"/>
            <a:ext cx="82581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52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DFE13F8-B298-DA93-3E34-7F6EC03E4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42" y="2101840"/>
            <a:ext cx="3069136" cy="4579672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887230" y="328337"/>
            <a:ext cx="8417541" cy="953307"/>
          </a:xfrm>
        </p:spPr>
        <p:txBody>
          <a:bodyPr>
            <a:no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Detalhamento de Custos por Serviços</a:t>
            </a:r>
          </a:p>
        </p:txBody>
      </p:sp>
    </p:spTree>
    <p:extLst>
      <p:ext uri="{BB962C8B-B14F-4D97-AF65-F5344CB8AC3E}">
        <p14:creationId xmlns:p14="http://schemas.microsoft.com/office/powerpoint/2010/main" val="3946393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472" y="4591229"/>
            <a:ext cx="2675057" cy="13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74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cao-padrão" id="{37E5F273-2037-4F0E-887A-181EDB2795D4}" vid="{9D3BB2AF-401F-4EE3-8722-7A1F6391B29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460fd2b-082c-4232-9e27-49e343c5c054">
      <Terms xmlns="http://schemas.microsoft.com/office/infopath/2007/PartnerControls"/>
    </lcf76f155ced4ddcb4097134ff3c332f>
    <TaxCatchAll xmlns="08cf1071-bfce-420e-b218-084bd7a221d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8B7D81DA80004AADF15741F28E923A" ma:contentTypeVersion="15" ma:contentTypeDescription="Crie um novo documento." ma:contentTypeScope="" ma:versionID="5593c3791d69410bbf6da6b79c55c3c0">
  <xsd:schema xmlns:xsd="http://www.w3.org/2001/XMLSchema" xmlns:xs="http://www.w3.org/2001/XMLSchema" xmlns:p="http://schemas.microsoft.com/office/2006/metadata/properties" xmlns:ns2="08cf1071-bfce-420e-b218-084bd7a221d4" xmlns:ns3="f460fd2b-082c-4232-9e27-49e343c5c054" targetNamespace="http://schemas.microsoft.com/office/2006/metadata/properties" ma:root="true" ma:fieldsID="c985f425998943c724734a22c82fd766" ns2:_="" ns3:_="">
    <xsd:import namespace="08cf1071-bfce-420e-b218-084bd7a221d4"/>
    <xsd:import namespace="f460fd2b-082c-4232-9e27-49e343c5c05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cf1071-bfce-420e-b218-084bd7a221d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d652cc07-5c36-412b-b0c5-3bc78c551a6c}" ma:internalName="TaxCatchAll" ma:showField="CatchAllData" ma:web="08cf1071-bfce-420e-b218-084bd7a221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60fd2b-082c-4232-9e27-49e343c5c0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a8c3e466-d288-4f09-b6b4-8b3bdf467a5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C83927-EF60-4846-A431-A529E44DCD91}">
  <ds:schemaRefs>
    <ds:schemaRef ds:uri="08cf1071-bfce-420e-b218-084bd7a221d4"/>
    <ds:schemaRef ds:uri="deb5c93f-7a29-427c-b6fd-f41c9c8aacf7"/>
    <ds:schemaRef ds:uri="f460fd2b-082c-4232-9e27-49e343c5c054"/>
    <ds:schemaRef ds:uri="ff26eb23-53f0-4d0c-8648-0c9a6e5002c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DAA4071-B24C-4866-A7A6-C68CC26A85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EDF129-575E-4459-A7C3-D5D04161BA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cf1071-bfce-420e-b218-084bd7a221d4"/>
    <ds:schemaRef ds:uri="f460fd2b-082c-4232-9e27-49e343c5c0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apresentacao-padrão</Template>
  <TotalTime>1956</TotalTime>
  <Words>73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Reunião Mensal  Prestação de contas Azure</vt:lpstr>
      <vt:lpstr>GCM - Gestão de configuração e mudança  (Up e Down sizes)</vt:lpstr>
      <vt:lpstr>Credito Sponsorship</vt:lpstr>
      <vt:lpstr>Relatório Sintético Mensal</vt:lpstr>
      <vt:lpstr>Detalhamento de Custos por Serviços</vt:lpstr>
      <vt:lpstr>Detalhamento de Custos por Serviços</vt:lpstr>
      <vt:lpstr>Detalhamento de Custos por Serviços</vt:lpstr>
      <vt:lpstr>Detalhamento de Custos por Serviços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Soluções para Conselhos de Fiscalização Profissional</dc:title>
  <dc:creator>Reinaldo Costa Mendes</dc:creator>
  <cp:lastModifiedBy>Warley Costa</cp:lastModifiedBy>
  <cp:revision>2</cp:revision>
  <dcterms:created xsi:type="dcterms:W3CDTF">2022-09-28T12:49:21Z</dcterms:created>
  <dcterms:modified xsi:type="dcterms:W3CDTF">2024-02-06T19:57:31Z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0x0101007A8B7D81DA80004AADF15741F28E923A</vt:lpwstr>
  </property>
  <property fmtid="{D5CDD505-2E9C-101B-9397-08002B2CF9AE}" pid="3" name="MediaServiceImageTags">
    <vt:lpwstr/>
  </property>
</Properties>
</file>