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5"/>
  </p:handoutMasterIdLst>
  <p:sldIdLst>
    <p:sldId id="256" r:id="rId5"/>
    <p:sldId id="333" r:id="rId6"/>
    <p:sldId id="326" r:id="rId7"/>
    <p:sldId id="334" r:id="rId8"/>
    <p:sldId id="346" r:id="rId9"/>
    <p:sldId id="347" r:id="rId10"/>
    <p:sldId id="348" r:id="rId11"/>
    <p:sldId id="344" r:id="rId12"/>
    <p:sldId id="330" r:id="rId13"/>
    <p:sldId id="34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2"/>
    <a:srgbClr val="288291"/>
    <a:srgbClr val="225276"/>
    <a:srgbClr val="0A446C"/>
    <a:srgbClr val="15344B"/>
    <a:srgbClr val="11856F"/>
    <a:srgbClr val="0D6957"/>
    <a:srgbClr val="1AC4A4"/>
    <a:srgbClr val="15A185"/>
    <a:srgbClr val="09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4B295-3F6D-457F-BB0D-599C60AE6C7F}" v="1" dt="2022-08-11T17:32:24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8" autoAdjust="0"/>
    <p:restoredTop sz="96404" autoAdjust="0"/>
  </p:normalViewPr>
  <p:slideViewPr>
    <p:cSldViewPr snapToGrid="0">
      <p:cViewPr varScale="1">
        <p:scale>
          <a:sx n="110" d="100"/>
          <a:sy n="110" d="100"/>
        </p:scale>
        <p:origin x="126" y="192"/>
      </p:cViewPr>
      <p:guideLst>
        <p:guide orient="horz" pos="2228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4884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ley Costa" userId="e65919ba-8b30-45a2-a4f7-b4fe8c4a925f" providerId="ADAL" clId="{D9A4B295-3F6D-457F-BB0D-599C60AE6C7F}"/>
    <pc:docChg chg="custSel modSld">
      <pc:chgData name="Warley Costa" userId="e65919ba-8b30-45a2-a4f7-b4fe8c4a925f" providerId="ADAL" clId="{D9A4B295-3F6D-457F-BB0D-599C60AE6C7F}" dt="2022-08-11T18:38:09.285" v="8" actId="1037"/>
      <pc:docMkLst>
        <pc:docMk/>
      </pc:docMkLst>
      <pc:sldChg chg="modSp mod">
        <pc:chgData name="Warley Costa" userId="e65919ba-8b30-45a2-a4f7-b4fe8c4a925f" providerId="ADAL" clId="{D9A4B295-3F6D-457F-BB0D-599C60AE6C7F}" dt="2022-08-11T18:38:09.285" v="8" actId="1037"/>
        <pc:sldMkLst>
          <pc:docMk/>
          <pc:sldMk cId="49168084" sldId="256"/>
        </pc:sldMkLst>
        <pc:spChg chg="mod">
          <ac:chgData name="Warley Costa" userId="e65919ba-8b30-45a2-a4f7-b4fe8c4a925f" providerId="ADAL" clId="{D9A4B295-3F6D-457F-BB0D-599C60AE6C7F}" dt="2022-08-11T18:38:09.285" v="8" actId="1037"/>
          <ac:spMkLst>
            <pc:docMk/>
            <pc:sldMk cId="49168084" sldId="256"/>
            <ac:spMk id="2" creationId="{00000000-0000-0000-0000-000000000000}"/>
          </ac:spMkLst>
        </pc:spChg>
      </pc:sldChg>
      <pc:sldChg chg="addSp delSp mod">
        <pc:chgData name="Warley Costa" userId="e65919ba-8b30-45a2-a4f7-b4fe8c4a925f" providerId="ADAL" clId="{D9A4B295-3F6D-457F-BB0D-599C60AE6C7F}" dt="2022-08-11T17:31:12.194" v="1" actId="22"/>
        <pc:sldMkLst>
          <pc:docMk/>
          <pc:sldMk cId="2064027322" sldId="326"/>
        </pc:sldMkLst>
        <pc:graphicFrameChg chg="del">
          <ac:chgData name="Warley Costa" userId="e65919ba-8b30-45a2-a4f7-b4fe8c4a925f" providerId="ADAL" clId="{D9A4B295-3F6D-457F-BB0D-599C60AE6C7F}" dt="2022-08-11T17:31:11.155" v="0" actId="478"/>
          <ac:graphicFrameMkLst>
            <pc:docMk/>
            <pc:sldMk cId="2064027322" sldId="326"/>
            <ac:graphicFrameMk id="2" creationId="{74C494DE-17D1-52C2-F8FF-02BBAFE820B7}"/>
          </ac:graphicFrameMkLst>
        </pc:graphicFrameChg>
        <pc:picChg chg="add">
          <ac:chgData name="Warley Costa" userId="e65919ba-8b30-45a2-a4f7-b4fe8c4a925f" providerId="ADAL" clId="{D9A4B295-3F6D-457F-BB0D-599C60AE6C7F}" dt="2022-08-11T17:31:12.194" v="1" actId="22"/>
          <ac:picMkLst>
            <pc:docMk/>
            <pc:sldMk cId="2064027322" sldId="326"/>
            <ac:picMk id="4" creationId="{9605088F-7624-53D1-DA51-476F183E8508}"/>
          </ac:picMkLst>
        </pc:picChg>
      </pc:sldChg>
      <pc:sldChg chg="addSp delSp mod delAnim modAnim">
        <pc:chgData name="Warley Costa" userId="e65919ba-8b30-45a2-a4f7-b4fe8c4a925f" providerId="ADAL" clId="{D9A4B295-3F6D-457F-BB0D-599C60AE6C7F}" dt="2022-08-11T17:32:24.701" v="4"/>
        <pc:sldMkLst>
          <pc:docMk/>
          <pc:sldMk cId="3686828963" sldId="333"/>
        </pc:sldMkLst>
        <pc:picChg chg="add">
          <ac:chgData name="Warley Costa" userId="e65919ba-8b30-45a2-a4f7-b4fe8c4a925f" providerId="ADAL" clId="{D9A4B295-3F6D-457F-BB0D-599C60AE6C7F}" dt="2022-08-11T17:32:21.164" v="3" actId="22"/>
          <ac:picMkLst>
            <pc:docMk/>
            <pc:sldMk cId="3686828963" sldId="333"/>
            <ac:picMk id="4" creationId="{9F6AAFB0-E3A6-FC9C-E78B-D2D436B7FFF8}"/>
          </ac:picMkLst>
        </pc:picChg>
        <pc:picChg chg="del">
          <ac:chgData name="Warley Costa" userId="e65919ba-8b30-45a2-a4f7-b4fe8c4a925f" providerId="ADAL" clId="{D9A4B295-3F6D-457F-BB0D-599C60AE6C7F}" dt="2022-08-11T17:32:20.257" v="2" actId="478"/>
          <ac:picMkLst>
            <pc:docMk/>
            <pc:sldMk cId="3686828963" sldId="333"/>
            <ac:picMk id="5" creationId="{B4F45F20-5549-E691-F518-44BA882BB685}"/>
          </ac:picMkLst>
        </pc:picChg>
      </pc:sldChg>
      <pc:sldChg chg="modSp mod">
        <pc:chgData name="Warley Costa" userId="e65919ba-8b30-45a2-a4f7-b4fe8c4a925f" providerId="ADAL" clId="{D9A4B295-3F6D-457F-BB0D-599C60AE6C7F}" dt="2022-08-11T17:36:30.705" v="5" actId="1076"/>
        <pc:sldMkLst>
          <pc:docMk/>
          <pc:sldMk cId="1278586184" sldId="348"/>
        </pc:sldMkLst>
        <pc:graphicFrameChg chg="mod">
          <ac:chgData name="Warley Costa" userId="e65919ba-8b30-45a2-a4f7-b4fe8c4a925f" providerId="ADAL" clId="{D9A4B295-3F6D-457F-BB0D-599C60AE6C7F}" dt="2022-08-11T17:36:30.705" v="5" actId="1076"/>
          <ac:graphicFrameMkLst>
            <pc:docMk/>
            <pc:sldMk cId="1278586184" sldId="348"/>
            <ac:graphicFrameMk id="5" creationId="{3D382982-3796-54C0-35DE-7D76E196DAF0}"/>
          </ac:graphicFrameMkLst>
        </pc:graphicFrameChg>
      </pc:sldChg>
    </pc:docChg>
  </pc:docChgLst>
  <pc:docChgLst>
    <pc:chgData name="Warley Costa" userId="e65919ba-8b30-45a2-a4f7-b4fe8c4a925f" providerId="ADAL" clId="{180004A3-2244-40F4-B253-1D23939A0462}"/>
    <pc:docChg chg="undo custSel modSld">
      <pc:chgData name="Warley Costa" userId="e65919ba-8b30-45a2-a4f7-b4fe8c4a925f" providerId="ADAL" clId="{180004A3-2244-40F4-B253-1D23939A0462}" dt="2022-01-24T21:18:30.652" v="188"/>
      <pc:docMkLst>
        <pc:docMk/>
      </pc:docMkLst>
      <pc:sldChg chg="addSp delSp modSp mod modAnim">
        <pc:chgData name="Warley Costa" userId="e65919ba-8b30-45a2-a4f7-b4fe8c4a925f" providerId="ADAL" clId="{180004A3-2244-40F4-B253-1D23939A0462}" dt="2022-01-24T21:18:30.652" v="188"/>
        <pc:sldMkLst>
          <pc:docMk/>
          <pc:sldMk cId="1744053747" sldId="328"/>
        </pc:sldMkLst>
        <pc:spChg chg="add del mod">
          <ac:chgData name="Warley Costa" userId="e65919ba-8b30-45a2-a4f7-b4fe8c4a925f" providerId="ADAL" clId="{180004A3-2244-40F4-B253-1D23939A0462}" dt="2022-01-24T20:46:02.078" v="60" actId="478"/>
          <ac:spMkLst>
            <pc:docMk/>
            <pc:sldMk cId="1744053747" sldId="328"/>
            <ac:spMk id="13" creationId="{FFD91DA8-9A06-400D-8898-9B1D2E03C2C7}"/>
          </ac:spMkLst>
        </pc:spChg>
        <pc:spChg chg="add mod">
          <ac:chgData name="Warley Costa" userId="e65919ba-8b30-45a2-a4f7-b4fe8c4a925f" providerId="ADAL" clId="{180004A3-2244-40F4-B253-1D23939A0462}" dt="2022-01-24T21:01:44.938" v="125" actId="1076"/>
          <ac:spMkLst>
            <pc:docMk/>
            <pc:sldMk cId="1744053747" sldId="328"/>
            <ac:spMk id="26" creationId="{DA387739-9FE2-4B44-9A15-CF1CFBD99C67}"/>
          </ac:spMkLst>
        </pc:spChg>
        <pc:spChg chg="add mod">
          <ac:chgData name="Warley Costa" userId="e65919ba-8b30-45a2-a4f7-b4fe8c4a925f" providerId="ADAL" clId="{180004A3-2244-40F4-B253-1D23939A0462}" dt="2022-01-24T21:01:51.036" v="127" actId="1076"/>
          <ac:spMkLst>
            <pc:docMk/>
            <pc:sldMk cId="1744053747" sldId="328"/>
            <ac:spMk id="27" creationId="{02C0FF31-44B1-41D0-9F27-05CD32F19B13}"/>
          </ac:spMkLst>
        </pc:spChg>
        <pc:spChg chg="add mod">
          <ac:chgData name="Warley Costa" userId="e65919ba-8b30-45a2-a4f7-b4fe8c4a925f" providerId="ADAL" clId="{180004A3-2244-40F4-B253-1D23939A0462}" dt="2022-01-24T21:01:59.772" v="129" actId="1076"/>
          <ac:spMkLst>
            <pc:docMk/>
            <pc:sldMk cId="1744053747" sldId="328"/>
            <ac:spMk id="28" creationId="{A9101F7D-0709-4F5A-8174-4067B4DB8BF8}"/>
          </ac:spMkLst>
        </pc:spChg>
        <pc:spChg chg="add mod">
          <ac:chgData name="Warley Costa" userId="e65919ba-8b30-45a2-a4f7-b4fe8c4a925f" providerId="ADAL" clId="{180004A3-2244-40F4-B253-1D23939A0462}" dt="2022-01-24T21:02:09.260" v="131" actId="1076"/>
          <ac:spMkLst>
            <pc:docMk/>
            <pc:sldMk cId="1744053747" sldId="328"/>
            <ac:spMk id="29" creationId="{A5DFA6B7-8667-4D2F-B627-3034E5A21765}"/>
          </ac:spMkLst>
        </pc:spChg>
        <pc:spChg chg="add mod">
          <ac:chgData name="Warley Costa" userId="e65919ba-8b30-45a2-a4f7-b4fe8c4a925f" providerId="ADAL" clId="{180004A3-2244-40F4-B253-1D23939A0462}" dt="2022-01-24T21:15:49.988" v="178" actId="1076"/>
          <ac:spMkLst>
            <pc:docMk/>
            <pc:sldMk cId="1744053747" sldId="328"/>
            <ac:spMk id="39" creationId="{42EB665A-BD11-4784-BE74-77731777FAA3}"/>
          </ac:spMkLst>
        </pc:spChg>
        <pc:grpChg chg="add mod">
          <ac:chgData name="Warley Costa" userId="e65919ba-8b30-45a2-a4f7-b4fe8c4a925f" providerId="ADAL" clId="{180004A3-2244-40F4-B253-1D23939A0462}" dt="2022-01-24T21:09:17.596" v="164" actId="1076"/>
          <ac:grpSpMkLst>
            <pc:docMk/>
            <pc:sldMk cId="1744053747" sldId="328"/>
            <ac:grpSpMk id="36" creationId="{F2138C7D-0208-4D58-8A26-EFACCA182DF4}"/>
          </ac:grpSpMkLst>
        </pc:grpChg>
        <pc:graphicFrameChg chg="del">
          <ac:chgData name="Warley Costa" userId="e65919ba-8b30-45a2-a4f7-b4fe8c4a925f" providerId="ADAL" clId="{180004A3-2244-40F4-B253-1D23939A0462}" dt="2022-01-24T20:21:16.692" v="25" actId="478"/>
          <ac:graphicFrameMkLst>
            <pc:docMk/>
            <pc:sldMk cId="1744053747" sldId="328"/>
            <ac:graphicFrameMk id="2" creationId="{7EC399C8-31B8-46A2-A91C-1CED35884DDD}"/>
          </ac:graphicFrameMkLst>
        </pc:graphicFrameChg>
        <pc:graphicFrameChg chg="add mod">
          <ac:chgData name="Warley Costa" userId="e65919ba-8b30-45a2-a4f7-b4fe8c4a925f" providerId="ADAL" clId="{180004A3-2244-40F4-B253-1D23939A0462}" dt="2022-01-24T20:29:37.869" v="27" actId="1076"/>
          <ac:graphicFrameMkLst>
            <pc:docMk/>
            <pc:sldMk cId="1744053747" sldId="328"/>
            <ac:graphicFrameMk id="3" creationId="{54155AB0-3A54-4670-B60C-250778AFBB19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31:00.726" v="33" actId="478"/>
          <ac:graphicFrameMkLst>
            <pc:docMk/>
            <pc:sldMk cId="1744053747" sldId="328"/>
            <ac:graphicFrameMk id="4" creationId="{018165B5-65AD-4AAE-A1E2-1F5309EEE880}"/>
          </ac:graphicFrameMkLst>
        </pc:graphicFrameChg>
        <pc:graphicFrameChg chg="add del mod modGraphic">
          <ac:chgData name="Warley Costa" userId="e65919ba-8b30-45a2-a4f7-b4fe8c4a925f" providerId="ADAL" clId="{180004A3-2244-40F4-B253-1D23939A0462}" dt="2022-01-24T20:31:00.726" v="33" actId="478"/>
          <ac:graphicFrameMkLst>
            <pc:docMk/>
            <pc:sldMk cId="1744053747" sldId="328"/>
            <ac:graphicFrameMk id="5" creationId="{00D24437-1DE5-4B78-9152-D0E980128855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31:53.767" v="35"/>
          <ac:graphicFrameMkLst>
            <pc:docMk/>
            <pc:sldMk cId="1744053747" sldId="328"/>
            <ac:graphicFrameMk id="6" creationId="{616E8655-3ACE-42EC-BC60-DAAD5C16FD5A}"/>
          </ac:graphicFrameMkLst>
        </pc:graphicFrameChg>
        <pc:graphicFrameChg chg="add del mod modGraphic">
          <ac:chgData name="Warley Costa" userId="e65919ba-8b30-45a2-a4f7-b4fe8c4a925f" providerId="ADAL" clId="{180004A3-2244-40F4-B253-1D23939A0462}" dt="2022-01-24T20:32:39.696" v="54" actId="478"/>
          <ac:graphicFrameMkLst>
            <pc:docMk/>
            <pc:sldMk cId="1744053747" sldId="328"/>
            <ac:graphicFrameMk id="7" creationId="{7F20FB64-007A-484C-A2C7-9BF45B662E0C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32:18.247" v="51"/>
          <ac:graphicFrameMkLst>
            <pc:docMk/>
            <pc:sldMk cId="1744053747" sldId="328"/>
            <ac:graphicFrameMk id="8" creationId="{63C33BB0-D338-4E4F-955F-57B3316B292A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32:39.696" v="54" actId="478"/>
          <ac:graphicFrameMkLst>
            <pc:docMk/>
            <pc:sldMk cId="1744053747" sldId="328"/>
            <ac:graphicFrameMk id="10" creationId="{C53C19AF-7D3A-4355-B705-A0BF57786751}"/>
          </ac:graphicFrameMkLst>
        </pc:graphicFrameChg>
        <pc:graphicFrameChg chg="add mod">
          <ac:chgData name="Warley Costa" userId="e65919ba-8b30-45a2-a4f7-b4fe8c4a925f" providerId="ADAL" clId="{180004A3-2244-40F4-B253-1D23939A0462}" dt="2022-01-24T21:04:16.243" v="139" actId="1076"/>
          <ac:graphicFrameMkLst>
            <pc:docMk/>
            <pc:sldMk cId="1744053747" sldId="328"/>
            <ac:graphicFrameMk id="12" creationId="{710DB309-99A5-4040-AE1C-5C6ACFE2DEB5}"/>
          </ac:graphicFrameMkLst>
        </pc:graphicFrameChg>
        <pc:picChg chg="add del mod">
          <ac:chgData name="Warley Costa" userId="e65919ba-8b30-45a2-a4f7-b4fe8c4a925f" providerId="ADAL" clId="{180004A3-2244-40F4-B253-1D23939A0462}" dt="2022-01-24T20:53:49.473" v="66" actId="478"/>
          <ac:picMkLst>
            <pc:docMk/>
            <pc:sldMk cId="1744053747" sldId="328"/>
            <ac:picMk id="15" creationId="{FDA828BE-3C98-478D-8E28-457DCFF780C4}"/>
          </ac:picMkLst>
        </pc:picChg>
        <pc:picChg chg="add del mod">
          <ac:chgData name="Warley Costa" userId="e65919ba-8b30-45a2-a4f7-b4fe8c4a925f" providerId="ADAL" clId="{180004A3-2244-40F4-B253-1D23939A0462}" dt="2022-01-24T20:53:50.249" v="67" actId="478"/>
          <ac:picMkLst>
            <pc:docMk/>
            <pc:sldMk cId="1744053747" sldId="328"/>
            <ac:picMk id="17" creationId="{1E04B81A-008E-4A6E-927B-719331AEB516}"/>
          </ac:picMkLst>
        </pc:picChg>
        <pc:picChg chg="add mod">
          <ac:chgData name="Warley Costa" userId="e65919ba-8b30-45a2-a4f7-b4fe8c4a925f" providerId="ADAL" clId="{180004A3-2244-40F4-B253-1D23939A0462}" dt="2022-01-24T21:09:44.812" v="167" actId="1076"/>
          <ac:picMkLst>
            <pc:docMk/>
            <pc:sldMk cId="1744053747" sldId="328"/>
            <ac:picMk id="19" creationId="{8A5E6D14-3221-4BF8-AC32-6D7DD71DCB2E}"/>
          </ac:picMkLst>
        </pc:picChg>
        <pc:picChg chg="add del mod">
          <ac:chgData name="Warley Costa" userId="e65919ba-8b30-45a2-a4f7-b4fe8c4a925f" providerId="ADAL" clId="{180004A3-2244-40F4-B253-1D23939A0462}" dt="2022-01-24T20:57:55.674" v="76" actId="478"/>
          <ac:picMkLst>
            <pc:docMk/>
            <pc:sldMk cId="1744053747" sldId="328"/>
            <ac:picMk id="21" creationId="{08B0CBE7-DA44-43AF-B359-EC8A77F5EC20}"/>
          </ac:picMkLst>
        </pc:picChg>
        <pc:picChg chg="add mod">
          <ac:chgData name="Warley Costa" userId="e65919ba-8b30-45a2-a4f7-b4fe8c4a925f" providerId="ADAL" clId="{180004A3-2244-40F4-B253-1D23939A0462}" dt="2022-01-24T21:04:33.187" v="143" actId="1076"/>
          <ac:picMkLst>
            <pc:docMk/>
            <pc:sldMk cId="1744053747" sldId="328"/>
            <ac:picMk id="23" creationId="{939B2A68-3CF1-49C2-AFDF-85DF8264CBBE}"/>
          </ac:picMkLst>
        </pc:picChg>
        <pc:picChg chg="add mod">
          <ac:chgData name="Warley Costa" userId="e65919ba-8b30-45a2-a4f7-b4fe8c4a925f" providerId="ADAL" clId="{180004A3-2244-40F4-B253-1D23939A0462}" dt="2022-01-24T21:04:33.187" v="143" actId="1076"/>
          <ac:picMkLst>
            <pc:docMk/>
            <pc:sldMk cId="1744053747" sldId="328"/>
            <ac:picMk id="25" creationId="{C1C3ED58-EC48-4CB5-916F-17E0FCA96491}"/>
          </ac:picMkLst>
        </pc:picChg>
        <pc:picChg chg="add mod">
          <ac:chgData name="Warley Costa" userId="e65919ba-8b30-45a2-a4f7-b4fe8c4a925f" providerId="ADAL" clId="{180004A3-2244-40F4-B253-1D23939A0462}" dt="2022-01-24T21:07:24.307" v="149" actId="1076"/>
          <ac:picMkLst>
            <pc:docMk/>
            <pc:sldMk cId="1744053747" sldId="328"/>
            <ac:picMk id="31" creationId="{E57F488C-0547-4E29-B8D9-A51ED34A531A}"/>
          </ac:picMkLst>
        </pc:picChg>
        <pc:picChg chg="add mod">
          <ac:chgData name="Warley Costa" userId="e65919ba-8b30-45a2-a4f7-b4fe8c4a925f" providerId="ADAL" clId="{180004A3-2244-40F4-B253-1D23939A0462}" dt="2022-01-24T21:09:03.057" v="158" actId="164"/>
          <ac:picMkLst>
            <pc:docMk/>
            <pc:sldMk cId="1744053747" sldId="328"/>
            <ac:picMk id="33" creationId="{2ED288A9-C0F0-497A-83BC-6008FE12DEBC}"/>
          </ac:picMkLst>
        </pc:picChg>
        <pc:picChg chg="add mod">
          <ac:chgData name="Warley Costa" userId="e65919ba-8b30-45a2-a4f7-b4fe8c4a925f" providerId="ADAL" clId="{180004A3-2244-40F4-B253-1D23939A0462}" dt="2022-01-24T21:09:03.057" v="158" actId="164"/>
          <ac:picMkLst>
            <pc:docMk/>
            <pc:sldMk cId="1744053747" sldId="328"/>
            <ac:picMk id="35" creationId="{7EA34442-0356-4576-8BB3-E69BCCC5BDB6}"/>
          </ac:picMkLst>
        </pc:picChg>
        <pc:picChg chg="add mod">
          <ac:chgData name="Warley Costa" userId="e65919ba-8b30-45a2-a4f7-b4fe8c4a925f" providerId="ADAL" clId="{180004A3-2244-40F4-B253-1D23939A0462}" dt="2022-01-24T21:14:06.325" v="171" actId="1076"/>
          <ac:picMkLst>
            <pc:docMk/>
            <pc:sldMk cId="1744053747" sldId="328"/>
            <ac:picMk id="38" creationId="{76ABF055-2310-412F-B89E-FEABC5941149}"/>
          </ac:picMkLst>
        </pc:picChg>
        <pc:picChg chg="add mod">
          <ac:chgData name="Warley Costa" userId="e65919ba-8b30-45a2-a4f7-b4fe8c4a925f" providerId="ADAL" clId="{180004A3-2244-40F4-B253-1D23939A0462}" dt="2022-01-24T21:17:33.677" v="184" actId="1076"/>
          <ac:picMkLst>
            <pc:docMk/>
            <pc:sldMk cId="1744053747" sldId="328"/>
            <ac:picMk id="41" creationId="{52A9D8B5-F4F8-4F67-9C4C-6540E2418303}"/>
          </ac:picMkLst>
        </pc:picChg>
      </pc:sldChg>
      <pc:sldChg chg="addSp delSp modSp mod">
        <pc:chgData name="Warley Costa" userId="e65919ba-8b30-45a2-a4f7-b4fe8c4a925f" providerId="ADAL" clId="{180004A3-2244-40F4-B253-1D23939A0462}" dt="2022-01-24T20:20:51.950" v="24" actId="14100"/>
        <pc:sldMkLst>
          <pc:docMk/>
          <pc:sldMk cId="2057277548" sldId="334"/>
        </pc:sldMkLst>
        <pc:graphicFrameChg chg="del">
          <ac:chgData name="Warley Costa" userId="e65919ba-8b30-45a2-a4f7-b4fe8c4a925f" providerId="ADAL" clId="{180004A3-2244-40F4-B253-1D23939A0462}" dt="2022-01-21T20:49:36.544" v="0" actId="478"/>
          <ac:graphicFrameMkLst>
            <pc:docMk/>
            <pc:sldMk cId="2057277548" sldId="334"/>
            <ac:graphicFrameMk id="2" creationId="{37DC69CA-F181-4D84-A804-530384C141A9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03:17.536" v="5"/>
          <ac:graphicFrameMkLst>
            <pc:docMk/>
            <pc:sldMk cId="2057277548" sldId="334"/>
            <ac:graphicFrameMk id="2" creationId="{407DD40E-A4E9-471C-8915-7C46B7991449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03:15.226" v="3" actId="478"/>
          <ac:graphicFrameMkLst>
            <pc:docMk/>
            <pc:sldMk cId="2057277548" sldId="334"/>
            <ac:graphicFrameMk id="3" creationId="{59C284B4-CAAB-4239-AB70-657FDAC6819B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04:22.923" v="12" actId="478"/>
          <ac:graphicFrameMkLst>
            <pc:docMk/>
            <pc:sldMk cId="2057277548" sldId="334"/>
            <ac:graphicFrameMk id="4" creationId="{9904063B-FE0A-45DF-A76A-3252C503D42D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03:50.643" v="9"/>
          <ac:graphicFrameMkLst>
            <pc:docMk/>
            <pc:sldMk cId="2057277548" sldId="334"/>
            <ac:graphicFrameMk id="5" creationId="{484A1281-D8B9-4BB1-AE45-B8236206672F}"/>
          </ac:graphicFrameMkLst>
        </pc:graphicFrameChg>
        <pc:graphicFrameChg chg="add del mod">
          <ac:chgData name="Warley Costa" userId="e65919ba-8b30-45a2-a4f7-b4fe8c4a925f" providerId="ADAL" clId="{180004A3-2244-40F4-B253-1D23939A0462}" dt="2022-01-24T20:04:26.027" v="13" actId="478"/>
          <ac:graphicFrameMkLst>
            <pc:docMk/>
            <pc:sldMk cId="2057277548" sldId="334"/>
            <ac:graphicFrameMk id="6" creationId="{A930AED9-E053-44D4-9F2E-386B8C7E3D77}"/>
          </ac:graphicFrameMkLst>
        </pc:graphicFrameChg>
        <pc:graphicFrameChg chg="add del mod modGraphic">
          <ac:chgData name="Warley Costa" userId="e65919ba-8b30-45a2-a4f7-b4fe8c4a925f" providerId="ADAL" clId="{180004A3-2244-40F4-B253-1D23939A0462}" dt="2022-01-24T20:12:30.057" v="17" actId="478"/>
          <ac:graphicFrameMkLst>
            <pc:docMk/>
            <pc:sldMk cId="2057277548" sldId="334"/>
            <ac:graphicFrameMk id="7" creationId="{F01848C2-7B6A-4E28-A93C-A1BA0016040C}"/>
          </ac:graphicFrameMkLst>
        </pc:graphicFrameChg>
        <pc:graphicFrameChg chg="add del mod modGraphic">
          <ac:chgData name="Warley Costa" userId="e65919ba-8b30-45a2-a4f7-b4fe8c4a925f" providerId="ADAL" clId="{180004A3-2244-40F4-B253-1D23939A0462}" dt="2022-01-24T20:20:32.387" v="21" actId="478"/>
          <ac:graphicFrameMkLst>
            <pc:docMk/>
            <pc:sldMk cId="2057277548" sldId="334"/>
            <ac:graphicFrameMk id="8" creationId="{A42A9164-6699-4DDB-9B47-998DF5D516C2}"/>
          </ac:graphicFrameMkLst>
        </pc:graphicFrameChg>
        <pc:graphicFrameChg chg="add mod modGraphic">
          <ac:chgData name="Warley Costa" userId="e65919ba-8b30-45a2-a4f7-b4fe8c4a925f" providerId="ADAL" clId="{180004A3-2244-40F4-B253-1D23939A0462}" dt="2022-01-24T20:20:51.950" v="24" actId="14100"/>
          <ac:graphicFrameMkLst>
            <pc:docMk/>
            <pc:sldMk cId="2057277548" sldId="334"/>
            <ac:graphicFrameMk id="10" creationId="{782EF817-0A37-49CC-A586-892798CB085C}"/>
          </ac:graphicFrameMkLst>
        </pc:graphicFrameChg>
      </pc:sldChg>
    </pc:docChg>
  </pc:docChgLst>
  <pc:docChgLst>
    <pc:chgData name="Warley Costa" userId="e65919ba-8b30-45a2-a4f7-b4fe8c4a925f" providerId="ADAL" clId="{0B33C4A3-8D28-45E3-97BB-FBBD7691F850}"/>
    <pc:docChg chg="custSel modSld">
      <pc:chgData name="Warley Costa" userId="e65919ba-8b30-45a2-a4f7-b4fe8c4a925f" providerId="ADAL" clId="{0B33C4A3-8D28-45E3-97BB-FBBD7691F850}" dt="2022-03-13T11:47:58.755" v="155"/>
      <pc:docMkLst>
        <pc:docMk/>
      </pc:docMkLst>
      <pc:sldChg chg="delSp mod">
        <pc:chgData name="Warley Costa" userId="e65919ba-8b30-45a2-a4f7-b4fe8c4a925f" providerId="ADAL" clId="{0B33C4A3-8D28-45E3-97BB-FBBD7691F850}" dt="2022-03-10T09:06:19.034" v="0" actId="478"/>
        <pc:sldMkLst>
          <pc:docMk/>
          <pc:sldMk cId="49168084" sldId="256"/>
        </pc:sldMkLst>
        <pc:spChg chg="del">
          <ac:chgData name="Warley Costa" userId="e65919ba-8b30-45a2-a4f7-b4fe8c4a925f" providerId="ADAL" clId="{0B33C4A3-8D28-45E3-97BB-FBBD7691F850}" dt="2022-03-10T09:06:19.034" v="0" actId="478"/>
          <ac:spMkLst>
            <pc:docMk/>
            <pc:sldMk cId="49168084" sldId="256"/>
            <ac:spMk id="3" creationId="{C715EADB-AAFC-4227-BB02-7313D271D987}"/>
          </ac:spMkLst>
        </pc:spChg>
      </pc:sldChg>
      <pc:sldChg chg="addSp modSp mod modAnim">
        <pc:chgData name="Warley Costa" userId="e65919ba-8b30-45a2-a4f7-b4fe8c4a925f" providerId="ADAL" clId="{0B33C4A3-8D28-45E3-97BB-FBBD7691F850}" dt="2022-03-13T11:47:58.755" v="155"/>
        <pc:sldMkLst>
          <pc:docMk/>
          <pc:sldMk cId="1744053747" sldId="328"/>
        </pc:sldMkLst>
        <pc:spChg chg="mod">
          <ac:chgData name="Warley Costa" userId="e65919ba-8b30-45a2-a4f7-b4fe8c4a925f" providerId="ADAL" clId="{0B33C4A3-8D28-45E3-97BB-FBBD7691F850}" dt="2022-03-13T11:41:46.404" v="123" actId="1076"/>
          <ac:spMkLst>
            <pc:docMk/>
            <pc:sldMk cId="1744053747" sldId="328"/>
            <ac:spMk id="12" creationId="{B1811D9F-B180-42B0-8529-D96DFECFF7E9}"/>
          </ac:spMkLst>
        </pc:spChg>
        <pc:spChg chg="mod">
          <ac:chgData name="Warley Costa" userId="e65919ba-8b30-45a2-a4f7-b4fe8c4a925f" providerId="ADAL" clId="{0B33C4A3-8D28-45E3-97BB-FBBD7691F850}" dt="2022-03-13T11:42:02.116" v="126" actId="1076"/>
          <ac:spMkLst>
            <pc:docMk/>
            <pc:sldMk cId="1744053747" sldId="328"/>
            <ac:spMk id="14" creationId="{17625934-2C08-49EA-8E9D-C23326FFF943}"/>
          </ac:spMkLst>
        </pc:spChg>
        <pc:spChg chg="mod">
          <ac:chgData name="Warley Costa" userId="e65919ba-8b30-45a2-a4f7-b4fe8c4a925f" providerId="ADAL" clId="{0B33C4A3-8D28-45E3-97BB-FBBD7691F850}" dt="2022-03-13T11:42:02.116" v="126" actId="1076"/>
          <ac:spMkLst>
            <pc:docMk/>
            <pc:sldMk cId="1744053747" sldId="328"/>
            <ac:spMk id="15" creationId="{8EF35982-FD2F-43FA-BC3B-8AEFC13A8631}"/>
          </ac:spMkLst>
        </pc:spChg>
        <pc:spChg chg="mod">
          <ac:chgData name="Warley Costa" userId="e65919ba-8b30-45a2-a4f7-b4fe8c4a925f" providerId="ADAL" clId="{0B33C4A3-8D28-45E3-97BB-FBBD7691F850}" dt="2022-03-13T11:39:06.038" v="17" actId="20577"/>
          <ac:spMkLst>
            <pc:docMk/>
            <pc:sldMk cId="1744053747" sldId="328"/>
            <ac:spMk id="28" creationId="{8FEB37E3-C512-45DA-8259-0C608003F04B}"/>
          </ac:spMkLst>
        </pc:spChg>
        <pc:spChg chg="mod">
          <ac:chgData name="Warley Costa" userId="e65919ba-8b30-45a2-a4f7-b4fe8c4a925f" providerId="ADAL" clId="{0B33C4A3-8D28-45E3-97BB-FBBD7691F850}" dt="2022-03-13T11:43:11.704" v="136" actId="1076"/>
          <ac:spMkLst>
            <pc:docMk/>
            <pc:sldMk cId="1744053747" sldId="328"/>
            <ac:spMk id="29" creationId="{B796ECC0-4F40-4B97-BC18-AE43C2B58F6A}"/>
          </ac:spMkLst>
        </pc:spChg>
        <pc:grpChg chg="add mod ord">
          <ac:chgData name="Warley Costa" userId="e65919ba-8b30-45a2-a4f7-b4fe8c4a925f" providerId="ADAL" clId="{0B33C4A3-8D28-45E3-97BB-FBBD7691F850}" dt="2022-03-13T11:41:24.329" v="120" actId="1076"/>
          <ac:grpSpMkLst>
            <pc:docMk/>
            <pc:sldMk cId="1744053747" sldId="328"/>
            <ac:grpSpMk id="2" creationId="{97294F1D-E842-466E-B25E-494E820FC83A}"/>
          </ac:grpSpMkLst>
        </pc:grpChg>
        <pc:grpChg chg="mod">
          <ac:chgData name="Warley Costa" userId="e65919ba-8b30-45a2-a4f7-b4fe8c4a925f" providerId="ADAL" clId="{0B33C4A3-8D28-45E3-97BB-FBBD7691F850}" dt="2022-03-13T11:40:54.691" v="19" actId="164"/>
          <ac:grpSpMkLst>
            <pc:docMk/>
            <pc:sldMk cId="1744053747" sldId="328"/>
            <ac:grpSpMk id="22" creationId="{BAB0218E-7449-41AA-8A45-C427C1AEECC6}"/>
          </ac:grpSpMkLst>
        </pc:grpChg>
        <pc:grpChg chg="mod">
          <ac:chgData name="Warley Costa" userId="e65919ba-8b30-45a2-a4f7-b4fe8c4a925f" providerId="ADAL" clId="{0B33C4A3-8D28-45E3-97BB-FBBD7691F850}" dt="2022-03-13T11:40:54.691" v="19" actId="164"/>
          <ac:grpSpMkLst>
            <pc:docMk/>
            <pc:sldMk cId="1744053747" sldId="328"/>
            <ac:grpSpMk id="27" creationId="{D34E6DF5-ADA9-47AC-A97B-95A43C742859}"/>
          </ac:grpSpMkLst>
        </pc:grpChg>
      </pc:sldChg>
    </pc:docChg>
  </pc:docChgLst>
  <pc:docChgLst>
    <pc:chgData name="Warley Costa" userId="e65919ba-8b30-45a2-a4f7-b4fe8c4a925f" providerId="ADAL" clId="{336A24B8-7EB6-47B6-9835-A2A987AC09C5}"/>
    <pc:docChg chg="undo custSel addSld modSld">
      <pc:chgData name="Warley Costa" userId="e65919ba-8b30-45a2-a4f7-b4fe8c4a925f" providerId="ADAL" clId="{336A24B8-7EB6-47B6-9835-A2A987AC09C5}" dt="2022-06-03T18:36:52.572" v="42" actId="478"/>
      <pc:docMkLst>
        <pc:docMk/>
      </pc:docMkLst>
      <pc:sldChg chg="delSp mod delAnim">
        <pc:chgData name="Warley Costa" userId="e65919ba-8b30-45a2-a4f7-b4fe8c4a925f" providerId="ADAL" clId="{336A24B8-7EB6-47B6-9835-A2A987AC09C5}" dt="2022-06-03T18:36:52.572" v="42" actId="478"/>
        <pc:sldMkLst>
          <pc:docMk/>
          <pc:sldMk cId="1937800968" sldId="330"/>
        </pc:sldMkLst>
        <pc:picChg chg="del">
          <ac:chgData name="Warley Costa" userId="e65919ba-8b30-45a2-a4f7-b4fe8c4a925f" providerId="ADAL" clId="{336A24B8-7EB6-47B6-9835-A2A987AC09C5}" dt="2022-06-03T18:36:52.572" v="42" actId="478"/>
          <ac:picMkLst>
            <pc:docMk/>
            <pc:sldMk cId="1937800968" sldId="330"/>
            <ac:picMk id="5" creationId="{FE15E199-EF3A-4A06-BBB1-05AEE255D703}"/>
          </ac:picMkLst>
        </pc:picChg>
      </pc:sldChg>
      <pc:sldChg chg="addSp modSp mod">
        <pc:chgData name="Warley Costa" userId="e65919ba-8b30-45a2-a4f7-b4fe8c4a925f" providerId="ADAL" clId="{336A24B8-7EB6-47B6-9835-A2A987AC09C5}" dt="2022-06-03T18:05:04.433" v="5" actId="13926"/>
        <pc:sldMkLst>
          <pc:docMk/>
          <pc:sldMk cId="1278586184" sldId="348"/>
        </pc:sldMkLst>
        <pc:graphicFrameChg chg="add mod modGraphic">
          <ac:chgData name="Warley Costa" userId="e65919ba-8b30-45a2-a4f7-b4fe8c4a925f" providerId="ADAL" clId="{336A24B8-7EB6-47B6-9835-A2A987AC09C5}" dt="2022-06-03T18:05:04.433" v="5" actId="13926"/>
          <ac:graphicFrameMkLst>
            <pc:docMk/>
            <pc:sldMk cId="1278586184" sldId="348"/>
            <ac:graphicFrameMk id="2" creationId="{23E5977A-513A-690E-95F4-6096C666AEE5}"/>
          </ac:graphicFrameMkLst>
        </pc:graphicFrameChg>
      </pc:sldChg>
      <pc:sldChg chg="addSp delSp modSp add mod">
        <pc:chgData name="Warley Costa" userId="e65919ba-8b30-45a2-a4f7-b4fe8c4a925f" providerId="ADAL" clId="{336A24B8-7EB6-47B6-9835-A2A987AC09C5}" dt="2022-06-03T18:36:23.115" v="41" actId="14100"/>
        <pc:sldMkLst>
          <pc:docMk/>
          <pc:sldMk cId="2324881072" sldId="349"/>
        </pc:sldMkLst>
        <pc:spChg chg="mod">
          <ac:chgData name="Warley Costa" userId="e65919ba-8b30-45a2-a4f7-b4fe8c4a925f" providerId="ADAL" clId="{336A24B8-7EB6-47B6-9835-A2A987AC09C5}" dt="2022-06-03T18:06:10.645" v="9" actId="20577"/>
          <ac:spMkLst>
            <pc:docMk/>
            <pc:sldMk cId="2324881072" sldId="349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336A24B8-7EB6-47B6-9835-A2A987AC09C5}" dt="2022-06-03T18:33:35.054" v="10" actId="478"/>
          <ac:graphicFrameMkLst>
            <pc:docMk/>
            <pc:sldMk cId="2324881072" sldId="349"/>
            <ac:graphicFrameMk id="2" creationId="{23E5977A-513A-690E-95F4-6096C666AEE5}"/>
          </ac:graphicFrameMkLst>
        </pc:graphicFrameChg>
        <pc:graphicFrameChg chg="add del mod modGraphic">
          <ac:chgData name="Warley Costa" userId="e65919ba-8b30-45a2-a4f7-b4fe8c4a925f" providerId="ADAL" clId="{336A24B8-7EB6-47B6-9835-A2A987AC09C5}" dt="2022-06-03T18:34:39.704" v="17" actId="478"/>
          <ac:graphicFrameMkLst>
            <pc:docMk/>
            <pc:sldMk cId="2324881072" sldId="349"/>
            <ac:graphicFrameMk id="3" creationId="{69F980B7-CB15-6A75-7421-57DFCECAD2EA}"/>
          </ac:graphicFrameMkLst>
        </pc:graphicFrameChg>
        <pc:graphicFrameChg chg="add mod modGraphic">
          <ac:chgData name="Warley Costa" userId="e65919ba-8b30-45a2-a4f7-b4fe8c4a925f" providerId="ADAL" clId="{336A24B8-7EB6-47B6-9835-A2A987AC09C5}" dt="2022-06-03T18:34:56.577" v="21" actId="1076"/>
          <ac:graphicFrameMkLst>
            <pc:docMk/>
            <pc:sldMk cId="2324881072" sldId="349"/>
            <ac:graphicFrameMk id="4" creationId="{B3CF7431-6799-34D2-33C6-E271539031A3}"/>
          </ac:graphicFrameMkLst>
        </pc:graphicFrameChg>
        <pc:graphicFrameChg chg="add mod">
          <ac:chgData name="Warley Costa" userId="e65919ba-8b30-45a2-a4f7-b4fe8c4a925f" providerId="ADAL" clId="{336A24B8-7EB6-47B6-9835-A2A987AC09C5}" dt="2022-06-03T18:35:16.276" v="25"/>
          <ac:graphicFrameMkLst>
            <pc:docMk/>
            <pc:sldMk cId="2324881072" sldId="349"/>
            <ac:graphicFrameMk id="14" creationId="{5594CDCD-5EF6-E0E1-56D9-C471952CEFD1}"/>
          </ac:graphicFrameMkLst>
        </pc:graphicFrameChg>
        <pc:graphicFrameChg chg="add mod">
          <ac:chgData name="Warley Costa" userId="e65919ba-8b30-45a2-a4f7-b4fe8c4a925f" providerId="ADAL" clId="{336A24B8-7EB6-47B6-9835-A2A987AC09C5}" dt="2022-06-03T18:35:27.512" v="29" actId="14100"/>
          <ac:graphicFrameMkLst>
            <pc:docMk/>
            <pc:sldMk cId="2324881072" sldId="349"/>
            <ac:graphicFrameMk id="15" creationId="{5594CDCD-5EF6-E0E1-56D9-C471952CEFD1}"/>
          </ac:graphicFrameMkLst>
        </pc:graphicFrameChg>
        <pc:graphicFrameChg chg="add mod">
          <ac:chgData name="Warley Costa" userId="e65919ba-8b30-45a2-a4f7-b4fe8c4a925f" providerId="ADAL" clId="{336A24B8-7EB6-47B6-9835-A2A987AC09C5}" dt="2022-06-03T18:35:48.798" v="34" actId="14100"/>
          <ac:graphicFrameMkLst>
            <pc:docMk/>
            <pc:sldMk cId="2324881072" sldId="349"/>
            <ac:graphicFrameMk id="16" creationId="{6C536B20-571A-A7EB-1647-E06BFB1412F6}"/>
          </ac:graphicFrameMkLst>
        </pc:graphicFrameChg>
        <pc:graphicFrameChg chg="del">
          <ac:chgData name="Warley Costa" userId="e65919ba-8b30-45a2-a4f7-b4fe8c4a925f" providerId="ADAL" clId="{336A24B8-7EB6-47B6-9835-A2A987AC09C5}" dt="2022-06-03T18:35:13.800" v="22" actId="478"/>
          <ac:graphicFrameMkLst>
            <pc:docMk/>
            <pc:sldMk cId="2324881072" sldId="349"/>
            <ac:graphicFrameMk id="17" creationId="{D1FC0609-8570-71EF-5195-BEC8C83B9CC7}"/>
          </ac:graphicFrameMkLst>
        </pc:graphicFrameChg>
        <pc:graphicFrameChg chg="add mod">
          <ac:chgData name="Warley Costa" userId="e65919ba-8b30-45a2-a4f7-b4fe8c4a925f" providerId="ADAL" clId="{336A24B8-7EB6-47B6-9835-A2A987AC09C5}" dt="2022-06-03T18:36:23.115" v="41" actId="14100"/>
          <ac:graphicFrameMkLst>
            <pc:docMk/>
            <pc:sldMk cId="2324881072" sldId="349"/>
            <ac:graphicFrameMk id="18" creationId="{9FCA8EAA-E065-D65E-3D78-326B500C0B01}"/>
          </ac:graphicFrameMkLst>
        </pc:graphicFrameChg>
        <pc:graphicFrameChg chg="del">
          <ac:chgData name="Warley Costa" userId="e65919ba-8b30-45a2-a4f7-b4fe8c4a925f" providerId="ADAL" clId="{336A24B8-7EB6-47B6-9835-A2A987AC09C5}" dt="2022-06-03T18:35:32.281" v="30" actId="478"/>
          <ac:graphicFrameMkLst>
            <pc:docMk/>
            <pc:sldMk cId="2324881072" sldId="349"/>
            <ac:graphicFrameMk id="19" creationId="{E901F3F6-FDC7-4BDD-BDC9-13B65DFD3C58}"/>
          </ac:graphicFrameMkLst>
        </pc:graphicFrameChg>
        <pc:graphicFrameChg chg="del mod">
          <ac:chgData name="Warley Costa" userId="e65919ba-8b30-45a2-a4f7-b4fe8c4a925f" providerId="ADAL" clId="{336A24B8-7EB6-47B6-9835-A2A987AC09C5}" dt="2022-06-03T18:36:02.767" v="36" actId="478"/>
          <ac:graphicFrameMkLst>
            <pc:docMk/>
            <pc:sldMk cId="2324881072" sldId="349"/>
            <ac:graphicFrameMk id="21" creationId="{0460C559-E77E-78D4-F32D-708D4C417D99}"/>
          </ac:graphicFrameMkLst>
        </pc:graphicFrameChg>
      </pc:sldChg>
    </pc:docChg>
  </pc:docChgLst>
  <pc:docChgLst>
    <pc:chgData name="Warley Costa" userId="e65919ba-8b30-45a2-a4f7-b4fe8c4a925f" providerId="ADAL" clId="{3BB918B1-DD0E-4DB6-A033-EA281B78FD24}"/>
    <pc:docChg chg="undo custSel addSld delSld modSld">
      <pc:chgData name="Warley Costa" userId="e65919ba-8b30-45a2-a4f7-b4fe8c4a925f" providerId="ADAL" clId="{3BB918B1-DD0E-4DB6-A033-EA281B78FD24}" dt="2022-04-26T18:02:40.833" v="448" actId="20577"/>
      <pc:docMkLst>
        <pc:docMk/>
      </pc:docMkLst>
      <pc:sldChg chg="modSp mod">
        <pc:chgData name="Warley Costa" userId="e65919ba-8b30-45a2-a4f7-b4fe8c4a925f" providerId="ADAL" clId="{3BB918B1-DD0E-4DB6-A033-EA281B78FD24}" dt="2022-04-26T18:02:40.833" v="448" actId="20577"/>
        <pc:sldMkLst>
          <pc:docMk/>
          <pc:sldMk cId="49168084" sldId="256"/>
        </pc:sldMkLst>
        <pc:spChg chg="mod">
          <ac:chgData name="Warley Costa" userId="e65919ba-8b30-45a2-a4f7-b4fe8c4a925f" providerId="ADAL" clId="{3BB918B1-DD0E-4DB6-A033-EA281B78FD24}" dt="2022-04-26T18:02:40.833" v="448" actId="20577"/>
          <ac:spMkLst>
            <pc:docMk/>
            <pc:sldMk cId="49168084" sldId="256"/>
            <ac:spMk id="8" creationId="{AD7DF834-E87F-4E62-9F5B-971B6F6BF5D6}"/>
          </ac:spMkLst>
        </pc:spChg>
      </pc:sldChg>
      <pc:sldChg chg="addSp delSp modSp mod addAnim delAnim">
        <pc:chgData name="Warley Costa" userId="e65919ba-8b30-45a2-a4f7-b4fe8c4a925f" providerId="ADAL" clId="{3BB918B1-DD0E-4DB6-A033-EA281B78FD24}" dt="2022-04-18T19:15:17.120" v="244" actId="21"/>
        <pc:sldMkLst>
          <pc:docMk/>
          <pc:sldMk cId="2064027322" sldId="326"/>
        </pc:sldMkLst>
        <pc:spChg chg="add del">
          <ac:chgData name="Warley Costa" userId="e65919ba-8b30-45a2-a4f7-b4fe8c4a925f" providerId="ADAL" clId="{3BB918B1-DD0E-4DB6-A033-EA281B78FD24}" dt="2022-04-18T18:50:07.755" v="168" actId="478"/>
          <ac:spMkLst>
            <pc:docMk/>
            <pc:sldMk cId="2064027322" sldId="326"/>
            <ac:spMk id="6" creationId="{9C6DB0FA-F6D0-439D-80A3-B0875A818E9F}"/>
          </ac:spMkLst>
        </pc:spChg>
        <pc:spChg chg="add del">
          <ac:chgData name="Warley Costa" userId="e65919ba-8b30-45a2-a4f7-b4fe8c4a925f" providerId="ADAL" clId="{3BB918B1-DD0E-4DB6-A033-EA281B78FD24}" dt="2022-04-18T18:50:08.587" v="169" actId="478"/>
          <ac:spMkLst>
            <pc:docMk/>
            <pc:sldMk cId="2064027322" sldId="326"/>
            <ac:spMk id="7" creationId="{588D3085-86E1-4E58-96A3-C93845A93874}"/>
          </ac:spMkLst>
        </pc:spChg>
        <pc:spChg chg="del">
          <ac:chgData name="Warley Costa" userId="e65919ba-8b30-45a2-a4f7-b4fe8c4a925f" providerId="ADAL" clId="{3BB918B1-DD0E-4DB6-A033-EA281B78FD24}" dt="2022-04-18T18:50:09.339" v="170" actId="478"/>
          <ac:spMkLst>
            <pc:docMk/>
            <pc:sldMk cId="2064027322" sldId="326"/>
            <ac:spMk id="8" creationId="{0B851F6E-16CD-47D2-8A4B-FAF061E5FA62}"/>
          </ac:spMkLst>
        </pc:spChg>
        <pc:spChg chg="del">
          <ac:chgData name="Warley Costa" userId="e65919ba-8b30-45a2-a4f7-b4fe8c4a925f" providerId="ADAL" clId="{3BB918B1-DD0E-4DB6-A033-EA281B78FD24}" dt="2022-04-18T18:50:10.557" v="171" actId="478"/>
          <ac:spMkLst>
            <pc:docMk/>
            <pc:sldMk cId="2064027322" sldId="326"/>
            <ac:spMk id="10" creationId="{C82E2E68-82E7-4763-905E-C233D0C050C2}"/>
          </ac:spMkLst>
        </pc:spChg>
        <pc:graphicFrameChg chg="add del mod modGraphic">
          <ac:chgData name="Warley Costa" userId="e65919ba-8b30-45a2-a4f7-b4fe8c4a925f" providerId="ADAL" clId="{3BB918B1-DD0E-4DB6-A033-EA281B78FD24}" dt="2022-04-18T18:50:06.636" v="167" actId="478"/>
          <ac:graphicFrameMkLst>
            <pc:docMk/>
            <pc:sldMk cId="2064027322" sldId="326"/>
            <ac:graphicFrameMk id="2" creationId="{7D1D87DD-D11D-4AC6-B12C-A9DFC4F5AF80}"/>
          </ac:graphicFrameMkLst>
        </pc:graphicFrameChg>
        <pc:picChg chg="add mod">
          <ac:chgData name="Warley Costa" userId="e65919ba-8b30-45a2-a4f7-b4fe8c4a925f" providerId="ADAL" clId="{3BB918B1-DD0E-4DB6-A033-EA281B78FD24}" dt="2022-04-18T18:51:01.601" v="175" actId="14100"/>
          <ac:picMkLst>
            <pc:docMk/>
            <pc:sldMk cId="2064027322" sldId="326"/>
            <ac:picMk id="4" creationId="{616F5B7F-1A08-4B31-9B2A-F063DE8CE266}"/>
          </ac:picMkLst>
        </pc:picChg>
        <pc:picChg chg="add mod">
          <ac:chgData name="Warley Costa" userId="e65919ba-8b30-45a2-a4f7-b4fe8c4a925f" providerId="ADAL" clId="{3BB918B1-DD0E-4DB6-A033-EA281B78FD24}" dt="2022-04-18T18:51:30.706" v="178" actId="1076"/>
          <ac:picMkLst>
            <pc:docMk/>
            <pc:sldMk cId="2064027322" sldId="326"/>
            <ac:picMk id="12" creationId="{E3B42C5F-A129-4C10-A336-B9F8E4ECF7D6}"/>
          </ac:picMkLst>
        </pc:picChg>
        <pc:picChg chg="add del mod">
          <ac:chgData name="Warley Costa" userId="e65919ba-8b30-45a2-a4f7-b4fe8c4a925f" providerId="ADAL" clId="{3BB918B1-DD0E-4DB6-A033-EA281B78FD24}" dt="2022-04-18T18:54:23.410" v="191" actId="478"/>
          <ac:picMkLst>
            <pc:docMk/>
            <pc:sldMk cId="2064027322" sldId="326"/>
            <ac:picMk id="14" creationId="{AF050ED1-8F6F-4816-A1D3-4E4007EE40D8}"/>
          </ac:picMkLst>
        </pc:picChg>
        <pc:picChg chg="add del mod">
          <ac:chgData name="Warley Costa" userId="e65919ba-8b30-45a2-a4f7-b4fe8c4a925f" providerId="ADAL" clId="{3BB918B1-DD0E-4DB6-A033-EA281B78FD24}" dt="2022-04-18T18:53:34.139" v="185" actId="478"/>
          <ac:picMkLst>
            <pc:docMk/>
            <pc:sldMk cId="2064027322" sldId="326"/>
            <ac:picMk id="16" creationId="{2244B0B8-7D84-4E63-AD0E-53C574D0F06F}"/>
          </ac:picMkLst>
        </pc:picChg>
        <pc:picChg chg="add del mod">
          <ac:chgData name="Warley Costa" userId="e65919ba-8b30-45a2-a4f7-b4fe8c4a925f" providerId="ADAL" clId="{3BB918B1-DD0E-4DB6-A033-EA281B78FD24}" dt="2022-04-18T18:54:22.754" v="190" actId="478"/>
          <ac:picMkLst>
            <pc:docMk/>
            <pc:sldMk cId="2064027322" sldId="326"/>
            <ac:picMk id="18" creationId="{A2EA3002-D9BB-4C4F-AEFE-9CFE8731D7A0}"/>
          </ac:picMkLst>
        </pc:picChg>
        <pc:picChg chg="add mod">
          <ac:chgData name="Warley Costa" userId="e65919ba-8b30-45a2-a4f7-b4fe8c4a925f" providerId="ADAL" clId="{3BB918B1-DD0E-4DB6-A033-EA281B78FD24}" dt="2022-04-18T18:54:43.938" v="196" actId="14100"/>
          <ac:picMkLst>
            <pc:docMk/>
            <pc:sldMk cId="2064027322" sldId="326"/>
            <ac:picMk id="20" creationId="{8FBF8307-0507-4F28-89EA-43ED2A418E38}"/>
          </ac:picMkLst>
        </pc:picChg>
        <pc:picChg chg="add mod">
          <ac:chgData name="Warley Costa" userId="e65919ba-8b30-45a2-a4f7-b4fe8c4a925f" providerId="ADAL" clId="{3BB918B1-DD0E-4DB6-A033-EA281B78FD24}" dt="2022-04-18T18:55:22.569" v="200" actId="14100"/>
          <ac:picMkLst>
            <pc:docMk/>
            <pc:sldMk cId="2064027322" sldId="326"/>
            <ac:picMk id="22" creationId="{6D0F7C36-1358-45C7-A1EF-B81B575CEE05}"/>
          </ac:picMkLst>
        </pc:picChg>
        <pc:picChg chg="add mod">
          <ac:chgData name="Warley Costa" userId="e65919ba-8b30-45a2-a4f7-b4fe8c4a925f" providerId="ADAL" clId="{3BB918B1-DD0E-4DB6-A033-EA281B78FD24}" dt="2022-04-18T19:08:56.546" v="204" actId="14100"/>
          <ac:picMkLst>
            <pc:docMk/>
            <pc:sldMk cId="2064027322" sldId="326"/>
            <ac:picMk id="24" creationId="{0095184D-FEC5-4843-A28B-063A39F1C6C4}"/>
          </ac:picMkLst>
        </pc:picChg>
        <pc:picChg chg="add mod">
          <ac:chgData name="Warley Costa" userId="e65919ba-8b30-45a2-a4f7-b4fe8c4a925f" providerId="ADAL" clId="{3BB918B1-DD0E-4DB6-A033-EA281B78FD24}" dt="2022-04-18T19:09:38.979" v="210" actId="14100"/>
          <ac:picMkLst>
            <pc:docMk/>
            <pc:sldMk cId="2064027322" sldId="326"/>
            <ac:picMk id="26" creationId="{4138F82A-32D9-42DF-B2CB-152C6BC0A0BB}"/>
          </ac:picMkLst>
        </pc:picChg>
        <pc:picChg chg="add mod">
          <ac:chgData name="Warley Costa" userId="e65919ba-8b30-45a2-a4f7-b4fe8c4a925f" providerId="ADAL" clId="{3BB918B1-DD0E-4DB6-A033-EA281B78FD24}" dt="2022-04-18T19:10:23.162" v="215" actId="1076"/>
          <ac:picMkLst>
            <pc:docMk/>
            <pc:sldMk cId="2064027322" sldId="326"/>
            <ac:picMk id="28" creationId="{523673D4-1E72-49BA-9EF9-7BD4C29498FE}"/>
          </ac:picMkLst>
        </pc:picChg>
        <pc:picChg chg="add mod">
          <ac:chgData name="Warley Costa" userId="e65919ba-8b30-45a2-a4f7-b4fe8c4a925f" providerId="ADAL" clId="{3BB918B1-DD0E-4DB6-A033-EA281B78FD24}" dt="2022-04-18T19:10:53.466" v="220" actId="14100"/>
          <ac:picMkLst>
            <pc:docMk/>
            <pc:sldMk cId="2064027322" sldId="326"/>
            <ac:picMk id="30" creationId="{73E01755-15BC-4A10-AC7F-D691DB2AB840}"/>
          </ac:picMkLst>
        </pc:picChg>
        <pc:picChg chg="add mod">
          <ac:chgData name="Warley Costa" userId="e65919ba-8b30-45a2-a4f7-b4fe8c4a925f" providerId="ADAL" clId="{3BB918B1-DD0E-4DB6-A033-EA281B78FD24}" dt="2022-04-18T19:14:26.986" v="243" actId="1076"/>
          <ac:picMkLst>
            <pc:docMk/>
            <pc:sldMk cId="2064027322" sldId="326"/>
            <ac:picMk id="32" creationId="{84640EE0-4C6D-4F5C-B6B8-D3BB84B4DF43}"/>
          </ac:picMkLst>
        </pc:picChg>
        <pc:picChg chg="add del mod">
          <ac:chgData name="Warley Costa" userId="e65919ba-8b30-45a2-a4f7-b4fe8c4a925f" providerId="ADAL" clId="{3BB918B1-DD0E-4DB6-A033-EA281B78FD24}" dt="2022-04-18T19:15:17.120" v="244" actId="21"/>
          <ac:picMkLst>
            <pc:docMk/>
            <pc:sldMk cId="2064027322" sldId="326"/>
            <ac:picMk id="34" creationId="{BAA69867-9B45-490D-A77A-A5D5BCE85D13}"/>
          </ac:picMkLst>
        </pc:picChg>
      </pc:sldChg>
      <pc:sldChg chg="delSp mod delAnim">
        <pc:chgData name="Warley Costa" userId="e65919ba-8b30-45a2-a4f7-b4fe8c4a925f" providerId="ADAL" clId="{3BB918B1-DD0E-4DB6-A033-EA281B78FD24}" dt="2022-04-18T19:35:24.821" v="266" actId="478"/>
        <pc:sldMkLst>
          <pc:docMk/>
          <pc:sldMk cId="1744053747" sldId="328"/>
        </pc:sldMkLst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5" creationId="{64521440-348D-4F40-A958-1D9405AEE261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6" creationId="{3318FF2A-C259-4625-A762-DDA15A69670B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8" creationId="{5E1D7C8A-7F75-4C86-A8A9-74AF6D6AA75B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12" creationId="{B1811D9F-B180-42B0-8529-D96DFECFF7E9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13" creationId="{799FF120-3B58-4F30-AB26-2B88F4505935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14" creationId="{17625934-2C08-49EA-8E9D-C23326FFF943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15" creationId="{8EF35982-FD2F-43FA-BC3B-8AEFC13A8631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18" creationId="{1B7108EA-A67F-46E7-B1D9-320598171268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20" creationId="{D3F31E09-2F57-4D26-B1AE-91D9A3836EEF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23" creationId="{4626B6DB-FF46-45BB-9471-79EA67498F88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25" creationId="{3EB168D3-5660-4A77-89FF-5AAB76785021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28" creationId="{8FEB37E3-C512-45DA-8259-0C608003F04B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29" creationId="{B796ECC0-4F40-4B97-BC18-AE43C2B58F6A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30" creationId="{0EFFE4C1-9A6A-40ED-B2A4-34E99089C4A7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31" creationId="{1702B3AF-41B4-4174-905F-4CE3BE52AA01}"/>
          </ac:spMkLst>
        </pc:spChg>
        <pc:spChg chg="del">
          <ac:chgData name="Warley Costa" userId="e65919ba-8b30-45a2-a4f7-b4fe8c4a925f" providerId="ADAL" clId="{3BB918B1-DD0E-4DB6-A033-EA281B78FD24}" dt="2022-04-18T19:35:24.821" v="266" actId="478"/>
          <ac:spMkLst>
            <pc:docMk/>
            <pc:sldMk cId="1744053747" sldId="328"/>
            <ac:spMk id="32" creationId="{6A704866-AD07-455A-AA10-E7F1DB5ED577}"/>
          </ac:spMkLst>
        </pc:spChg>
        <pc:graphicFrameChg chg="del">
          <ac:chgData name="Warley Costa" userId="e65919ba-8b30-45a2-a4f7-b4fe8c4a925f" providerId="ADAL" clId="{3BB918B1-DD0E-4DB6-A033-EA281B78FD24}" dt="2022-04-18T19:35:21.183" v="265" actId="478"/>
          <ac:graphicFrameMkLst>
            <pc:docMk/>
            <pc:sldMk cId="1744053747" sldId="328"/>
            <ac:graphicFrameMk id="3" creationId="{AEEEEEAE-3EB8-4258-B1D4-3E7592362628}"/>
          </ac:graphicFrameMkLst>
        </pc:graphicFrameChg>
      </pc:sldChg>
      <pc:sldChg chg="addSp delSp modSp mod delAnim modAnim">
        <pc:chgData name="Warley Costa" userId="e65919ba-8b30-45a2-a4f7-b4fe8c4a925f" providerId="ADAL" clId="{3BB918B1-DD0E-4DB6-A033-EA281B78FD24}" dt="2022-04-18T18:31:45.538" v="59"/>
        <pc:sldMkLst>
          <pc:docMk/>
          <pc:sldMk cId="3686828963" sldId="333"/>
        </pc:sldMkLst>
        <pc:spChg chg="add mod">
          <ac:chgData name="Warley Costa" userId="e65919ba-8b30-45a2-a4f7-b4fe8c4a925f" providerId="ADAL" clId="{3BB918B1-DD0E-4DB6-A033-EA281B78FD24}" dt="2022-04-18T18:27:19.738" v="26" actId="20577"/>
          <ac:spMkLst>
            <pc:docMk/>
            <pc:sldMk cId="3686828963" sldId="333"/>
            <ac:spMk id="6" creationId="{3D965734-613F-4DA9-AC8A-678AFA96393C}"/>
          </ac:spMkLst>
        </pc:spChg>
        <pc:spChg chg="add del mod">
          <ac:chgData name="Warley Costa" userId="e65919ba-8b30-45a2-a4f7-b4fe8c4a925f" providerId="ADAL" clId="{3BB918B1-DD0E-4DB6-A033-EA281B78FD24}" dt="2022-04-18T18:28:13.919" v="50"/>
          <ac:spMkLst>
            <pc:docMk/>
            <pc:sldMk cId="3686828963" sldId="333"/>
            <ac:spMk id="8" creationId="{80FECFC4-693F-4C1E-ACDE-1B7EB2DC976C}"/>
          </ac:spMkLst>
        </pc:spChg>
        <pc:spChg chg="add mod">
          <ac:chgData name="Warley Costa" userId="e65919ba-8b30-45a2-a4f7-b4fe8c4a925f" providerId="ADAL" clId="{3BB918B1-DD0E-4DB6-A033-EA281B78FD24}" dt="2022-04-18T18:27:34.768" v="28" actId="688"/>
          <ac:spMkLst>
            <pc:docMk/>
            <pc:sldMk cId="3686828963" sldId="333"/>
            <ac:spMk id="10" creationId="{C38D6D90-1204-46B0-9461-A65396EA6FF8}"/>
          </ac:spMkLst>
        </pc:spChg>
        <pc:spChg chg="add mod">
          <ac:chgData name="Warley Costa" userId="e65919ba-8b30-45a2-a4f7-b4fe8c4a925f" providerId="ADAL" clId="{3BB918B1-DD0E-4DB6-A033-EA281B78FD24}" dt="2022-04-18T18:28:17.952" v="51" actId="1076"/>
          <ac:spMkLst>
            <pc:docMk/>
            <pc:sldMk cId="3686828963" sldId="333"/>
            <ac:spMk id="12" creationId="{2DEBAB03-91C4-4C1B-92E2-59EE96B53259}"/>
          </ac:spMkLst>
        </pc:spChg>
        <pc:spChg chg="add mod">
          <ac:chgData name="Warley Costa" userId="e65919ba-8b30-45a2-a4f7-b4fe8c4a925f" providerId="ADAL" clId="{3BB918B1-DD0E-4DB6-A033-EA281B78FD24}" dt="2022-04-18T18:28:49.819" v="55" actId="20577"/>
          <ac:spMkLst>
            <pc:docMk/>
            <pc:sldMk cId="3686828963" sldId="333"/>
            <ac:spMk id="15" creationId="{DE23F2D9-B4DB-4EC8-803C-718277D989E0}"/>
          </ac:spMkLst>
        </pc:spChg>
        <pc:spChg chg="mod">
          <ac:chgData name="Warley Costa" userId="e65919ba-8b30-45a2-a4f7-b4fe8c4a925f" providerId="ADAL" clId="{3BB918B1-DD0E-4DB6-A033-EA281B78FD24}" dt="2022-04-18T18:23:13.050" v="5" actId="1076"/>
          <ac:spMkLst>
            <pc:docMk/>
            <pc:sldMk cId="3686828963" sldId="333"/>
            <ac:spMk id="16" creationId="{ED590F3C-1CB9-4FE3-8E4C-2B54BAAA2D5D}"/>
          </ac:spMkLst>
        </pc:spChg>
        <pc:spChg chg="mod">
          <ac:chgData name="Warley Costa" userId="e65919ba-8b30-45a2-a4f7-b4fe8c4a925f" providerId="ADAL" clId="{3BB918B1-DD0E-4DB6-A033-EA281B78FD24}" dt="2022-04-18T18:23:17.144" v="6" actId="1076"/>
          <ac:spMkLst>
            <pc:docMk/>
            <pc:sldMk cId="3686828963" sldId="333"/>
            <ac:spMk id="25" creationId="{B6476E8C-CCDE-4DC1-AE1E-9AE436F44FA4}"/>
          </ac:spMkLst>
        </pc:spChg>
        <pc:picChg chg="del">
          <ac:chgData name="Warley Costa" userId="e65919ba-8b30-45a2-a4f7-b4fe8c4a925f" providerId="ADAL" clId="{3BB918B1-DD0E-4DB6-A033-EA281B78FD24}" dt="2022-04-18T18:22:57.825" v="2" actId="478"/>
          <ac:picMkLst>
            <pc:docMk/>
            <pc:sldMk cId="3686828963" sldId="333"/>
            <ac:picMk id="3" creationId="{779B2B85-B2A6-49AC-BD6F-833279FDF5E9}"/>
          </ac:picMkLst>
        </pc:picChg>
        <pc:picChg chg="del">
          <ac:chgData name="Warley Costa" userId="e65919ba-8b30-45a2-a4f7-b4fe8c4a925f" providerId="ADAL" clId="{3BB918B1-DD0E-4DB6-A033-EA281B78FD24}" dt="2022-04-18T18:18:09.705" v="1" actId="478"/>
          <ac:picMkLst>
            <pc:docMk/>
            <pc:sldMk cId="3686828963" sldId="333"/>
            <ac:picMk id="4" creationId="{999177D2-0230-4886-AD7A-68850E1C3775}"/>
          </ac:picMkLst>
        </pc:picChg>
        <pc:picChg chg="add ord">
          <ac:chgData name="Warley Costa" userId="e65919ba-8b30-45a2-a4f7-b4fe8c4a925f" providerId="ADAL" clId="{3BB918B1-DD0E-4DB6-A033-EA281B78FD24}" dt="2022-04-18T18:23:03.657" v="4" actId="167"/>
          <ac:picMkLst>
            <pc:docMk/>
            <pc:sldMk cId="3686828963" sldId="333"/>
            <ac:picMk id="5" creationId="{2AD05456-B57E-4E54-B717-10BE77E1DAD8}"/>
          </ac:picMkLst>
        </pc:picChg>
        <pc:picChg chg="del">
          <ac:chgData name="Warley Costa" userId="e65919ba-8b30-45a2-a4f7-b4fe8c4a925f" providerId="ADAL" clId="{3BB918B1-DD0E-4DB6-A033-EA281B78FD24}" dt="2022-04-18T18:18:08.693" v="0" actId="478"/>
          <ac:picMkLst>
            <pc:docMk/>
            <pc:sldMk cId="3686828963" sldId="333"/>
            <ac:picMk id="7" creationId="{2E64BFF5-DED4-4647-8E09-5F557B7B86A5}"/>
          </ac:picMkLst>
        </pc:picChg>
        <pc:picChg chg="add mod">
          <ac:chgData name="Warley Costa" userId="e65919ba-8b30-45a2-a4f7-b4fe8c4a925f" providerId="ADAL" clId="{3BB918B1-DD0E-4DB6-A033-EA281B78FD24}" dt="2022-04-18T18:31:40.665" v="58" actId="1076"/>
          <ac:picMkLst>
            <pc:docMk/>
            <pc:sldMk cId="3686828963" sldId="333"/>
            <ac:picMk id="14" creationId="{6336E683-3DAB-4384-B5CD-A05C2FF084D9}"/>
          </ac:picMkLst>
        </pc:picChg>
      </pc:sldChg>
      <pc:sldChg chg="delSp modSp mod modAnim">
        <pc:chgData name="Warley Costa" userId="e65919ba-8b30-45a2-a4f7-b4fe8c4a925f" providerId="ADAL" clId="{3BB918B1-DD0E-4DB6-A033-EA281B78FD24}" dt="2022-04-26T17:52:37.475" v="442"/>
        <pc:sldMkLst>
          <pc:docMk/>
          <pc:sldMk cId="2057277548" sldId="334"/>
        </pc:sldMkLst>
        <pc:spChg chg="mod">
          <ac:chgData name="Warley Costa" userId="e65919ba-8b30-45a2-a4f7-b4fe8c4a925f" providerId="ADAL" clId="{3BB918B1-DD0E-4DB6-A033-EA281B78FD24}" dt="2022-04-18T19:36:05.661" v="343" actId="20577"/>
          <ac:spMkLst>
            <pc:docMk/>
            <pc:sldMk cId="2057277548" sldId="334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3BB918B1-DD0E-4DB6-A033-EA281B78FD24}" dt="2022-04-18T19:34:37.261" v="264" actId="478"/>
          <ac:graphicFrameMkLst>
            <pc:docMk/>
            <pc:sldMk cId="2057277548" sldId="334"/>
            <ac:graphicFrameMk id="2" creationId="{BBE722DB-7C99-4D1D-9A65-AC26D4AF1720}"/>
          </ac:graphicFrameMkLst>
        </pc:graphicFrameChg>
      </pc:sldChg>
      <pc:sldChg chg="addSp delSp modSp mod delAnim">
        <pc:chgData name="Warley Costa" userId="e65919ba-8b30-45a2-a4f7-b4fe8c4a925f" providerId="ADAL" clId="{3BB918B1-DD0E-4DB6-A033-EA281B78FD24}" dt="2022-04-26T17:26:22.806" v="434" actId="20577"/>
        <pc:sldMkLst>
          <pc:docMk/>
          <pc:sldMk cId="1632511926" sldId="337"/>
        </pc:sldMkLst>
        <pc:spChg chg="del">
          <ac:chgData name="Warley Costa" userId="e65919ba-8b30-45a2-a4f7-b4fe8c4a925f" providerId="ADAL" clId="{3BB918B1-DD0E-4DB6-A033-EA281B78FD24}" dt="2022-04-26T17:25:33.606" v="424" actId="478"/>
          <ac:spMkLst>
            <pc:docMk/>
            <pc:sldMk cId="1632511926" sldId="337"/>
            <ac:spMk id="10" creationId="{04C8ABE7-7E33-49FE-A2F4-BBAF82D76794}"/>
          </ac:spMkLst>
        </pc:spChg>
        <pc:spChg chg="del">
          <ac:chgData name="Warley Costa" userId="e65919ba-8b30-45a2-a4f7-b4fe8c4a925f" providerId="ADAL" clId="{3BB918B1-DD0E-4DB6-A033-EA281B78FD24}" dt="2022-04-26T17:25:31.847" v="423" actId="478"/>
          <ac:spMkLst>
            <pc:docMk/>
            <pc:sldMk cId="1632511926" sldId="337"/>
            <ac:spMk id="11" creationId="{88E3C1F5-99E6-4413-972F-820B93807012}"/>
          </ac:spMkLst>
        </pc:spChg>
        <pc:spChg chg="mod">
          <ac:chgData name="Warley Costa" userId="e65919ba-8b30-45a2-a4f7-b4fe8c4a925f" providerId="ADAL" clId="{3BB918B1-DD0E-4DB6-A033-EA281B78FD24}" dt="2022-04-26T17:26:22.806" v="434" actId="20577"/>
          <ac:spMkLst>
            <pc:docMk/>
            <pc:sldMk cId="1632511926" sldId="337"/>
            <ac:spMk id="22" creationId="{EA8A2562-9B60-4A30-A622-495481EC5E38}"/>
          </ac:spMkLst>
        </pc:spChg>
        <pc:graphicFrameChg chg="add mod">
          <ac:chgData name="Warley Costa" userId="e65919ba-8b30-45a2-a4f7-b4fe8c4a925f" providerId="ADAL" clId="{3BB918B1-DD0E-4DB6-A033-EA281B78FD24}" dt="2022-04-26T17:25:43.027" v="427" actId="1076"/>
          <ac:graphicFrameMkLst>
            <pc:docMk/>
            <pc:sldMk cId="1632511926" sldId="337"/>
            <ac:graphicFrameMk id="2" creationId="{56C4B6E4-B899-47A7-AE1F-86BFECD99560}"/>
          </ac:graphicFrameMkLst>
        </pc:graphicFrameChg>
        <pc:graphicFrameChg chg="del">
          <ac:chgData name="Warley Costa" userId="e65919ba-8b30-45a2-a4f7-b4fe8c4a925f" providerId="ADAL" clId="{3BB918B1-DD0E-4DB6-A033-EA281B78FD24}" dt="2022-04-26T17:25:36.816" v="425" actId="478"/>
          <ac:graphicFrameMkLst>
            <pc:docMk/>
            <pc:sldMk cId="1632511926" sldId="337"/>
            <ac:graphicFrameMk id="3" creationId="{6E8F7200-7A4A-44F1-AAA3-08B318B75516}"/>
          </ac:graphicFrameMkLst>
        </pc:graphicFrameChg>
      </pc:sldChg>
      <pc:sldChg chg="del">
        <pc:chgData name="Warley Costa" userId="e65919ba-8b30-45a2-a4f7-b4fe8c4a925f" providerId="ADAL" clId="{3BB918B1-DD0E-4DB6-A033-EA281B78FD24}" dt="2022-04-18T19:27:13.297" v="263" actId="47"/>
        <pc:sldMkLst>
          <pc:docMk/>
          <pc:sldMk cId="656110696" sldId="340"/>
        </pc:sldMkLst>
      </pc:sldChg>
      <pc:sldChg chg="add del">
        <pc:chgData name="Warley Costa" userId="e65919ba-8b30-45a2-a4f7-b4fe8c4a925f" providerId="ADAL" clId="{3BB918B1-DD0E-4DB6-A033-EA281B78FD24}" dt="2022-04-18T19:27:11.683" v="262" actId="47"/>
        <pc:sldMkLst>
          <pc:docMk/>
          <pc:sldMk cId="864183389" sldId="341"/>
        </pc:sldMkLst>
      </pc:sldChg>
      <pc:sldChg chg="addSp delSp modSp add mod">
        <pc:chgData name="Warley Costa" userId="e65919ba-8b30-45a2-a4f7-b4fe8c4a925f" providerId="ADAL" clId="{3BB918B1-DD0E-4DB6-A033-EA281B78FD24}" dt="2022-04-20T16:41:48.190" v="394" actId="1076"/>
        <pc:sldMkLst>
          <pc:docMk/>
          <pc:sldMk cId="1076986781" sldId="342"/>
        </pc:sldMkLst>
        <pc:picChg chg="add mod">
          <ac:chgData name="Warley Costa" userId="e65919ba-8b30-45a2-a4f7-b4fe8c4a925f" providerId="ADAL" clId="{3BB918B1-DD0E-4DB6-A033-EA281B78FD24}" dt="2022-04-18T19:13:27.442" v="237" actId="14100"/>
          <ac:picMkLst>
            <pc:docMk/>
            <pc:sldMk cId="1076986781" sldId="342"/>
            <ac:picMk id="3" creationId="{5E2F93E8-0E15-4777-804A-39964F9DE551}"/>
          </ac:picMkLst>
        </pc:picChg>
        <pc:picChg chg="del">
          <ac:chgData name="Warley Costa" userId="e65919ba-8b30-45a2-a4f7-b4fe8c4a925f" providerId="ADAL" clId="{3BB918B1-DD0E-4DB6-A033-EA281B78FD24}" dt="2022-04-18T19:13:14.331" v="234" actId="478"/>
          <ac:picMkLst>
            <pc:docMk/>
            <pc:sldMk cId="1076986781" sldId="342"/>
            <ac:picMk id="4" creationId="{616F5B7F-1A08-4B31-9B2A-F063DE8CE266}"/>
          </ac:picMkLst>
        </pc:picChg>
        <pc:picChg chg="add mod">
          <ac:chgData name="Warley Costa" userId="e65919ba-8b30-45a2-a4f7-b4fe8c4a925f" providerId="ADAL" clId="{3BB918B1-DD0E-4DB6-A033-EA281B78FD24}" dt="2022-04-20T16:41:48.190" v="394" actId="1076"/>
          <ac:picMkLst>
            <pc:docMk/>
            <pc:sldMk cId="1076986781" sldId="342"/>
            <ac:picMk id="4" creationId="{677EEC7E-9DDE-4615-B4CC-653AA991067E}"/>
          </ac:picMkLst>
        </pc:picChg>
        <pc:picChg chg="add mod">
          <ac:chgData name="Warley Costa" userId="e65919ba-8b30-45a2-a4f7-b4fe8c4a925f" providerId="ADAL" clId="{3BB918B1-DD0E-4DB6-A033-EA281B78FD24}" dt="2022-04-18T19:15:49.314" v="252" actId="14100"/>
          <ac:picMkLst>
            <pc:docMk/>
            <pc:sldMk cId="1076986781" sldId="342"/>
            <ac:picMk id="6" creationId="{8A0957EF-4D60-44D4-9FC1-46AD03C7DFE8}"/>
          </ac:picMkLst>
        </pc:picChg>
        <pc:picChg chg="add mod">
          <ac:chgData name="Warley Costa" userId="e65919ba-8b30-45a2-a4f7-b4fe8c4a925f" providerId="ADAL" clId="{3BB918B1-DD0E-4DB6-A033-EA281B78FD24}" dt="2022-04-18T19:16:26.066" v="257" actId="14100"/>
          <ac:picMkLst>
            <pc:docMk/>
            <pc:sldMk cId="1076986781" sldId="342"/>
            <ac:picMk id="8" creationId="{7CB78262-18E7-4D8C-BF6B-0C1FFB0240A4}"/>
          </ac:picMkLst>
        </pc:picChg>
        <pc:picChg chg="del">
          <ac:chgData name="Warley Costa" userId="e65919ba-8b30-45a2-a4f7-b4fe8c4a925f" providerId="ADAL" clId="{3BB918B1-DD0E-4DB6-A033-EA281B78FD24}" dt="2022-04-18T19:13:30.804" v="238" actId="478"/>
          <ac:picMkLst>
            <pc:docMk/>
            <pc:sldMk cId="1076986781" sldId="342"/>
            <ac:picMk id="12" creationId="{E3B42C5F-A129-4C10-A336-B9F8E4ECF7D6}"/>
          </ac:picMkLst>
        </pc:picChg>
        <pc:picChg chg="add mod">
          <ac:chgData name="Warley Costa" userId="e65919ba-8b30-45a2-a4f7-b4fe8c4a925f" providerId="ADAL" clId="{3BB918B1-DD0E-4DB6-A033-EA281B78FD24}" dt="2022-04-18T19:16:46.875" v="261" actId="14100"/>
          <ac:picMkLst>
            <pc:docMk/>
            <pc:sldMk cId="1076986781" sldId="342"/>
            <ac:picMk id="13" creationId="{C327E09D-033A-40FC-A206-7A1D7CA4481F}"/>
          </ac:picMkLst>
        </pc:picChg>
        <pc:picChg chg="add del mod">
          <ac:chgData name="Warley Costa" userId="e65919ba-8b30-45a2-a4f7-b4fe8c4a925f" providerId="ADAL" clId="{3BB918B1-DD0E-4DB6-A033-EA281B78FD24}" dt="2022-04-18T19:15:30.835" v="248" actId="478"/>
          <ac:picMkLst>
            <pc:docMk/>
            <pc:sldMk cId="1076986781" sldId="342"/>
            <ac:picMk id="15" creationId="{618E7EA9-8EEC-42FB-8FFC-F6123C77C602}"/>
          </ac:picMkLst>
        </pc:picChg>
        <pc:picChg chg="del">
          <ac:chgData name="Warley Costa" userId="e65919ba-8b30-45a2-a4f7-b4fe8c4a925f" providerId="ADAL" clId="{3BB918B1-DD0E-4DB6-A033-EA281B78FD24}" dt="2022-04-18T19:13:09.652" v="227" actId="478"/>
          <ac:picMkLst>
            <pc:docMk/>
            <pc:sldMk cId="1076986781" sldId="342"/>
            <ac:picMk id="20" creationId="{8FBF8307-0507-4F28-89EA-43ED2A418E38}"/>
          </ac:picMkLst>
        </pc:picChg>
        <pc:picChg chg="del">
          <ac:chgData name="Warley Costa" userId="e65919ba-8b30-45a2-a4f7-b4fe8c4a925f" providerId="ADAL" clId="{3BB918B1-DD0E-4DB6-A033-EA281B78FD24}" dt="2022-04-18T19:13:10.244" v="228" actId="478"/>
          <ac:picMkLst>
            <pc:docMk/>
            <pc:sldMk cId="1076986781" sldId="342"/>
            <ac:picMk id="22" creationId="{6D0F7C36-1358-45C7-A1EF-B81B575CEE05}"/>
          </ac:picMkLst>
        </pc:picChg>
        <pc:picChg chg="del">
          <ac:chgData name="Warley Costa" userId="e65919ba-8b30-45a2-a4f7-b4fe8c4a925f" providerId="ADAL" clId="{3BB918B1-DD0E-4DB6-A033-EA281B78FD24}" dt="2022-04-18T19:13:13.451" v="233" actId="478"/>
          <ac:picMkLst>
            <pc:docMk/>
            <pc:sldMk cId="1076986781" sldId="342"/>
            <ac:picMk id="24" creationId="{0095184D-FEC5-4843-A28B-063A39F1C6C4}"/>
          </ac:picMkLst>
        </pc:picChg>
        <pc:picChg chg="del">
          <ac:chgData name="Warley Costa" userId="e65919ba-8b30-45a2-a4f7-b4fe8c4a925f" providerId="ADAL" clId="{3BB918B1-DD0E-4DB6-A033-EA281B78FD24}" dt="2022-04-18T19:13:13.020" v="232" actId="478"/>
          <ac:picMkLst>
            <pc:docMk/>
            <pc:sldMk cId="1076986781" sldId="342"/>
            <ac:picMk id="26" creationId="{4138F82A-32D9-42DF-B2CB-152C6BC0A0BB}"/>
          </ac:picMkLst>
        </pc:picChg>
        <pc:picChg chg="del">
          <ac:chgData name="Warley Costa" userId="e65919ba-8b30-45a2-a4f7-b4fe8c4a925f" providerId="ADAL" clId="{3BB918B1-DD0E-4DB6-A033-EA281B78FD24}" dt="2022-04-18T19:13:11.003" v="229" actId="478"/>
          <ac:picMkLst>
            <pc:docMk/>
            <pc:sldMk cId="1076986781" sldId="342"/>
            <ac:picMk id="28" creationId="{523673D4-1E72-49BA-9EF9-7BD4C29498FE}"/>
          </ac:picMkLst>
        </pc:picChg>
        <pc:picChg chg="del">
          <ac:chgData name="Warley Costa" userId="e65919ba-8b30-45a2-a4f7-b4fe8c4a925f" providerId="ADAL" clId="{3BB918B1-DD0E-4DB6-A033-EA281B78FD24}" dt="2022-04-18T19:13:11.675" v="230" actId="478"/>
          <ac:picMkLst>
            <pc:docMk/>
            <pc:sldMk cId="1076986781" sldId="342"/>
            <ac:picMk id="30" creationId="{73E01755-15BC-4A10-AC7F-D691DB2AB840}"/>
          </ac:picMkLst>
        </pc:picChg>
        <pc:picChg chg="del">
          <ac:chgData name="Warley Costa" userId="e65919ba-8b30-45a2-a4f7-b4fe8c4a925f" providerId="ADAL" clId="{3BB918B1-DD0E-4DB6-A033-EA281B78FD24}" dt="2022-04-18T19:13:12.291" v="231" actId="478"/>
          <ac:picMkLst>
            <pc:docMk/>
            <pc:sldMk cId="1076986781" sldId="342"/>
            <ac:picMk id="32" creationId="{84640EE0-4C6D-4F5C-B6B8-D3BB84B4DF43}"/>
          </ac:picMkLst>
        </pc:picChg>
      </pc:sldChg>
      <pc:sldChg chg="addSp delSp modSp mod addAnim delAnim modAnim">
        <pc:chgData name="Warley Costa" userId="e65919ba-8b30-45a2-a4f7-b4fe8c4a925f" providerId="ADAL" clId="{3BB918B1-DD0E-4DB6-A033-EA281B78FD24}" dt="2022-04-26T17:55:46.662" v="446" actId="478"/>
        <pc:sldMkLst>
          <pc:docMk/>
          <pc:sldMk cId="4078158076" sldId="343"/>
        </pc:sldMkLst>
        <pc:graphicFrameChg chg="add del mod modGraphic">
          <ac:chgData name="Warley Costa" userId="e65919ba-8b30-45a2-a4f7-b4fe8c4a925f" providerId="ADAL" clId="{3BB918B1-DD0E-4DB6-A033-EA281B78FD24}" dt="2022-04-20T17:54:40.735" v="411" actId="478"/>
          <ac:graphicFrameMkLst>
            <pc:docMk/>
            <pc:sldMk cId="4078158076" sldId="343"/>
            <ac:graphicFrameMk id="5" creationId="{E7BD07FB-2046-4080-AE5F-465E5286D5D3}"/>
          </ac:graphicFrameMkLst>
        </pc:graphicFrameChg>
        <pc:graphicFrameChg chg="add del mod">
          <ac:chgData name="Warley Costa" userId="e65919ba-8b30-45a2-a4f7-b4fe8c4a925f" providerId="ADAL" clId="{3BB918B1-DD0E-4DB6-A033-EA281B78FD24}" dt="2022-04-20T17:55:12.693" v="414" actId="478"/>
          <ac:graphicFrameMkLst>
            <pc:docMk/>
            <pc:sldMk cId="4078158076" sldId="343"/>
            <ac:graphicFrameMk id="13" creationId="{60387AA0-0100-4600-AFE5-ECFABD85E120}"/>
          </ac:graphicFrameMkLst>
        </pc:graphicFrameChg>
        <pc:picChg chg="add del mod">
          <ac:chgData name="Warley Costa" userId="e65919ba-8b30-45a2-a4f7-b4fe8c4a925f" providerId="ADAL" clId="{3BB918B1-DD0E-4DB6-A033-EA281B78FD24}" dt="2022-04-20T17:47:14.507" v="397" actId="478"/>
          <ac:picMkLst>
            <pc:docMk/>
            <pc:sldMk cId="4078158076" sldId="343"/>
            <ac:picMk id="4" creationId="{11B4099F-F0CE-4118-8211-91AFE19DAA6B}"/>
          </ac:picMkLst>
        </pc:picChg>
        <pc:picChg chg="add del mod">
          <ac:chgData name="Warley Costa" userId="e65919ba-8b30-45a2-a4f7-b4fe8c4a925f" providerId="ADAL" clId="{3BB918B1-DD0E-4DB6-A033-EA281B78FD24}" dt="2022-04-26T17:55:46.662" v="446" actId="478"/>
          <ac:picMkLst>
            <pc:docMk/>
            <pc:sldMk cId="4078158076" sldId="343"/>
            <ac:picMk id="7" creationId="{C1CC9232-7458-46E8-A0C7-010F5DFC3254}"/>
          </ac:picMkLst>
        </pc:picChg>
        <pc:picChg chg="add del mod">
          <ac:chgData name="Warley Costa" userId="e65919ba-8b30-45a2-a4f7-b4fe8c4a925f" providerId="ADAL" clId="{3BB918B1-DD0E-4DB6-A033-EA281B78FD24}" dt="2022-04-26T17:55:46.171" v="445" actId="478"/>
          <ac:picMkLst>
            <pc:docMk/>
            <pc:sldMk cId="4078158076" sldId="343"/>
            <ac:picMk id="12" creationId="{7BF13D0B-68EC-49B4-8F1E-FBFBF9651174}"/>
          </ac:picMkLst>
        </pc:picChg>
        <pc:picChg chg="add mod">
          <ac:chgData name="Warley Costa" userId="e65919ba-8b30-45a2-a4f7-b4fe8c4a925f" providerId="ADAL" clId="{3BB918B1-DD0E-4DB6-A033-EA281B78FD24}" dt="2022-04-20T17:55:34.014" v="416" actId="1076"/>
          <ac:picMkLst>
            <pc:docMk/>
            <pc:sldMk cId="4078158076" sldId="343"/>
            <ac:picMk id="15" creationId="{0318B8D0-133C-4379-8E94-A3AF5FD2A989}"/>
          </ac:picMkLst>
        </pc:picChg>
      </pc:sldChg>
      <pc:sldChg chg="addSp delSp modSp mod modAnim">
        <pc:chgData name="Warley Costa" userId="e65919ba-8b30-45a2-a4f7-b4fe8c4a925f" providerId="ADAL" clId="{3BB918B1-DD0E-4DB6-A033-EA281B78FD24}" dt="2022-04-22T17:02:04.498" v="422"/>
        <pc:sldMkLst>
          <pc:docMk/>
          <pc:sldMk cId="3422370425" sldId="345"/>
        </pc:sldMkLst>
        <pc:spChg chg="add mod">
          <ac:chgData name="Warley Costa" userId="e65919ba-8b30-45a2-a4f7-b4fe8c4a925f" providerId="ADAL" clId="{3BB918B1-DD0E-4DB6-A033-EA281B78FD24}" dt="2022-04-20T12:11:04.210" v="380" actId="14100"/>
          <ac:spMkLst>
            <pc:docMk/>
            <pc:sldMk cId="3422370425" sldId="345"/>
            <ac:spMk id="12" creationId="{749277E2-1316-4B06-8A53-9A8DC94EE371}"/>
          </ac:spMkLst>
        </pc:spChg>
        <pc:graphicFrameChg chg="add del mod">
          <ac:chgData name="Warley Costa" userId="e65919ba-8b30-45a2-a4f7-b4fe8c4a925f" providerId="ADAL" clId="{3BB918B1-DD0E-4DB6-A033-EA281B78FD24}" dt="2022-04-20T11:48:08.268" v="345"/>
          <ac:graphicFrameMkLst>
            <pc:docMk/>
            <pc:sldMk cId="3422370425" sldId="345"/>
            <ac:graphicFrameMk id="2" creationId="{7747A543-3A2F-4BD9-83CE-0A80B8C6BD84}"/>
          </ac:graphicFrameMkLst>
        </pc:graphicFrameChg>
        <pc:graphicFrameChg chg="add del mod">
          <ac:chgData name="Warley Costa" userId="e65919ba-8b30-45a2-a4f7-b4fe8c4a925f" providerId="ADAL" clId="{3BB918B1-DD0E-4DB6-A033-EA281B78FD24}" dt="2022-04-20T11:56:40.821" v="348" actId="478"/>
          <ac:graphicFrameMkLst>
            <pc:docMk/>
            <pc:sldMk cId="3422370425" sldId="345"/>
            <ac:graphicFrameMk id="3" creationId="{B55A0AC5-91C3-4844-B3AD-AB92D1CC51AB}"/>
          </ac:graphicFrameMkLst>
        </pc:graphicFrameChg>
        <pc:graphicFrameChg chg="add mod">
          <ac:chgData name="Warley Costa" userId="e65919ba-8b30-45a2-a4f7-b4fe8c4a925f" providerId="ADAL" clId="{3BB918B1-DD0E-4DB6-A033-EA281B78FD24}" dt="2022-04-20T11:59:34.885" v="376" actId="1076"/>
          <ac:graphicFrameMkLst>
            <pc:docMk/>
            <pc:sldMk cId="3422370425" sldId="345"/>
            <ac:graphicFrameMk id="4" creationId="{1B8DC145-9858-42C8-A083-45E2A2C41881}"/>
          </ac:graphicFrameMkLst>
        </pc:graphicFrameChg>
        <pc:graphicFrameChg chg="add del mod modGraphic">
          <ac:chgData name="Warley Costa" userId="e65919ba-8b30-45a2-a4f7-b4fe8c4a925f" providerId="ADAL" clId="{3BB918B1-DD0E-4DB6-A033-EA281B78FD24}" dt="2022-04-20T11:57:33.656" v="360" actId="478"/>
          <ac:graphicFrameMkLst>
            <pc:docMk/>
            <pc:sldMk cId="3422370425" sldId="345"/>
            <ac:graphicFrameMk id="5" creationId="{A8587383-E46F-4C15-A3C2-99FD40522CDF}"/>
          </ac:graphicFrameMkLst>
        </pc:graphicFrameChg>
        <pc:graphicFrameChg chg="add mod">
          <ac:chgData name="Warley Costa" userId="e65919ba-8b30-45a2-a4f7-b4fe8c4a925f" providerId="ADAL" clId="{3BB918B1-DD0E-4DB6-A033-EA281B78FD24}" dt="2022-04-20T11:59:32.102" v="375" actId="1076"/>
          <ac:graphicFrameMkLst>
            <pc:docMk/>
            <pc:sldMk cId="3422370425" sldId="345"/>
            <ac:graphicFrameMk id="6" creationId="{73946AA1-ECAC-41D1-B776-47F1201B6068}"/>
          </ac:graphicFrameMkLst>
        </pc:graphicFrameChg>
        <pc:picChg chg="add mod">
          <ac:chgData name="Warley Costa" userId="e65919ba-8b30-45a2-a4f7-b4fe8c4a925f" providerId="ADAL" clId="{3BB918B1-DD0E-4DB6-A033-EA281B78FD24}" dt="2022-04-22T17:01:57.129" v="421" actId="1076"/>
          <ac:picMkLst>
            <pc:docMk/>
            <pc:sldMk cId="3422370425" sldId="345"/>
            <ac:picMk id="3" creationId="{30FC740A-6731-4618-B5E6-62E52A282EAF}"/>
          </ac:picMkLst>
        </pc:picChg>
        <pc:picChg chg="add mod">
          <ac:chgData name="Warley Costa" userId="e65919ba-8b30-45a2-a4f7-b4fe8c4a925f" providerId="ADAL" clId="{3BB918B1-DD0E-4DB6-A033-EA281B78FD24}" dt="2022-04-20T11:59:27.165" v="374" actId="14100"/>
          <ac:picMkLst>
            <pc:docMk/>
            <pc:sldMk cId="3422370425" sldId="345"/>
            <ac:picMk id="8" creationId="{5C511B15-71A5-4B89-985A-CC4C44CFF804}"/>
          </ac:picMkLst>
        </pc:picChg>
      </pc:sldChg>
    </pc:docChg>
  </pc:docChgLst>
  <pc:docChgLst>
    <pc:chgData name="Warley Costa" userId="e65919ba-8b30-45a2-a4f7-b4fe8c4a925f" providerId="ADAL" clId="{5655AAAE-5899-404C-808A-8D55FAD2E053}"/>
    <pc:docChg chg="custSel delSld modSld sldOrd">
      <pc:chgData name="Warley Costa" userId="e65919ba-8b30-45a2-a4f7-b4fe8c4a925f" providerId="ADAL" clId="{5655AAAE-5899-404C-808A-8D55FAD2E053}" dt="2022-07-13T20:46:05.239" v="128" actId="1035"/>
      <pc:docMkLst>
        <pc:docMk/>
      </pc:docMkLst>
      <pc:sldChg chg="modSp mod">
        <pc:chgData name="Warley Costa" userId="e65919ba-8b30-45a2-a4f7-b4fe8c4a925f" providerId="ADAL" clId="{5655AAAE-5899-404C-808A-8D55FAD2E053}" dt="2022-07-13T14:57:01.745" v="4" actId="20577"/>
        <pc:sldMkLst>
          <pc:docMk/>
          <pc:sldMk cId="49168084" sldId="256"/>
        </pc:sldMkLst>
        <pc:spChg chg="mod">
          <ac:chgData name="Warley Costa" userId="e65919ba-8b30-45a2-a4f7-b4fe8c4a925f" providerId="ADAL" clId="{5655AAAE-5899-404C-808A-8D55FAD2E053}" dt="2022-07-13T14:57:01.745" v="4" actId="20577"/>
          <ac:spMkLst>
            <pc:docMk/>
            <pc:sldMk cId="49168084" sldId="256"/>
            <ac:spMk id="8" creationId="{AD7DF834-E87F-4E62-9F5B-971B6F6BF5D6}"/>
          </ac:spMkLst>
        </pc:spChg>
      </pc:sldChg>
      <pc:sldChg chg="addSp delSp modSp mod">
        <pc:chgData name="Warley Costa" userId="e65919ba-8b30-45a2-a4f7-b4fe8c4a925f" providerId="ADAL" clId="{5655AAAE-5899-404C-808A-8D55FAD2E053}" dt="2022-07-13T15:05:56.708" v="17"/>
        <pc:sldMkLst>
          <pc:docMk/>
          <pc:sldMk cId="2064027322" sldId="326"/>
        </pc:sldMkLst>
        <pc:spChg chg="del">
          <ac:chgData name="Warley Costa" userId="e65919ba-8b30-45a2-a4f7-b4fe8c4a925f" providerId="ADAL" clId="{5655AAAE-5899-404C-808A-8D55FAD2E053}" dt="2022-07-13T15:05:50.717" v="15" actId="478"/>
          <ac:spMkLst>
            <pc:docMk/>
            <pc:sldMk cId="2064027322" sldId="326"/>
            <ac:spMk id="6" creationId="{3DE726CB-D403-BC3C-20EF-CAB1AB17CCA5}"/>
          </ac:spMkLst>
        </pc:spChg>
        <pc:spChg chg="del">
          <ac:chgData name="Warley Costa" userId="e65919ba-8b30-45a2-a4f7-b4fe8c4a925f" providerId="ADAL" clId="{5655AAAE-5899-404C-808A-8D55FAD2E053}" dt="2022-07-13T15:05:52.565" v="16" actId="478"/>
          <ac:spMkLst>
            <pc:docMk/>
            <pc:sldMk cId="2064027322" sldId="326"/>
            <ac:spMk id="8" creationId="{298E4AFA-77D8-1AC1-C759-DF2403E655C9}"/>
          </ac:spMkLst>
        </pc:spChg>
        <pc:graphicFrameChg chg="add mod">
          <ac:chgData name="Warley Costa" userId="e65919ba-8b30-45a2-a4f7-b4fe8c4a925f" providerId="ADAL" clId="{5655AAAE-5899-404C-808A-8D55FAD2E053}" dt="2022-07-13T15:05:56.708" v="17"/>
          <ac:graphicFrameMkLst>
            <pc:docMk/>
            <pc:sldMk cId="2064027322" sldId="326"/>
            <ac:graphicFrameMk id="2" creationId="{74C494DE-17D1-52C2-F8FF-02BBAFE820B7}"/>
          </ac:graphicFrameMkLst>
        </pc:graphicFrameChg>
      </pc:sldChg>
      <pc:sldChg chg="addSp delSp modSp mod">
        <pc:chgData name="Warley Costa" userId="e65919ba-8b30-45a2-a4f7-b4fe8c4a925f" providerId="ADAL" clId="{5655AAAE-5899-404C-808A-8D55FAD2E053}" dt="2022-07-13T20:25:21.397" v="107" actId="14100"/>
        <pc:sldMkLst>
          <pc:docMk/>
          <pc:sldMk cId="1937800968" sldId="330"/>
        </pc:sldMkLst>
        <pc:graphicFrameChg chg="add mod modGraphic">
          <ac:chgData name="Warley Costa" userId="e65919ba-8b30-45a2-a4f7-b4fe8c4a925f" providerId="ADAL" clId="{5655AAAE-5899-404C-808A-8D55FAD2E053}" dt="2022-07-13T20:25:21.397" v="107" actId="14100"/>
          <ac:graphicFrameMkLst>
            <pc:docMk/>
            <pc:sldMk cId="1937800968" sldId="330"/>
            <ac:graphicFrameMk id="2" creationId="{3C59E7B6-6DA2-4C4D-5BAE-BBDD32AEB204}"/>
          </ac:graphicFrameMkLst>
        </pc:graphicFrameChg>
        <pc:graphicFrameChg chg="del">
          <ac:chgData name="Warley Costa" userId="e65919ba-8b30-45a2-a4f7-b4fe8c4a925f" providerId="ADAL" clId="{5655AAAE-5899-404C-808A-8D55FAD2E053}" dt="2022-07-13T20:24:57.942" v="104" actId="478"/>
          <ac:graphicFrameMkLst>
            <pc:docMk/>
            <pc:sldMk cId="1937800968" sldId="330"/>
            <ac:graphicFrameMk id="3" creationId="{82896486-2EFB-A645-9725-5A450626C72F}"/>
          </ac:graphicFrameMkLst>
        </pc:graphicFrameChg>
      </pc:sldChg>
      <pc:sldChg chg="addSp delSp modSp mod delAnim modAnim">
        <pc:chgData name="Warley Costa" userId="e65919ba-8b30-45a2-a4f7-b4fe8c4a925f" providerId="ADAL" clId="{5655AAAE-5899-404C-808A-8D55FAD2E053}" dt="2022-07-13T15:03:59.201" v="14"/>
        <pc:sldMkLst>
          <pc:docMk/>
          <pc:sldMk cId="3686828963" sldId="333"/>
        </pc:sldMkLst>
        <pc:spChg chg="add mod">
          <ac:chgData name="Warley Costa" userId="e65919ba-8b30-45a2-a4f7-b4fe8c4a925f" providerId="ADAL" clId="{5655AAAE-5899-404C-808A-8D55FAD2E053}" dt="2022-07-13T15:02:07.344" v="12" actId="20577"/>
          <ac:spMkLst>
            <pc:docMk/>
            <pc:sldMk cId="3686828963" sldId="333"/>
            <ac:spMk id="19" creationId="{B56C3735-2026-4839-7965-4EFA667B33A7}"/>
          </ac:spMkLst>
        </pc:spChg>
        <pc:graphicFrameChg chg="add mod">
          <ac:chgData name="Warley Costa" userId="e65919ba-8b30-45a2-a4f7-b4fe8c4a925f" providerId="ADAL" clId="{5655AAAE-5899-404C-808A-8D55FAD2E053}" dt="2022-07-13T15:01:35.528" v="9" actId="167"/>
          <ac:graphicFrameMkLst>
            <pc:docMk/>
            <pc:sldMk cId="3686828963" sldId="333"/>
            <ac:graphicFrameMk id="18" creationId="{66C48BEE-8530-4A24-A86B-2C1EC609CD28}"/>
          </ac:graphicFrameMkLst>
        </pc:graphicFrameChg>
        <pc:picChg chg="add">
          <ac:chgData name="Warley Costa" userId="e65919ba-8b30-45a2-a4f7-b4fe8c4a925f" providerId="ADAL" clId="{5655AAAE-5899-404C-808A-8D55FAD2E053}" dt="2022-07-13T15:03:50.652" v="13" actId="22"/>
          <ac:picMkLst>
            <pc:docMk/>
            <pc:sldMk cId="3686828963" sldId="333"/>
            <ac:picMk id="4" creationId="{880E7CC0-1A42-F567-49E3-A27DA2B89ED4}"/>
          </ac:picMkLst>
        </pc:picChg>
        <pc:picChg chg="del">
          <ac:chgData name="Warley Costa" userId="e65919ba-8b30-45a2-a4f7-b4fe8c4a925f" providerId="ADAL" clId="{5655AAAE-5899-404C-808A-8D55FAD2E053}" dt="2022-07-13T15:01:14.991" v="6" actId="478"/>
          <ac:picMkLst>
            <pc:docMk/>
            <pc:sldMk cId="3686828963" sldId="333"/>
            <ac:picMk id="10" creationId="{E976A2CA-52B8-3AD7-5747-C7FF92941AC1}"/>
          </ac:picMkLst>
        </pc:picChg>
        <pc:picChg chg="del">
          <ac:chgData name="Warley Costa" userId="e65919ba-8b30-45a2-a4f7-b4fe8c4a925f" providerId="ADAL" clId="{5655AAAE-5899-404C-808A-8D55FAD2E053}" dt="2022-07-13T15:01:11.439" v="5" actId="478"/>
          <ac:picMkLst>
            <pc:docMk/>
            <pc:sldMk cId="3686828963" sldId="333"/>
            <ac:picMk id="13" creationId="{4270120A-F773-4205-D6E8-40941DABA60C}"/>
          </ac:picMkLst>
        </pc:picChg>
      </pc:sldChg>
      <pc:sldChg chg="addSp delSp modSp mod delAnim">
        <pc:chgData name="Warley Costa" userId="e65919ba-8b30-45a2-a4f7-b4fe8c4a925f" providerId="ADAL" clId="{5655AAAE-5899-404C-808A-8D55FAD2E053}" dt="2022-07-13T15:47:03.608" v="26" actId="1076"/>
        <pc:sldMkLst>
          <pc:docMk/>
          <pc:sldMk cId="2057277548" sldId="334"/>
        </pc:sldMkLst>
        <pc:grpChg chg="del">
          <ac:chgData name="Warley Costa" userId="e65919ba-8b30-45a2-a4f7-b4fe8c4a925f" providerId="ADAL" clId="{5655AAAE-5899-404C-808A-8D55FAD2E053}" dt="2022-07-13T15:43:55.124" v="18" actId="478"/>
          <ac:grpSpMkLst>
            <pc:docMk/>
            <pc:sldMk cId="2057277548" sldId="334"/>
            <ac:grpSpMk id="21" creationId="{FE8B050F-10CD-6184-ECEF-CBE224497E8E}"/>
          </ac:grpSpMkLst>
        </pc:grpChg>
        <pc:graphicFrameChg chg="add mod">
          <ac:chgData name="Warley Costa" userId="e65919ba-8b30-45a2-a4f7-b4fe8c4a925f" providerId="ADAL" clId="{5655AAAE-5899-404C-808A-8D55FAD2E053}" dt="2022-07-13T15:47:03.608" v="26" actId="1076"/>
          <ac:graphicFrameMkLst>
            <pc:docMk/>
            <pc:sldMk cId="2057277548" sldId="334"/>
            <ac:graphicFrameMk id="2" creationId="{96EDA179-3CA1-CDA6-E03E-C2DAE6D913A0}"/>
          </ac:graphicFrameMkLst>
        </pc:graphicFrameChg>
        <pc:graphicFrameChg chg="del">
          <ac:chgData name="Warley Costa" userId="e65919ba-8b30-45a2-a4f7-b4fe8c4a925f" providerId="ADAL" clId="{5655AAAE-5899-404C-808A-8D55FAD2E053}" dt="2022-07-13T15:46:50.841" v="24" actId="478"/>
          <ac:graphicFrameMkLst>
            <pc:docMk/>
            <pc:sldMk cId="2057277548" sldId="334"/>
            <ac:graphicFrameMk id="5" creationId="{16815609-20A1-890C-328A-99DFC75D7B52}"/>
          </ac:graphicFrameMkLst>
        </pc:graphicFrameChg>
        <pc:graphicFrameChg chg="add mod">
          <ac:chgData name="Warley Costa" userId="e65919ba-8b30-45a2-a4f7-b4fe8c4a925f" providerId="ADAL" clId="{5655AAAE-5899-404C-808A-8D55FAD2E053}" dt="2022-07-13T15:46:44.934" v="23" actId="14100"/>
          <ac:graphicFrameMkLst>
            <pc:docMk/>
            <pc:sldMk cId="2057277548" sldId="334"/>
            <ac:graphicFrameMk id="13" creationId="{D2BD731E-167E-2FF6-561A-ED8322B46F08}"/>
          </ac:graphicFrameMkLst>
        </pc:graphicFrameChg>
        <pc:graphicFrameChg chg="del">
          <ac:chgData name="Warley Costa" userId="e65919ba-8b30-45a2-a4f7-b4fe8c4a925f" providerId="ADAL" clId="{5655AAAE-5899-404C-808A-8D55FAD2E053}" dt="2022-07-13T15:46:28.894" v="19" actId="478"/>
          <ac:graphicFrameMkLst>
            <pc:docMk/>
            <pc:sldMk cId="2057277548" sldId="334"/>
            <ac:graphicFrameMk id="22" creationId="{66C48BEE-8530-4A24-A86B-2C1EC609CD28}"/>
          </ac:graphicFrameMkLst>
        </pc:graphicFrameChg>
      </pc:sldChg>
      <pc:sldChg chg="addSp delSp modSp mod ord">
        <pc:chgData name="Warley Costa" userId="e65919ba-8b30-45a2-a4f7-b4fe8c4a925f" providerId="ADAL" clId="{5655AAAE-5899-404C-808A-8D55FAD2E053}" dt="2022-07-13T20:31:30.004" v="113"/>
        <pc:sldMkLst>
          <pc:docMk/>
          <pc:sldMk cId="1845259235" sldId="344"/>
        </pc:sldMkLst>
        <pc:graphicFrameChg chg="del">
          <ac:chgData name="Warley Costa" userId="e65919ba-8b30-45a2-a4f7-b4fe8c4a925f" providerId="ADAL" clId="{5655AAAE-5899-404C-808A-8D55FAD2E053}" dt="2022-07-13T20:31:16.942" v="108" actId="478"/>
          <ac:graphicFrameMkLst>
            <pc:docMk/>
            <pc:sldMk cId="1845259235" sldId="344"/>
            <ac:graphicFrameMk id="2" creationId="{3A72A0AE-BB48-F8A9-D575-2172CA2F7C32}"/>
          </ac:graphicFrameMkLst>
        </pc:graphicFrameChg>
        <pc:graphicFrameChg chg="add mod modGraphic">
          <ac:chgData name="Warley Costa" userId="e65919ba-8b30-45a2-a4f7-b4fe8c4a925f" providerId="ADAL" clId="{5655AAAE-5899-404C-808A-8D55FAD2E053}" dt="2022-07-13T20:31:22.262" v="111" actId="14100"/>
          <ac:graphicFrameMkLst>
            <pc:docMk/>
            <pc:sldMk cId="1845259235" sldId="344"/>
            <ac:graphicFrameMk id="3" creationId="{0140EF08-7D4D-2971-0BC7-FCCA994EF029}"/>
          </ac:graphicFrameMkLst>
        </pc:graphicFrameChg>
      </pc:sldChg>
      <pc:sldChg chg="addSp delSp modSp mod">
        <pc:chgData name="Warley Costa" userId="e65919ba-8b30-45a2-a4f7-b4fe8c4a925f" providerId="ADAL" clId="{5655AAAE-5899-404C-808A-8D55FAD2E053}" dt="2022-07-13T20:46:05.239" v="128" actId="1035"/>
        <pc:sldMkLst>
          <pc:docMk/>
          <pc:sldMk cId="3422370425" sldId="345"/>
        </pc:sldMkLst>
        <pc:spChg chg="add mod">
          <ac:chgData name="Warley Costa" userId="e65919ba-8b30-45a2-a4f7-b4fe8c4a925f" providerId="ADAL" clId="{5655AAAE-5899-404C-808A-8D55FAD2E053}" dt="2022-07-13T20:46:05.239" v="128" actId="1035"/>
          <ac:spMkLst>
            <pc:docMk/>
            <pc:sldMk cId="3422370425" sldId="345"/>
            <ac:spMk id="10" creationId="{A53CDACD-5640-8835-3832-D9F33A755775}"/>
          </ac:spMkLst>
        </pc:spChg>
        <pc:graphicFrameChg chg="add mod">
          <ac:chgData name="Warley Costa" userId="e65919ba-8b30-45a2-a4f7-b4fe8c4a925f" providerId="ADAL" clId="{5655AAAE-5899-404C-808A-8D55FAD2E053}" dt="2022-07-13T20:44:58.610" v="116" actId="1076"/>
          <ac:graphicFrameMkLst>
            <pc:docMk/>
            <pc:sldMk cId="3422370425" sldId="345"/>
            <ac:graphicFrameMk id="2" creationId="{05318617-B710-DA1A-F334-4C89C0585CE5}"/>
          </ac:graphicFrameMkLst>
        </pc:graphicFrameChg>
        <pc:graphicFrameChg chg="del">
          <ac:chgData name="Warley Costa" userId="e65919ba-8b30-45a2-a4f7-b4fe8c4a925f" providerId="ADAL" clId="{5655AAAE-5899-404C-808A-8D55FAD2E053}" dt="2022-07-13T20:44:51.200" v="114" actId="478"/>
          <ac:graphicFrameMkLst>
            <pc:docMk/>
            <pc:sldMk cId="3422370425" sldId="345"/>
            <ac:graphicFrameMk id="5" creationId="{C971F95B-6731-586E-4EB3-8CE9A49F1E4A}"/>
          </ac:graphicFrameMkLst>
        </pc:graphicFrameChg>
      </pc:sldChg>
      <pc:sldChg chg="addSp delSp modSp mod">
        <pc:chgData name="Warley Costa" userId="e65919ba-8b30-45a2-a4f7-b4fe8c4a925f" providerId="ADAL" clId="{5655AAAE-5899-404C-808A-8D55FAD2E053}" dt="2022-07-13T15:57:07.721" v="53" actId="20577"/>
        <pc:sldMkLst>
          <pc:docMk/>
          <pc:sldMk cId="1118858746" sldId="346"/>
        </pc:sldMkLst>
        <pc:spChg chg="mod">
          <ac:chgData name="Warley Costa" userId="e65919ba-8b30-45a2-a4f7-b4fe8c4a925f" providerId="ADAL" clId="{5655AAAE-5899-404C-808A-8D55FAD2E053}" dt="2022-07-13T15:57:07.721" v="53" actId="20577"/>
          <ac:spMkLst>
            <pc:docMk/>
            <pc:sldMk cId="1118858746" sldId="346"/>
            <ac:spMk id="11" creationId="{F1EF3BD9-46C6-4330-A79B-8D6A7EC05301}"/>
          </ac:spMkLst>
        </pc:spChg>
        <pc:spChg chg="del">
          <ac:chgData name="Warley Costa" userId="e65919ba-8b30-45a2-a4f7-b4fe8c4a925f" providerId="ADAL" clId="{5655AAAE-5899-404C-808A-8D55FAD2E053}" dt="2022-07-13T15:55:46.576" v="32" actId="478"/>
          <ac:spMkLst>
            <pc:docMk/>
            <pc:sldMk cId="1118858746" sldId="346"/>
            <ac:spMk id="13" creationId="{2DDE95EA-4EF3-B3BA-9ED5-6489C24A9319}"/>
          </ac:spMkLst>
        </pc:spChg>
        <pc:spChg chg="del">
          <ac:chgData name="Warley Costa" userId="e65919ba-8b30-45a2-a4f7-b4fe8c4a925f" providerId="ADAL" clId="{5655AAAE-5899-404C-808A-8D55FAD2E053}" dt="2022-07-13T15:55:44.608" v="31" actId="478"/>
          <ac:spMkLst>
            <pc:docMk/>
            <pc:sldMk cId="1118858746" sldId="346"/>
            <ac:spMk id="24" creationId="{CBE46699-0758-DC94-885E-DEB2269148AF}"/>
          </ac:spMkLst>
        </pc:spChg>
        <pc:spChg chg="del">
          <ac:chgData name="Warley Costa" userId="e65919ba-8b30-45a2-a4f7-b4fe8c4a925f" providerId="ADAL" clId="{5655AAAE-5899-404C-808A-8D55FAD2E053}" dt="2022-07-13T15:55:42.920" v="30" actId="478"/>
          <ac:spMkLst>
            <pc:docMk/>
            <pc:sldMk cId="1118858746" sldId="346"/>
            <ac:spMk id="25" creationId="{97814406-F7EA-DFB8-2FB6-F523ED41F594}"/>
          </ac:spMkLst>
        </pc:spChg>
        <pc:graphicFrameChg chg="add mod modGraphic">
          <ac:chgData name="Warley Costa" userId="e65919ba-8b30-45a2-a4f7-b4fe8c4a925f" providerId="ADAL" clId="{5655AAAE-5899-404C-808A-8D55FAD2E053}" dt="2022-07-13T15:56:13.183" v="36" actId="1076"/>
          <ac:graphicFrameMkLst>
            <pc:docMk/>
            <pc:sldMk cId="1118858746" sldId="346"/>
            <ac:graphicFrameMk id="2" creationId="{DBC47E5E-7A3B-0055-8660-AFB893019A45}"/>
          </ac:graphicFrameMkLst>
        </pc:graphicFrameChg>
        <pc:graphicFrameChg chg="add mod">
          <ac:chgData name="Warley Costa" userId="e65919ba-8b30-45a2-a4f7-b4fe8c4a925f" providerId="ADAL" clId="{5655AAAE-5899-404C-808A-8D55FAD2E053}" dt="2022-07-13T15:56:24.010" v="38" actId="1076"/>
          <ac:graphicFrameMkLst>
            <pc:docMk/>
            <pc:sldMk cId="1118858746" sldId="346"/>
            <ac:graphicFrameMk id="3" creationId="{221F0CCA-CADA-18AC-7381-15D3319586EA}"/>
          </ac:graphicFrameMkLst>
        </pc:graphicFrameChg>
        <pc:graphicFrameChg chg="del">
          <ac:chgData name="Warley Costa" userId="e65919ba-8b30-45a2-a4f7-b4fe8c4a925f" providerId="ADAL" clId="{5655AAAE-5899-404C-808A-8D55FAD2E053}" dt="2022-07-13T15:55:39.363" v="28" actId="478"/>
          <ac:graphicFrameMkLst>
            <pc:docMk/>
            <pc:sldMk cId="1118858746" sldId="346"/>
            <ac:graphicFrameMk id="18" creationId="{C612692F-4EC1-4489-881B-B2B4041909F4}"/>
          </ac:graphicFrameMkLst>
        </pc:graphicFrameChg>
        <pc:graphicFrameChg chg="del">
          <ac:chgData name="Warley Costa" userId="e65919ba-8b30-45a2-a4f7-b4fe8c4a925f" providerId="ADAL" clId="{5655AAAE-5899-404C-808A-8D55FAD2E053}" dt="2022-07-13T15:55:37.845" v="27" actId="478"/>
          <ac:graphicFrameMkLst>
            <pc:docMk/>
            <pc:sldMk cId="1118858746" sldId="346"/>
            <ac:graphicFrameMk id="22" creationId="{C612692F-4EC1-4489-881B-B2B4041909F4}"/>
          </ac:graphicFrameMkLst>
        </pc:graphicFrameChg>
        <pc:graphicFrameChg chg="del">
          <ac:chgData name="Warley Costa" userId="e65919ba-8b30-45a2-a4f7-b4fe8c4a925f" providerId="ADAL" clId="{5655AAAE-5899-404C-808A-8D55FAD2E053}" dt="2022-07-13T15:55:40.394" v="29" actId="478"/>
          <ac:graphicFrameMkLst>
            <pc:docMk/>
            <pc:sldMk cId="1118858746" sldId="346"/>
            <ac:graphicFrameMk id="23" creationId="{C612692F-4EC1-4489-881B-B2B4041909F4}"/>
          </ac:graphicFrameMkLst>
        </pc:graphicFrameChg>
      </pc:sldChg>
      <pc:sldChg chg="addSp delSp modSp mod">
        <pc:chgData name="Warley Costa" userId="e65919ba-8b30-45a2-a4f7-b4fe8c4a925f" providerId="ADAL" clId="{5655AAAE-5899-404C-808A-8D55FAD2E053}" dt="2022-07-13T16:54:59.193" v="66" actId="1076"/>
        <pc:sldMkLst>
          <pc:docMk/>
          <pc:sldMk cId="1414256378" sldId="347"/>
        </pc:sldMkLst>
        <pc:spChg chg="del">
          <ac:chgData name="Warley Costa" userId="e65919ba-8b30-45a2-a4f7-b4fe8c4a925f" providerId="ADAL" clId="{5655AAAE-5899-404C-808A-8D55FAD2E053}" dt="2022-07-13T16:19:08.009" v="57" actId="478"/>
          <ac:spMkLst>
            <pc:docMk/>
            <pc:sldMk cId="1414256378" sldId="347"/>
            <ac:spMk id="13" creationId="{2DDE95EA-4EF3-B3BA-9ED5-6489C24A9319}"/>
          </ac:spMkLst>
        </pc:spChg>
        <pc:spChg chg="del">
          <ac:chgData name="Warley Costa" userId="e65919ba-8b30-45a2-a4f7-b4fe8c4a925f" providerId="ADAL" clId="{5655AAAE-5899-404C-808A-8D55FAD2E053}" dt="2022-07-13T16:19:09.624" v="58" actId="478"/>
          <ac:spMkLst>
            <pc:docMk/>
            <pc:sldMk cId="1414256378" sldId="347"/>
            <ac:spMk id="24" creationId="{CBE46699-0758-DC94-885E-DEB2269148AF}"/>
          </ac:spMkLst>
        </pc:spChg>
        <pc:spChg chg="del">
          <ac:chgData name="Warley Costa" userId="e65919ba-8b30-45a2-a4f7-b4fe8c4a925f" providerId="ADAL" clId="{5655AAAE-5899-404C-808A-8D55FAD2E053}" dt="2022-07-13T16:19:11.455" v="59" actId="478"/>
          <ac:spMkLst>
            <pc:docMk/>
            <pc:sldMk cId="1414256378" sldId="347"/>
            <ac:spMk id="25" creationId="{97814406-F7EA-DFB8-2FB6-F523ED41F594}"/>
          </ac:spMkLst>
        </pc:spChg>
        <pc:graphicFrameChg chg="add mod">
          <ac:chgData name="Warley Costa" userId="e65919ba-8b30-45a2-a4f7-b4fe8c4a925f" providerId="ADAL" clId="{5655AAAE-5899-404C-808A-8D55FAD2E053}" dt="2022-07-13T16:54:59.193" v="66" actId="1076"/>
          <ac:graphicFrameMkLst>
            <pc:docMk/>
            <pc:sldMk cId="1414256378" sldId="347"/>
            <ac:graphicFrameMk id="2" creationId="{786A6A19-4BDE-E72A-7817-CA6427B7FA7D}"/>
          </ac:graphicFrameMkLst>
        </pc:graphicFrameChg>
        <pc:graphicFrameChg chg="del">
          <ac:chgData name="Warley Costa" userId="e65919ba-8b30-45a2-a4f7-b4fe8c4a925f" providerId="ADAL" clId="{5655AAAE-5899-404C-808A-8D55FAD2E053}" dt="2022-07-13T16:54:47.514" v="64" actId="478"/>
          <ac:graphicFrameMkLst>
            <pc:docMk/>
            <pc:sldMk cId="1414256378" sldId="347"/>
            <ac:graphicFrameMk id="3" creationId="{743C01D7-9638-DC94-0126-33EAC7CB55AF}"/>
          </ac:graphicFrameMkLst>
        </pc:graphicFrameChg>
        <pc:graphicFrameChg chg="del">
          <ac:chgData name="Warley Costa" userId="e65919ba-8b30-45a2-a4f7-b4fe8c4a925f" providerId="ADAL" clId="{5655AAAE-5899-404C-808A-8D55FAD2E053}" dt="2022-07-13T16:19:01.775" v="55" actId="478"/>
          <ac:graphicFrameMkLst>
            <pc:docMk/>
            <pc:sldMk cId="1414256378" sldId="347"/>
            <ac:graphicFrameMk id="12" creationId="{DACCB6A9-84EE-ED12-EA8E-532B12466857}"/>
          </ac:graphicFrameMkLst>
        </pc:graphicFrameChg>
        <pc:graphicFrameChg chg="del">
          <ac:chgData name="Warley Costa" userId="e65919ba-8b30-45a2-a4f7-b4fe8c4a925f" providerId="ADAL" clId="{5655AAAE-5899-404C-808A-8D55FAD2E053}" dt="2022-07-13T16:18:57.224" v="54" actId="478"/>
          <ac:graphicFrameMkLst>
            <pc:docMk/>
            <pc:sldMk cId="1414256378" sldId="347"/>
            <ac:graphicFrameMk id="14" creationId="{F4AD44C3-7729-71E0-42A7-FD3F5CC64A43}"/>
          </ac:graphicFrameMkLst>
        </pc:graphicFrameChg>
        <pc:graphicFrameChg chg="add mod">
          <ac:chgData name="Warley Costa" userId="e65919ba-8b30-45a2-a4f7-b4fe8c4a925f" providerId="ADAL" clId="{5655AAAE-5899-404C-808A-8D55FAD2E053}" dt="2022-07-13T16:54:43.928" v="63" actId="14100"/>
          <ac:graphicFrameMkLst>
            <pc:docMk/>
            <pc:sldMk cId="1414256378" sldId="347"/>
            <ac:graphicFrameMk id="15" creationId="{F2B1EAA1-46ED-802F-278D-45A4AE3B93B5}"/>
          </ac:graphicFrameMkLst>
        </pc:graphicFrameChg>
        <pc:graphicFrameChg chg="del">
          <ac:chgData name="Warley Costa" userId="e65919ba-8b30-45a2-a4f7-b4fe8c4a925f" providerId="ADAL" clId="{5655AAAE-5899-404C-808A-8D55FAD2E053}" dt="2022-07-13T16:19:05.203" v="56" actId="478"/>
          <ac:graphicFrameMkLst>
            <pc:docMk/>
            <pc:sldMk cId="1414256378" sldId="347"/>
            <ac:graphicFrameMk id="16" creationId="{601AA717-9F3F-BD68-8B7D-120AB0DD65FA}"/>
          </ac:graphicFrameMkLst>
        </pc:graphicFrameChg>
      </pc:sldChg>
      <pc:sldChg chg="addSp delSp modSp mod">
        <pc:chgData name="Warley Costa" userId="e65919ba-8b30-45a2-a4f7-b4fe8c4a925f" providerId="ADAL" clId="{5655AAAE-5899-404C-808A-8D55FAD2E053}" dt="2022-07-13T17:09:13.392" v="102" actId="1076"/>
        <pc:sldMkLst>
          <pc:docMk/>
          <pc:sldMk cId="1278586184" sldId="348"/>
        </pc:sldMkLst>
        <pc:spChg chg="mod">
          <ac:chgData name="Warley Costa" userId="e65919ba-8b30-45a2-a4f7-b4fe8c4a925f" providerId="ADAL" clId="{5655AAAE-5899-404C-808A-8D55FAD2E053}" dt="2022-07-13T17:01:41.449" v="81" actId="20577"/>
          <ac:spMkLst>
            <pc:docMk/>
            <pc:sldMk cId="1278586184" sldId="348"/>
            <ac:spMk id="11" creationId="{F1EF3BD9-46C6-4330-A79B-8D6A7EC05301}"/>
          </ac:spMkLst>
        </pc:spChg>
        <pc:spChg chg="del">
          <ac:chgData name="Warley Costa" userId="e65919ba-8b30-45a2-a4f7-b4fe8c4a925f" providerId="ADAL" clId="{5655AAAE-5899-404C-808A-8D55FAD2E053}" dt="2022-07-13T16:56:45.761" v="72" actId="478"/>
          <ac:spMkLst>
            <pc:docMk/>
            <pc:sldMk cId="1278586184" sldId="348"/>
            <ac:spMk id="13" creationId="{2DDE95EA-4EF3-B3BA-9ED5-6489C24A9319}"/>
          </ac:spMkLst>
        </pc:spChg>
        <pc:spChg chg="add mod">
          <ac:chgData name="Warley Costa" userId="e65919ba-8b30-45a2-a4f7-b4fe8c4a925f" providerId="ADAL" clId="{5655AAAE-5899-404C-808A-8D55FAD2E053}" dt="2022-07-13T17:09:06.008" v="100" actId="1076"/>
          <ac:spMkLst>
            <pc:docMk/>
            <pc:sldMk cId="1278586184" sldId="348"/>
            <ac:spMk id="15" creationId="{484E12C0-395E-8A85-6CA2-F1C332DC24FB}"/>
          </ac:spMkLst>
        </pc:spChg>
        <pc:spChg chg="add mod">
          <ac:chgData name="Warley Costa" userId="e65919ba-8b30-45a2-a4f7-b4fe8c4a925f" providerId="ADAL" clId="{5655AAAE-5899-404C-808A-8D55FAD2E053}" dt="2022-07-13T17:09:13.392" v="102" actId="1076"/>
          <ac:spMkLst>
            <pc:docMk/>
            <pc:sldMk cId="1278586184" sldId="348"/>
            <ac:spMk id="18" creationId="{DEAA307C-F531-A225-DE3B-5B91E0E7A3ED}"/>
          </ac:spMkLst>
        </pc:spChg>
        <pc:spChg chg="del">
          <ac:chgData name="Warley Costa" userId="e65919ba-8b30-45a2-a4f7-b4fe8c4a925f" providerId="ADAL" clId="{5655AAAE-5899-404C-808A-8D55FAD2E053}" dt="2022-07-13T16:56:43.977" v="71" actId="478"/>
          <ac:spMkLst>
            <pc:docMk/>
            <pc:sldMk cId="1278586184" sldId="348"/>
            <ac:spMk id="24" creationId="{CBE46699-0758-DC94-885E-DEB2269148AF}"/>
          </ac:spMkLst>
        </pc:spChg>
        <pc:spChg chg="del">
          <ac:chgData name="Warley Costa" userId="e65919ba-8b30-45a2-a4f7-b4fe8c4a925f" providerId="ADAL" clId="{5655AAAE-5899-404C-808A-8D55FAD2E053}" dt="2022-07-13T16:56:41.786" v="70" actId="478"/>
          <ac:spMkLst>
            <pc:docMk/>
            <pc:sldMk cId="1278586184" sldId="348"/>
            <ac:spMk id="25" creationId="{97814406-F7EA-DFB8-2FB6-F523ED41F594}"/>
          </ac:spMkLst>
        </pc:spChg>
        <pc:graphicFrameChg chg="del">
          <ac:chgData name="Warley Costa" userId="e65919ba-8b30-45a2-a4f7-b4fe8c4a925f" providerId="ADAL" clId="{5655AAAE-5899-404C-808A-8D55FAD2E053}" dt="2022-07-13T17:01:29.276" v="73" actId="478"/>
          <ac:graphicFrameMkLst>
            <pc:docMk/>
            <pc:sldMk cId="1278586184" sldId="348"/>
            <ac:graphicFrameMk id="2" creationId="{23E5977A-513A-690E-95F4-6096C666AEE5}"/>
          </ac:graphicFrameMkLst>
        </pc:graphicFrameChg>
        <pc:graphicFrameChg chg="add mod">
          <ac:chgData name="Warley Costa" userId="e65919ba-8b30-45a2-a4f7-b4fe8c4a925f" providerId="ADAL" clId="{5655AAAE-5899-404C-808A-8D55FAD2E053}" dt="2022-07-13T17:09:03.760" v="99" actId="1076"/>
          <ac:graphicFrameMkLst>
            <pc:docMk/>
            <pc:sldMk cId="1278586184" sldId="348"/>
            <ac:graphicFrameMk id="3" creationId="{26EBDCC2-DD89-D2C7-2177-249BC2ED773F}"/>
          </ac:graphicFrameMkLst>
        </pc:graphicFrameChg>
        <pc:graphicFrameChg chg="add mod">
          <ac:chgData name="Warley Costa" userId="e65919ba-8b30-45a2-a4f7-b4fe8c4a925f" providerId="ADAL" clId="{5655AAAE-5899-404C-808A-8D55FAD2E053}" dt="2022-07-13T17:09:09.730" v="101" actId="1076"/>
          <ac:graphicFrameMkLst>
            <pc:docMk/>
            <pc:sldMk cId="1278586184" sldId="348"/>
            <ac:graphicFrameMk id="4" creationId="{6ADE2703-C278-18B3-BD8E-49AFF9B8EFA4}"/>
          </ac:graphicFrameMkLst>
        </pc:graphicFrameChg>
        <pc:graphicFrameChg chg="add del mod">
          <ac:chgData name="Warley Costa" userId="e65919ba-8b30-45a2-a4f7-b4fe8c4a925f" providerId="ADAL" clId="{5655AAAE-5899-404C-808A-8D55FAD2E053}" dt="2022-07-13T17:07:46.745" v="88" actId="478"/>
          <ac:graphicFrameMkLst>
            <pc:docMk/>
            <pc:sldMk cId="1278586184" sldId="348"/>
            <ac:graphicFrameMk id="5" creationId="{F1E8EBBA-C293-80C1-F88D-22391EF06F5F}"/>
          </ac:graphicFrameMkLst>
        </pc:graphicFrameChg>
        <pc:graphicFrameChg chg="del">
          <ac:chgData name="Warley Costa" userId="e65919ba-8b30-45a2-a4f7-b4fe8c4a925f" providerId="ADAL" clId="{5655AAAE-5899-404C-808A-8D55FAD2E053}" dt="2022-07-13T16:56:35.686" v="67" actId="478"/>
          <ac:graphicFrameMkLst>
            <pc:docMk/>
            <pc:sldMk cId="1278586184" sldId="348"/>
            <ac:graphicFrameMk id="17" creationId="{D1FC0609-8570-71EF-5195-BEC8C83B9CC7}"/>
          </ac:graphicFrameMkLst>
        </pc:graphicFrameChg>
        <pc:graphicFrameChg chg="del">
          <ac:chgData name="Warley Costa" userId="e65919ba-8b30-45a2-a4f7-b4fe8c4a925f" providerId="ADAL" clId="{5655AAAE-5899-404C-808A-8D55FAD2E053}" dt="2022-07-13T16:56:37.484" v="68" actId="478"/>
          <ac:graphicFrameMkLst>
            <pc:docMk/>
            <pc:sldMk cId="1278586184" sldId="348"/>
            <ac:graphicFrameMk id="19" creationId="{E901F3F6-FDC7-4BDD-BDC9-13B65DFD3C58}"/>
          </ac:graphicFrameMkLst>
        </pc:graphicFrameChg>
        <pc:graphicFrameChg chg="del">
          <ac:chgData name="Warley Costa" userId="e65919ba-8b30-45a2-a4f7-b4fe8c4a925f" providerId="ADAL" clId="{5655AAAE-5899-404C-808A-8D55FAD2E053}" dt="2022-07-13T16:56:39.315" v="69" actId="478"/>
          <ac:graphicFrameMkLst>
            <pc:docMk/>
            <pc:sldMk cId="1278586184" sldId="348"/>
            <ac:graphicFrameMk id="21" creationId="{0460C559-E77E-78D4-F32D-708D4C417D99}"/>
          </ac:graphicFrameMkLst>
        </pc:graphicFrameChg>
      </pc:sldChg>
      <pc:sldChg chg="del">
        <pc:chgData name="Warley Costa" userId="e65919ba-8b30-45a2-a4f7-b4fe8c4a925f" providerId="ADAL" clId="{5655AAAE-5899-404C-808A-8D55FAD2E053}" dt="2022-07-13T17:09:18.617" v="103" actId="47"/>
        <pc:sldMkLst>
          <pc:docMk/>
          <pc:sldMk cId="2324881072" sldId="349"/>
        </pc:sldMkLst>
      </pc:sldChg>
    </pc:docChg>
  </pc:docChgLst>
  <pc:docChgLst>
    <pc:chgData name="Warley Costa" userId="e65919ba-8b30-45a2-a4f7-b4fe8c4a925f" providerId="ADAL" clId="{01530D9E-F84F-4D45-A861-3AC21B2FA7AC}"/>
    <pc:docChg chg="custSel modSld">
      <pc:chgData name="Warley Costa" userId="e65919ba-8b30-45a2-a4f7-b4fe8c4a925f" providerId="ADAL" clId="{01530D9E-F84F-4D45-A861-3AC21B2FA7AC}" dt="2022-08-07T11:20:03.725" v="84" actId="1076"/>
      <pc:docMkLst>
        <pc:docMk/>
      </pc:docMkLst>
      <pc:sldChg chg="modSp mod">
        <pc:chgData name="Warley Costa" userId="e65919ba-8b30-45a2-a4f7-b4fe8c4a925f" providerId="ADAL" clId="{01530D9E-F84F-4D45-A861-3AC21B2FA7AC}" dt="2022-08-07T10:11:19.308" v="2" actId="20577"/>
        <pc:sldMkLst>
          <pc:docMk/>
          <pc:sldMk cId="49168084" sldId="256"/>
        </pc:sldMkLst>
        <pc:spChg chg="mod">
          <ac:chgData name="Warley Costa" userId="e65919ba-8b30-45a2-a4f7-b4fe8c4a925f" providerId="ADAL" clId="{01530D9E-F84F-4D45-A861-3AC21B2FA7AC}" dt="2022-08-07T10:11:19.308" v="2" actId="20577"/>
          <ac:spMkLst>
            <pc:docMk/>
            <pc:sldMk cId="49168084" sldId="256"/>
            <ac:spMk id="8" creationId="{AD7DF834-E87F-4E62-9F5B-971B6F6BF5D6}"/>
          </ac:spMkLst>
        </pc:spChg>
      </pc:sldChg>
      <pc:sldChg chg="addSp delSp modSp mod">
        <pc:chgData name="Warley Costa" userId="e65919ba-8b30-45a2-a4f7-b4fe8c4a925f" providerId="ADAL" clId="{01530D9E-F84F-4D45-A861-3AC21B2FA7AC}" dt="2022-08-07T11:05:04.420" v="76" actId="14100"/>
        <pc:sldMkLst>
          <pc:docMk/>
          <pc:sldMk cId="1937800968" sldId="330"/>
        </pc:sldMkLst>
        <pc:graphicFrameChg chg="del">
          <ac:chgData name="Warley Costa" userId="e65919ba-8b30-45a2-a4f7-b4fe8c4a925f" providerId="ADAL" clId="{01530D9E-F84F-4D45-A861-3AC21B2FA7AC}" dt="2022-08-07T11:04:54.507" v="73" actId="478"/>
          <ac:graphicFrameMkLst>
            <pc:docMk/>
            <pc:sldMk cId="1937800968" sldId="330"/>
            <ac:graphicFrameMk id="2" creationId="{3C59E7B6-6DA2-4C4D-5BAE-BBDD32AEB204}"/>
          </ac:graphicFrameMkLst>
        </pc:graphicFrameChg>
        <pc:graphicFrameChg chg="add mod modGraphic">
          <ac:chgData name="Warley Costa" userId="e65919ba-8b30-45a2-a4f7-b4fe8c4a925f" providerId="ADAL" clId="{01530D9E-F84F-4D45-A861-3AC21B2FA7AC}" dt="2022-08-07T11:05:04.420" v="76" actId="14100"/>
          <ac:graphicFrameMkLst>
            <pc:docMk/>
            <pc:sldMk cId="1937800968" sldId="330"/>
            <ac:graphicFrameMk id="3" creationId="{CC69E13C-9E42-A75F-033A-0DF7B565E9C0}"/>
          </ac:graphicFrameMkLst>
        </pc:graphicFrameChg>
      </pc:sldChg>
      <pc:sldChg chg="addSp delSp modSp mod delAnim modAnim">
        <pc:chgData name="Warley Costa" userId="e65919ba-8b30-45a2-a4f7-b4fe8c4a925f" providerId="ADAL" clId="{01530D9E-F84F-4D45-A861-3AC21B2FA7AC}" dt="2022-08-07T10:17:13.764" v="14"/>
        <pc:sldMkLst>
          <pc:docMk/>
          <pc:sldMk cId="3686828963" sldId="333"/>
        </pc:sldMkLst>
        <pc:spChg chg="add mod">
          <ac:chgData name="Warley Costa" userId="e65919ba-8b30-45a2-a4f7-b4fe8c4a925f" providerId="ADAL" clId="{01530D9E-F84F-4D45-A861-3AC21B2FA7AC}" dt="2022-08-07T10:15:21.480" v="12" actId="20577"/>
          <ac:spMkLst>
            <pc:docMk/>
            <pc:sldMk cId="3686828963" sldId="333"/>
            <ac:spMk id="21" creationId="{499F07F0-8CD8-4BA0-8E22-0117471E99DF}"/>
          </ac:spMkLst>
        </pc:spChg>
        <pc:graphicFrameChg chg="del">
          <ac:chgData name="Warley Costa" userId="e65919ba-8b30-45a2-a4f7-b4fe8c4a925f" providerId="ADAL" clId="{01530D9E-F84F-4D45-A861-3AC21B2FA7AC}" dt="2022-08-07T10:14:34.801" v="4" actId="478"/>
          <ac:graphicFrameMkLst>
            <pc:docMk/>
            <pc:sldMk cId="3686828963" sldId="333"/>
            <ac:graphicFrameMk id="18" creationId="{66C48BEE-8530-4A24-A86B-2C1EC609CD28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0:14:48.414" v="7" actId="167"/>
          <ac:graphicFrameMkLst>
            <pc:docMk/>
            <pc:sldMk cId="3686828963" sldId="333"/>
            <ac:graphicFrameMk id="20" creationId="{66C48BEE-8530-4A24-A86B-2C1EC609CD28}"/>
          </ac:graphicFrameMkLst>
        </pc:graphicFrameChg>
        <pc:picChg chg="del">
          <ac:chgData name="Warley Costa" userId="e65919ba-8b30-45a2-a4f7-b4fe8c4a925f" providerId="ADAL" clId="{01530D9E-F84F-4D45-A861-3AC21B2FA7AC}" dt="2022-08-07T10:14:30.314" v="3" actId="478"/>
          <ac:picMkLst>
            <pc:docMk/>
            <pc:sldMk cId="3686828963" sldId="333"/>
            <ac:picMk id="4" creationId="{880E7CC0-1A42-F567-49E3-A27DA2B89ED4}"/>
          </ac:picMkLst>
        </pc:picChg>
        <pc:picChg chg="add">
          <ac:chgData name="Warley Costa" userId="e65919ba-8b30-45a2-a4f7-b4fe8c4a925f" providerId="ADAL" clId="{01530D9E-F84F-4D45-A861-3AC21B2FA7AC}" dt="2022-08-07T10:17:08.180" v="13" actId="22"/>
          <ac:picMkLst>
            <pc:docMk/>
            <pc:sldMk cId="3686828963" sldId="333"/>
            <ac:picMk id="5" creationId="{B4F45F20-5549-E691-F518-44BA882BB685}"/>
          </ac:picMkLst>
        </pc:picChg>
      </pc:sldChg>
      <pc:sldChg chg="addSp delSp modSp mod">
        <pc:chgData name="Warley Costa" userId="e65919ba-8b30-45a2-a4f7-b4fe8c4a925f" providerId="ADAL" clId="{01530D9E-F84F-4D45-A861-3AC21B2FA7AC}" dt="2022-08-07T10:21:08.518" v="22" actId="1076"/>
        <pc:sldMkLst>
          <pc:docMk/>
          <pc:sldMk cId="2057277548" sldId="334"/>
        </pc:sldMkLst>
        <pc:graphicFrameChg chg="del">
          <ac:chgData name="Warley Costa" userId="e65919ba-8b30-45a2-a4f7-b4fe8c4a925f" providerId="ADAL" clId="{01530D9E-F84F-4D45-A861-3AC21B2FA7AC}" dt="2022-08-07T10:20:50.726" v="20" actId="478"/>
          <ac:graphicFrameMkLst>
            <pc:docMk/>
            <pc:sldMk cId="2057277548" sldId="334"/>
            <ac:graphicFrameMk id="2" creationId="{96EDA179-3CA1-CDA6-E03E-C2DAE6D913A0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0:21:08.518" v="22" actId="1076"/>
          <ac:graphicFrameMkLst>
            <pc:docMk/>
            <pc:sldMk cId="2057277548" sldId="334"/>
            <ac:graphicFrameMk id="3" creationId="{D5E6E104-B8FC-8C72-30D2-EBCF5376C4BA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0:20:45.345" v="19" actId="14100"/>
          <ac:graphicFrameMkLst>
            <pc:docMk/>
            <pc:sldMk cId="2057277548" sldId="334"/>
            <ac:graphicFrameMk id="6" creationId="{D2BD731E-167E-2FF6-561A-ED8322B46F08}"/>
          </ac:graphicFrameMkLst>
        </pc:graphicFrameChg>
        <pc:graphicFrameChg chg="del">
          <ac:chgData name="Warley Costa" userId="e65919ba-8b30-45a2-a4f7-b4fe8c4a925f" providerId="ADAL" clId="{01530D9E-F84F-4D45-A861-3AC21B2FA7AC}" dt="2022-08-07T10:20:22.660" v="15" actId="478"/>
          <ac:graphicFrameMkLst>
            <pc:docMk/>
            <pc:sldMk cId="2057277548" sldId="334"/>
            <ac:graphicFrameMk id="13" creationId="{D2BD731E-167E-2FF6-561A-ED8322B46F08}"/>
          </ac:graphicFrameMkLst>
        </pc:graphicFrameChg>
      </pc:sldChg>
      <pc:sldChg chg="addSp delSp modSp mod">
        <pc:chgData name="Warley Costa" userId="e65919ba-8b30-45a2-a4f7-b4fe8c4a925f" providerId="ADAL" clId="{01530D9E-F84F-4D45-A861-3AC21B2FA7AC}" dt="2022-08-07T11:11:34.271" v="81" actId="255"/>
        <pc:sldMkLst>
          <pc:docMk/>
          <pc:sldMk cId="1845259235" sldId="344"/>
        </pc:sldMkLst>
        <pc:graphicFrameChg chg="add mod modGraphic">
          <ac:chgData name="Warley Costa" userId="e65919ba-8b30-45a2-a4f7-b4fe8c4a925f" providerId="ADAL" clId="{01530D9E-F84F-4D45-A861-3AC21B2FA7AC}" dt="2022-08-07T11:11:34.271" v="81" actId="255"/>
          <ac:graphicFrameMkLst>
            <pc:docMk/>
            <pc:sldMk cId="1845259235" sldId="344"/>
            <ac:graphicFrameMk id="2" creationId="{44B69C51-9A6F-624B-D699-F8F5902E6D2B}"/>
          </ac:graphicFrameMkLst>
        </pc:graphicFrameChg>
        <pc:graphicFrameChg chg="del">
          <ac:chgData name="Warley Costa" userId="e65919ba-8b30-45a2-a4f7-b4fe8c4a925f" providerId="ADAL" clId="{01530D9E-F84F-4D45-A861-3AC21B2FA7AC}" dt="2022-08-07T11:11:20.815" v="77" actId="478"/>
          <ac:graphicFrameMkLst>
            <pc:docMk/>
            <pc:sldMk cId="1845259235" sldId="344"/>
            <ac:graphicFrameMk id="3" creationId="{0140EF08-7D4D-2971-0BC7-FCCA994EF029}"/>
          </ac:graphicFrameMkLst>
        </pc:graphicFrameChg>
      </pc:sldChg>
      <pc:sldChg chg="addSp delSp modSp mod">
        <pc:chgData name="Warley Costa" userId="e65919ba-8b30-45a2-a4f7-b4fe8c4a925f" providerId="ADAL" clId="{01530D9E-F84F-4D45-A861-3AC21B2FA7AC}" dt="2022-08-07T11:20:03.725" v="84" actId="1076"/>
        <pc:sldMkLst>
          <pc:docMk/>
          <pc:sldMk cId="3422370425" sldId="345"/>
        </pc:sldMkLst>
        <pc:graphicFrameChg chg="del">
          <ac:chgData name="Warley Costa" userId="e65919ba-8b30-45a2-a4f7-b4fe8c4a925f" providerId="ADAL" clId="{01530D9E-F84F-4D45-A861-3AC21B2FA7AC}" dt="2022-08-07T11:19:56.435" v="82" actId="478"/>
          <ac:graphicFrameMkLst>
            <pc:docMk/>
            <pc:sldMk cId="3422370425" sldId="345"/>
            <ac:graphicFrameMk id="2" creationId="{05318617-B710-DA1A-F334-4C89C0585CE5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1:20:03.725" v="84" actId="1076"/>
          <ac:graphicFrameMkLst>
            <pc:docMk/>
            <pc:sldMk cId="3422370425" sldId="345"/>
            <ac:graphicFrameMk id="3" creationId="{3462FCF8-5047-59EA-22F1-B2DC565360C8}"/>
          </ac:graphicFrameMkLst>
        </pc:graphicFrameChg>
      </pc:sldChg>
      <pc:sldChg chg="addSp delSp modSp mod">
        <pc:chgData name="Warley Costa" userId="e65919ba-8b30-45a2-a4f7-b4fe8c4a925f" providerId="ADAL" clId="{01530D9E-F84F-4D45-A861-3AC21B2FA7AC}" dt="2022-08-07T10:26:50.627" v="50" actId="1076"/>
        <pc:sldMkLst>
          <pc:docMk/>
          <pc:sldMk cId="1118858746" sldId="346"/>
        </pc:sldMkLst>
        <pc:spChg chg="add mod">
          <ac:chgData name="Warley Costa" userId="e65919ba-8b30-45a2-a4f7-b4fe8c4a925f" providerId="ADAL" clId="{01530D9E-F84F-4D45-A861-3AC21B2FA7AC}" dt="2022-08-07T10:26:19.341" v="38" actId="14100"/>
          <ac:spMkLst>
            <pc:docMk/>
            <pc:sldMk cId="1118858746" sldId="346"/>
            <ac:spMk id="7" creationId="{0EA4AC64-B481-1E9C-F728-01A240974A8D}"/>
          </ac:spMkLst>
        </pc:spChg>
        <pc:spChg chg="add mod">
          <ac:chgData name="Warley Costa" userId="e65919ba-8b30-45a2-a4f7-b4fe8c4a925f" providerId="ADAL" clId="{01530D9E-F84F-4D45-A861-3AC21B2FA7AC}" dt="2022-08-07T10:26:33.744" v="48" actId="1036"/>
          <ac:spMkLst>
            <pc:docMk/>
            <pc:sldMk cId="1118858746" sldId="346"/>
            <ac:spMk id="10" creationId="{5D9A16DB-89F6-5580-0CE8-A92597D978A0}"/>
          </ac:spMkLst>
        </pc:spChg>
        <pc:spChg chg="add mod">
          <ac:chgData name="Warley Costa" userId="e65919ba-8b30-45a2-a4f7-b4fe8c4a925f" providerId="ADAL" clId="{01530D9E-F84F-4D45-A861-3AC21B2FA7AC}" dt="2022-08-07T10:26:50.627" v="50" actId="1076"/>
          <ac:spMkLst>
            <pc:docMk/>
            <pc:sldMk cId="1118858746" sldId="346"/>
            <ac:spMk id="12" creationId="{D84F5251-5E91-0F25-A3C1-A4B82AC087FF}"/>
          </ac:spMkLst>
        </pc:spChg>
        <pc:spChg chg="add mod">
          <ac:chgData name="Warley Costa" userId="e65919ba-8b30-45a2-a4f7-b4fe8c4a925f" providerId="ADAL" clId="{01530D9E-F84F-4D45-A861-3AC21B2FA7AC}" dt="2022-08-07T10:26:50.627" v="50" actId="1076"/>
          <ac:spMkLst>
            <pc:docMk/>
            <pc:sldMk cId="1118858746" sldId="346"/>
            <ac:spMk id="13" creationId="{B6E2CBD2-435F-1162-40AF-B41E4DD9A0F7}"/>
          </ac:spMkLst>
        </pc:spChg>
        <pc:graphicFrameChg chg="mod">
          <ac:chgData name="Warley Costa" userId="e65919ba-8b30-45a2-a4f7-b4fe8c4a925f" providerId="ADAL" clId="{01530D9E-F84F-4D45-A861-3AC21B2FA7AC}" dt="2022-08-07T10:23:51.973" v="25" actId="1076"/>
          <ac:graphicFrameMkLst>
            <pc:docMk/>
            <pc:sldMk cId="1118858746" sldId="346"/>
            <ac:graphicFrameMk id="3" creationId="{221F0CCA-CADA-18AC-7381-15D3319586EA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0:23:42.896" v="24" actId="1076"/>
          <ac:graphicFrameMkLst>
            <pc:docMk/>
            <pc:sldMk cId="1118858746" sldId="346"/>
            <ac:graphicFrameMk id="4" creationId="{D4840252-4939-2DDD-5FA5-3B41E12F6F74}"/>
          </ac:graphicFrameMkLst>
        </pc:graphicFrameChg>
        <pc:graphicFrameChg chg="add del mod">
          <ac:chgData name="Warley Costa" userId="e65919ba-8b30-45a2-a4f7-b4fe8c4a925f" providerId="ADAL" clId="{01530D9E-F84F-4D45-A861-3AC21B2FA7AC}" dt="2022-08-07T10:24:01.650" v="27"/>
          <ac:graphicFrameMkLst>
            <pc:docMk/>
            <pc:sldMk cId="1118858746" sldId="346"/>
            <ac:graphicFrameMk id="5" creationId="{377F3D05-73E5-53DF-86CF-051F2BB7CD38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0:24:12.571" v="29" actId="1076"/>
          <ac:graphicFrameMkLst>
            <pc:docMk/>
            <pc:sldMk cId="1118858746" sldId="346"/>
            <ac:graphicFrameMk id="6" creationId="{50A3AB20-B7A2-B8A2-6514-33B53C242ACF}"/>
          </ac:graphicFrameMkLst>
        </pc:graphicFrameChg>
      </pc:sldChg>
      <pc:sldChg chg="addSp delSp modSp mod">
        <pc:chgData name="Warley Costa" userId="e65919ba-8b30-45a2-a4f7-b4fe8c4a925f" providerId="ADAL" clId="{01530D9E-F84F-4D45-A861-3AC21B2FA7AC}" dt="2022-08-07T10:48:47.990" v="59" actId="1076"/>
        <pc:sldMkLst>
          <pc:docMk/>
          <pc:sldMk cId="1414256378" sldId="347"/>
        </pc:sldMkLst>
        <pc:graphicFrameChg chg="del">
          <ac:chgData name="Warley Costa" userId="e65919ba-8b30-45a2-a4f7-b4fe8c4a925f" providerId="ADAL" clId="{01530D9E-F84F-4D45-A861-3AC21B2FA7AC}" dt="2022-08-07T10:48:05.897" v="51" actId="478"/>
          <ac:graphicFrameMkLst>
            <pc:docMk/>
            <pc:sldMk cId="1414256378" sldId="347"/>
            <ac:graphicFrameMk id="2" creationId="{786A6A19-4BDE-E72A-7817-CA6427B7FA7D}"/>
          </ac:graphicFrameMkLst>
        </pc:graphicFrameChg>
        <pc:graphicFrameChg chg="add del mod">
          <ac:chgData name="Warley Costa" userId="e65919ba-8b30-45a2-a4f7-b4fe8c4a925f" providerId="ADAL" clId="{01530D9E-F84F-4D45-A861-3AC21B2FA7AC}" dt="2022-08-07T10:48:08.662" v="53"/>
          <ac:graphicFrameMkLst>
            <pc:docMk/>
            <pc:sldMk cId="1414256378" sldId="347"/>
            <ac:graphicFrameMk id="3" creationId="{7E92EA98-08EF-5E4C-7954-7684B4D5F082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0:48:20.957" v="55" actId="1076"/>
          <ac:graphicFrameMkLst>
            <pc:docMk/>
            <pc:sldMk cId="1414256378" sldId="347"/>
            <ac:graphicFrameMk id="4" creationId="{72B49641-C8D2-F771-C73A-809437249223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0:48:47.990" v="59" actId="1076"/>
          <ac:graphicFrameMkLst>
            <pc:docMk/>
            <pc:sldMk cId="1414256378" sldId="347"/>
            <ac:graphicFrameMk id="8" creationId="{F2B1EAA1-46ED-802F-278D-45A4AE3B93B5}"/>
          </ac:graphicFrameMkLst>
        </pc:graphicFrameChg>
        <pc:graphicFrameChg chg="del">
          <ac:chgData name="Warley Costa" userId="e65919ba-8b30-45a2-a4f7-b4fe8c4a925f" providerId="ADAL" clId="{01530D9E-F84F-4D45-A861-3AC21B2FA7AC}" dt="2022-08-07T10:48:31.266" v="56" actId="478"/>
          <ac:graphicFrameMkLst>
            <pc:docMk/>
            <pc:sldMk cId="1414256378" sldId="347"/>
            <ac:graphicFrameMk id="15" creationId="{F2B1EAA1-46ED-802F-278D-45A4AE3B93B5}"/>
          </ac:graphicFrameMkLst>
        </pc:graphicFrameChg>
      </pc:sldChg>
      <pc:sldChg chg="addSp delSp modSp mod">
        <pc:chgData name="Warley Costa" userId="e65919ba-8b30-45a2-a4f7-b4fe8c4a925f" providerId="ADAL" clId="{01530D9E-F84F-4D45-A861-3AC21B2FA7AC}" dt="2022-08-07T11:03:13.293" v="72" actId="1076"/>
        <pc:sldMkLst>
          <pc:docMk/>
          <pc:sldMk cId="1278586184" sldId="348"/>
        </pc:sldMkLst>
        <pc:spChg chg="del">
          <ac:chgData name="Warley Costa" userId="e65919ba-8b30-45a2-a4f7-b4fe8c4a925f" providerId="ADAL" clId="{01530D9E-F84F-4D45-A861-3AC21B2FA7AC}" dt="2022-08-07T10:57:36.964" v="65" actId="478"/>
          <ac:spMkLst>
            <pc:docMk/>
            <pc:sldMk cId="1278586184" sldId="348"/>
            <ac:spMk id="15" creationId="{484E12C0-395E-8A85-6CA2-F1C332DC24FB}"/>
          </ac:spMkLst>
        </pc:spChg>
        <pc:spChg chg="del">
          <ac:chgData name="Warley Costa" userId="e65919ba-8b30-45a2-a4f7-b4fe8c4a925f" providerId="ADAL" clId="{01530D9E-F84F-4D45-A861-3AC21B2FA7AC}" dt="2022-08-07T10:58:37.322" v="67" actId="478"/>
          <ac:spMkLst>
            <pc:docMk/>
            <pc:sldMk cId="1278586184" sldId="348"/>
            <ac:spMk id="18" creationId="{DEAA307C-F531-A225-DE3B-5B91E0E7A3ED}"/>
          </ac:spMkLst>
        </pc:spChg>
        <pc:graphicFrameChg chg="add del mod">
          <ac:chgData name="Warley Costa" userId="e65919ba-8b30-45a2-a4f7-b4fe8c4a925f" providerId="ADAL" clId="{01530D9E-F84F-4D45-A861-3AC21B2FA7AC}" dt="2022-08-07T10:56:53.713" v="62"/>
          <ac:graphicFrameMkLst>
            <pc:docMk/>
            <pc:sldMk cId="1278586184" sldId="348"/>
            <ac:graphicFrameMk id="2" creationId="{AB110B4D-FB50-25B9-7234-7712F1BB178B}"/>
          </ac:graphicFrameMkLst>
        </pc:graphicFrameChg>
        <pc:graphicFrameChg chg="del">
          <ac:chgData name="Warley Costa" userId="e65919ba-8b30-45a2-a4f7-b4fe8c4a925f" providerId="ADAL" clId="{01530D9E-F84F-4D45-A861-3AC21B2FA7AC}" dt="2022-08-07T10:56:49.856" v="60" actId="478"/>
          <ac:graphicFrameMkLst>
            <pc:docMk/>
            <pc:sldMk cId="1278586184" sldId="348"/>
            <ac:graphicFrameMk id="3" creationId="{26EBDCC2-DD89-D2C7-2177-249BC2ED773F}"/>
          </ac:graphicFrameMkLst>
        </pc:graphicFrameChg>
        <pc:graphicFrameChg chg="del">
          <ac:chgData name="Warley Costa" userId="e65919ba-8b30-45a2-a4f7-b4fe8c4a925f" providerId="ADAL" clId="{01530D9E-F84F-4D45-A861-3AC21B2FA7AC}" dt="2022-08-07T11:03:00.571" v="68" actId="478"/>
          <ac:graphicFrameMkLst>
            <pc:docMk/>
            <pc:sldMk cId="1278586184" sldId="348"/>
            <ac:graphicFrameMk id="4" creationId="{6ADE2703-C278-18B3-BD8E-49AFF9B8EFA4}"/>
          </ac:graphicFrameMkLst>
        </pc:graphicFrameChg>
        <pc:graphicFrameChg chg="add mod modGraphic">
          <ac:chgData name="Warley Costa" userId="e65919ba-8b30-45a2-a4f7-b4fe8c4a925f" providerId="ADAL" clId="{01530D9E-F84F-4D45-A861-3AC21B2FA7AC}" dt="2022-08-07T10:58:16.303" v="66" actId="207"/>
          <ac:graphicFrameMkLst>
            <pc:docMk/>
            <pc:sldMk cId="1278586184" sldId="348"/>
            <ac:graphicFrameMk id="5" creationId="{3D382982-3796-54C0-35DE-7D76E196DAF0}"/>
          </ac:graphicFrameMkLst>
        </pc:graphicFrameChg>
        <pc:graphicFrameChg chg="add del mod">
          <ac:chgData name="Warley Costa" userId="e65919ba-8b30-45a2-a4f7-b4fe8c4a925f" providerId="ADAL" clId="{01530D9E-F84F-4D45-A861-3AC21B2FA7AC}" dt="2022-08-07T11:03:03.457" v="70"/>
          <ac:graphicFrameMkLst>
            <pc:docMk/>
            <pc:sldMk cId="1278586184" sldId="348"/>
            <ac:graphicFrameMk id="6" creationId="{0CF16287-9589-A4B2-E23D-ECC09EE6E3D2}"/>
          </ac:graphicFrameMkLst>
        </pc:graphicFrameChg>
        <pc:graphicFrameChg chg="add mod">
          <ac:chgData name="Warley Costa" userId="e65919ba-8b30-45a2-a4f7-b4fe8c4a925f" providerId="ADAL" clId="{01530D9E-F84F-4D45-A861-3AC21B2FA7AC}" dt="2022-08-07T11:03:13.293" v="72" actId="1076"/>
          <ac:graphicFrameMkLst>
            <pc:docMk/>
            <pc:sldMk cId="1278586184" sldId="348"/>
            <ac:graphicFrameMk id="7" creationId="{E5512FD0-B4C3-714E-C17E-CE5658F1FBD8}"/>
          </ac:graphicFrameMkLst>
        </pc:graphicFrameChg>
      </pc:sldChg>
    </pc:docChg>
  </pc:docChgLst>
  <pc:docChgLst>
    <pc:chgData name="Warley Costa" userId="e65919ba-8b30-45a2-a4f7-b4fe8c4a925f" providerId="ADAL" clId="{BE76654F-0BE7-4CE0-AF98-EE7D6970B671}"/>
    <pc:docChg chg="modSld">
      <pc:chgData name="Warley Costa" userId="e65919ba-8b30-45a2-a4f7-b4fe8c4a925f" providerId="ADAL" clId="{BE76654F-0BE7-4CE0-AF98-EE7D6970B671}" dt="2022-03-10T09:02:29.484" v="8" actId="20577"/>
      <pc:docMkLst>
        <pc:docMk/>
      </pc:docMkLst>
      <pc:sldChg chg="modSp mod">
        <pc:chgData name="Warley Costa" userId="e65919ba-8b30-45a2-a4f7-b4fe8c4a925f" providerId="ADAL" clId="{BE76654F-0BE7-4CE0-AF98-EE7D6970B671}" dt="2022-03-10T09:02:29.484" v="8" actId="20577"/>
        <pc:sldMkLst>
          <pc:docMk/>
          <pc:sldMk cId="49168084" sldId="256"/>
        </pc:sldMkLst>
        <pc:spChg chg="mod">
          <ac:chgData name="Warley Costa" userId="e65919ba-8b30-45a2-a4f7-b4fe8c4a925f" providerId="ADAL" clId="{BE76654F-0BE7-4CE0-AF98-EE7D6970B671}" dt="2022-03-10T09:02:29.484" v="8" actId="20577"/>
          <ac:spMkLst>
            <pc:docMk/>
            <pc:sldMk cId="49168084" sldId="256"/>
            <ac:spMk id="8" creationId="{AD7DF834-E87F-4E62-9F5B-971B6F6BF5D6}"/>
          </ac:spMkLst>
        </pc:spChg>
      </pc:sldChg>
    </pc:docChg>
  </pc:docChgLst>
  <pc:docChgLst>
    <pc:chgData name="Warley Costa" userId="e65919ba-8b30-45a2-a4f7-b4fe8c4a925f" providerId="ADAL" clId="{9AB3B07C-015B-4EE4-862A-E922488B7578}"/>
    <pc:docChg chg="undo custSel addSld delSld modSld sldOrd">
      <pc:chgData name="Warley Costa" userId="e65919ba-8b30-45a2-a4f7-b4fe8c4a925f" providerId="ADAL" clId="{9AB3B07C-015B-4EE4-862A-E922488B7578}" dt="2022-03-16T17:34:43.357" v="2497"/>
      <pc:docMkLst>
        <pc:docMk/>
      </pc:docMkLst>
      <pc:sldChg chg="addSp delSp modSp mod delAnim modAnim">
        <pc:chgData name="Warley Costa" userId="e65919ba-8b30-45a2-a4f7-b4fe8c4a925f" providerId="ADAL" clId="{9AB3B07C-015B-4EE4-862A-E922488B7578}" dt="2022-03-16T17:18:36.417" v="2408" actId="20577"/>
        <pc:sldMkLst>
          <pc:docMk/>
          <pc:sldMk cId="2064027322" sldId="326"/>
        </pc:sldMkLst>
        <pc:spChg chg="add del mod">
          <ac:chgData name="Warley Costa" userId="e65919ba-8b30-45a2-a4f7-b4fe8c4a925f" providerId="ADAL" clId="{9AB3B07C-015B-4EE4-862A-E922488B7578}" dt="2022-03-14T17:31:46.662" v="2331" actId="478"/>
          <ac:spMkLst>
            <pc:docMk/>
            <pc:sldMk cId="2064027322" sldId="326"/>
            <ac:spMk id="5" creationId="{CA71CBB9-2F6C-4F40-A3B2-588C59E792B6}"/>
          </ac:spMkLst>
        </pc:spChg>
        <pc:spChg chg="add mod">
          <ac:chgData name="Warley Costa" userId="e65919ba-8b30-45a2-a4f7-b4fe8c4a925f" providerId="ADAL" clId="{9AB3B07C-015B-4EE4-862A-E922488B7578}" dt="2022-03-14T17:31:45.073" v="2330" actId="1076"/>
          <ac:spMkLst>
            <pc:docMk/>
            <pc:sldMk cId="2064027322" sldId="326"/>
            <ac:spMk id="6" creationId="{9C6DB0FA-F6D0-439D-80A3-B0875A818E9F}"/>
          </ac:spMkLst>
        </pc:spChg>
        <pc:spChg chg="add mod">
          <ac:chgData name="Warley Costa" userId="e65919ba-8b30-45a2-a4f7-b4fe8c4a925f" providerId="ADAL" clId="{9AB3B07C-015B-4EE4-862A-E922488B7578}" dt="2022-03-14T17:31:57.896" v="2333" actId="1076"/>
          <ac:spMkLst>
            <pc:docMk/>
            <pc:sldMk cId="2064027322" sldId="326"/>
            <ac:spMk id="7" creationId="{588D3085-86E1-4E58-96A3-C93845A93874}"/>
          </ac:spMkLst>
        </pc:spChg>
        <pc:spChg chg="add mod">
          <ac:chgData name="Warley Costa" userId="e65919ba-8b30-45a2-a4f7-b4fe8c4a925f" providerId="ADAL" clId="{9AB3B07C-015B-4EE4-862A-E922488B7578}" dt="2022-03-14T17:32:12.297" v="2335" actId="1076"/>
          <ac:spMkLst>
            <pc:docMk/>
            <pc:sldMk cId="2064027322" sldId="326"/>
            <ac:spMk id="8" creationId="{0B851F6E-16CD-47D2-8A4B-FAF061E5FA62}"/>
          </ac:spMkLst>
        </pc:spChg>
        <pc:spChg chg="add mod">
          <ac:chgData name="Warley Costa" userId="e65919ba-8b30-45a2-a4f7-b4fe8c4a925f" providerId="ADAL" clId="{9AB3B07C-015B-4EE4-862A-E922488B7578}" dt="2022-03-14T17:32:29.697" v="2337" actId="1076"/>
          <ac:spMkLst>
            <pc:docMk/>
            <pc:sldMk cId="2064027322" sldId="326"/>
            <ac:spMk id="10" creationId="{C82E2E68-82E7-4763-905E-C233D0C050C2}"/>
          </ac:spMkLst>
        </pc:spChg>
        <pc:graphicFrameChg chg="mod modGraphic">
          <ac:chgData name="Warley Costa" userId="e65919ba-8b30-45a2-a4f7-b4fe8c4a925f" providerId="ADAL" clId="{9AB3B07C-015B-4EE4-862A-E922488B7578}" dt="2022-03-16T17:18:36.417" v="2408" actId="20577"/>
          <ac:graphicFrameMkLst>
            <pc:docMk/>
            <pc:sldMk cId="2064027322" sldId="326"/>
            <ac:graphicFrameMk id="2" creationId="{7D1D87DD-D11D-4AC6-B12C-A9DFC4F5AF80}"/>
          </ac:graphicFrameMkLst>
        </pc:graphicFrameChg>
        <pc:picChg chg="add del mod">
          <ac:chgData name="Warley Costa" userId="e65919ba-8b30-45a2-a4f7-b4fe8c4a925f" providerId="ADAL" clId="{9AB3B07C-015B-4EE4-862A-E922488B7578}" dt="2022-03-10T22:13:42.652" v="1525" actId="478"/>
          <ac:picMkLst>
            <pc:docMk/>
            <pc:sldMk cId="2064027322" sldId="326"/>
            <ac:picMk id="4" creationId="{DA651F2E-58A7-4C08-A6DD-762A3DC9D2AD}"/>
          </ac:picMkLst>
        </pc:picChg>
      </pc:sldChg>
      <pc:sldChg chg="addSp delSp modSp mod ord addAnim delAnim modAnim">
        <pc:chgData name="Warley Costa" userId="e65919ba-8b30-45a2-a4f7-b4fe8c4a925f" providerId="ADAL" clId="{9AB3B07C-015B-4EE4-862A-E922488B7578}" dt="2022-03-14T17:24:39.050" v="2314"/>
        <pc:sldMkLst>
          <pc:docMk/>
          <pc:sldMk cId="1744053747" sldId="328"/>
        </pc:sldMkLst>
        <pc:spChg chg="add mod">
          <ac:chgData name="Warley Costa" userId="e65919ba-8b30-45a2-a4f7-b4fe8c4a925f" providerId="ADAL" clId="{9AB3B07C-015B-4EE4-862A-E922488B7578}" dt="2022-03-10T22:24:18.911" v="1714" actId="1038"/>
          <ac:spMkLst>
            <pc:docMk/>
            <pc:sldMk cId="1744053747" sldId="328"/>
            <ac:spMk id="5" creationId="{64521440-348D-4F40-A958-1D9405AEE261}"/>
          </ac:spMkLst>
        </pc:spChg>
        <pc:spChg chg="add mod">
          <ac:chgData name="Warley Costa" userId="e65919ba-8b30-45a2-a4f7-b4fe8c4a925f" providerId="ADAL" clId="{9AB3B07C-015B-4EE4-862A-E922488B7578}" dt="2022-03-10T22:24:18.911" v="1714" actId="1038"/>
          <ac:spMkLst>
            <pc:docMk/>
            <pc:sldMk cId="1744053747" sldId="328"/>
            <ac:spMk id="6" creationId="{3318FF2A-C259-4625-A762-DDA15A69670B}"/>
          </ac:spMkLst>
        </pc:spChg>
        <pc:spChg chg="add mod">
          <ac:chgData name="Warley Costa" userId="e65919ba-8b30-45a2-a4f7-b4fe8c4a925f" providerId="ADAL" clId="{9AB3B07C-015B-4EE4-862A-E922488B7578}" dt="2022-03-10T22:24:10.254" v="1698" actId="14100"/>
          <ac:spMkLst>
            <pc:docMk/>
            <pc:sldMk cId="1744053747" sldId="328"/>
            <ac:spMk id="8" creationId="{5E1D7C8A-7F75-4C86-A8A9-74AF6D6AA75B}"/>
          </ac:spMkLst>
        </pc:spChg>
        <pc:spChg chg="add mod">
          <ac:chgData name="Warley Costa" userId="e65919ba-8b30-45a2-a4f7-b4fe8c4a925f" providerId="ADAL" clId="{9AB3B07C-015B-4EE4-862A-E922488B7578}" dt="2022-03-10T22:24:18.911" v="1714" actId="1038"/>
          <ac:spMkLst>
            <pc:docMk/>
            <pc:sldMk cId="1744053747" sldId="328"/>
            <ac:spMk id="12" creationId="{B1811D9F-B180-42B0-8529-D96DFECFF7E9}"/>
          </ac:spMkLst>
        </pc:spChg>
        <pc:spChg chg="add mod">
          <ac:chgData name="Warley Costa" userId="e65919ba-8b30-45a2-a4f7-b4fe8c4a925f" providerId="ADAL" clId="{9AB3B07C-015B-4EE4-862A-E922488B7578}" dt="2022-03-14T13:20:02.590" v="2095" actId="20577"/>
          <ac:spMkLst>
            <pc:docMk/>
            <pc:sldMk cId="1744053747" sldId="328"/>
            <ac:spMk id="13" creationId="{799FF120-3B58-4F30-AB26-2B88F4505935}"/>
          </ac:spMkLst>
        </pc:spChg>
        <pc:spChg chg="add mod">
          <ac:chgData name="Warley Costa" userId="e65919ba-8b30-45a2-a4f7-b4fe8c4a925f" providerId="ADAL" clId="{9AB3B07C-015B-4EE4-862A-E922488B7578}" dt="2022-03-10T22:24:18.911" v="1714" actId="1038"/>
          <ac:spMkLst>
            <pc:docMk/>
            <pc:sldMk cId="1744053747" sldId="328"/>
            <ac:spMk id="14" creationId="{17625934-2C08-49EA-8E9D-C23326FFF943}"/>
          </ac:spMkLst>
        </pc:spChg>
        <pc:spChg chg="add mod">
          <ac:chgData name="Warley Costa" userId="e65919ba-8b30-45a2-a4f7-b4fe8c4a925f" providerId="ADAL" clId="{9AB3B07C-015B-4EE4-862A-E922488B7578}" dt="2022-03-14T16:43:39.461" v="2147" actId="20577"/>
          <ac:spMkLst>
            <pc:docMk/>
            <pc:sldMk cId="1744053747" sldId="328"/>
            <ac:spMk id="15" creationId="{8EF35982-FD2F-43FA-BC3B-8AEFC13A8631}"/>
          </ac:spMkLst>
        </pc:spChg>
        <pc:spChg chg="add mod">
          <ac:chgData name="Warley Costa" userId="e65919ba-8b30-45a2-a4f7-b4fe8c4a925f" providerId="ADAL" clId="{9AB3B07C-015B-4EE4-862A-E922488B7578}" dt="2022-03-11T12:47:32.483" v="1794" actId="14100"/>
          <ac:spMkLst>
            <pc:docMk/>
            <pc:sldMk cId="1744053747" sldId="328"/>
            <ac:spMk id="18" creationId="{1B7108EA-A67F-46E7-B1D9-320598171268}"/>
          </ac:spMkLst>
        </pc:spChg>
        <pc:spChg chg="add mod">
          <ac:chgData name="Warley Costa" userId="e65919ba-8b30-45a2-a4f7-b4fe8c4a925f" providerId="ADAL" clId="{9AB3B07C-015B-4EE4-862A-E922488B7578}" dt="2022-03-11T12:47:43.489" v="1796" actId="1076"/>
          <ac:spMkLst>
            <pc:docMk/>
            <pc:sldMk cId="1744053747" sldId="328"/>
            <ac:spMk id="20" creationId="{D3F31E09-2F57-4D26-B1AE-91D9A3836EEF}"/>
          </ac:spMkLst>
        </pc:spChg>
        <pc:spChg chg="add mod">
          <ac:chgData name="Warley Costa" userId="e65919ba-8b30-45a2-a4f7-b4fe8c4a925f" providerId="ADAL" clId="{9AB3B07C-015B-4EE4-862A-E922488B7578}" dt="2022-03-14T16:44:02.060" v="2154" actId="20577"/>
          <ac:spMkLst>
            <pc:docMk/>
            <pc:sldMk cId="1744053747" sldId="328"/>
            <ac:spMk id="23" creationId="{4626B6DB-FF46-45BB-9471-79EA67498F88}"/>
          </ac:spMkLst>
        </pc:spChg>
        <pc:spChg chg="add mod">
          <ac:chgData name="Warley Costa" userId="e65919ba-8b30-45a2-a4f7-b4fe8c4a925f" providerId="ADAL" clId="{9AB3B07C-015B-4EE4-862A-E922488B7578}" dt="2022-03-11T18:12:58.958" v="2049" actId="1035"/>
          <ac:spMkLst>
            <pc:docMk/>
            <pc:sldMk cId="1744053747" sldId="328"/>
            <ac:spMk id="25" creationId="{3EB168D3-5660-4A77-89FF-5AAB76785021}"/>
          </ac:spMkLst>
        </pc:spChg>
        <pc:spChg chg="add mod">
          <ac:chgData name="Warley Costa" userId="e65919ba-8b30-45a2-a4f7-b4fe8c4a925f" providerId="ADAL" clId="{9AB3B07C-015B-4EE4-862A-E922488B7578}" dt="2022-03-11T18:12:58.958" v="2049" actId="1035"/>
          <ac:spMkLst>
            <pc:docMk/>
            <pc:sldMk cId="1744053747" sldId="328"/>
            <ac:spMk id="28" creationId="{8FEB37E3-C512-45DA-8259-0C608003F04B}"/>
          </ac:spMkLst>
        </pc:spChg>
        <pc:spChg chg="add mod">
          <ac:chgData name="Warley Costa" userId="e65919ba-8b30-45a2-a4f7-b4fe8c4a925f" providerId="ADAL" clId="{9AB3B07C-015B-4EE4-862A-E922488B7578}" dt="2022-03-11T18:13:03.183" v="2053" actId="1035"/>
          <ac:spMkLst>
            <pc:docMk/>
            <pc:sldMk cId="1744053747" sldId="328"/>
            <ac:spMk id="29" creationId="{B796ECC0-4F40-4B97-BC18-AE43C2B58F6A}"/>
          </ac:spMkLst>
        </pc:spChg>
        <pc:spChg chg="add mod">
          <ac:chgData name="Warley Costa" userId="e65919ba-8b30-45a2-a4f7-b4fe8c4a925f" providerId="ADAL" clId="{9AB3B07C-015B-4EE4-862A-E922488B7578}" dt="2022-03-11T18:13:03.183" v="2053" actId="1035"/>
          <ac:spMkLst>
            <pc:docMk/>
            <pc:sldMk cId="1744053747" sldId="328"/>
            <ac:spMk id="30" creationId="{0EFFE4C1-9A6A-40ED-B2A4-34E99089C4A7}"/>
          </ac:spMkLst>
        </pc:spChg>
        <pc:spChg chg="add mod">
          <ac:chgData name="Warley Costa" userId="e65919ba-8b30-45a2-a4f7-b4fe8c4a925f" providerId="ADAL" clId="{9AB3B07C-015B-4EE4-862A-E922488B7578}" dt="2022-03-11T18:12:47.253" v="2042" actId="1035"/>
          <ac:spMkLst>
            <pc:docMk/>
            <pc:sldMk cId="1744053747" sldId="328"/>
            <ac:spMk id="31" creationId="{1702B3AF-41B4-4174-905F-4CE3BE52AA01}"/>
          </ac:spMkLst>
        </pc:spChg>
        <pc:spChg chg="add mod">
          <ac:chgData name="Warley Costa" userId="e65919ba-8b30-45a2-a4f7-b4fe8c4a925f" providerId="ADAL" clId="{9AB3B07C-015B-4EE4-862A-E922488B7578}" dt="2022-03-11T18:12:47.253" v="2042" actId="1035"/>
          <ac:spMkLst>
            <pc:docMk/>
            <pc:sldMk cId="1744053747" sldId="328"/>
            <ac:spMk id="32" creationId="{6A704866-AD07-455A-AA10-E7F1DB5ED577}"/>
          </ac:spMkLst>
        </pc:spChg>
        <pc:grpChg chg="del mod">
          <ac:chgData name="Warley Costa" userId="e65919ba-8b30-45a2-a4f7-b4fe8c4a925f" providerId="ADAL" clId="{9AB3B07C-015B-4EE4-862A-E922488B7578}" dt="2022-03-14T13:36:16.898" v="2112" actId="478"/>
          <ac:grpSpMkLst>
            <pc:docMk/>
            <pc:sldMk cId="1744053747" sldId="328"/>
            <ac:grpSpMk id="2" creationId="{97294F1D-E842-466E-B25E-494E820FC83A}"/>
          </ac:grpSpMkLst>
        </pc:grpChg>
        <pc:grpChg chg="add mod">
          <ac:chgData name="Warley Costa" userId="e65919ba-8b30-45a2-a4f7-b4fe8c4a925f" providerId="ADAL" clId="{9AB3B07C-015B-4EE4-862A-E922488B7578}" dt="2022-03-10T22:29:37.401" v="1783" actId="1076"/>
          <ac:grpSpMkLst>
            <pc:docMk/>
            <pc:sldMk cId="1744053747" sldId="328"/>
            <ac:grpSpMk id="22" creationId="{BAB0218E-7449-41AA-8A45-C427C1AEECC6}"/>
          </ac:grpSpMkLst>
        </pc:grpChg>
        <pc:grpChg chg="add mod">
          <ac:chgData name="Warley Costa" userId="e65919ba-8b30-45a2-a4f7-b4fe8c4a925f" providerId="ADAL" clId="{9AB3B07C-015B-4EE4-862A-E922488B7578}" dt="2022-03-10T22:31:32.089" v="1791" actId="1076"/>
          <ac:grpSpMkLst>
            <pc:docMk/>
            <pc:sldMk cId="1744053747" sldId="328"/>
            <ac:grpSpMk id="27" creationId="{D34E6DF5-ADA9-47AC-A97B-95A43C742859}"/>
          </ac:grpSpMkLst>
        </pc:grpChg>
        <pc:graphicFrameChg chg="add del mod">
          <ac:chgData name="Warley Costa" userId="e65919ba-8b30-45a2-a4f7-b4fe8c4a925f" providerId="ADAL" clId="{9AB3B07C-015B-4EE4-862A-E922488B7578}" dt="2022-03-10T22:17:46.355" v="1534"/>
          <ac:graphicFrameMkLst>
            <pc:docMk/>
            <pc:sldMk cId="1744053747" sldId="328"/>
            <ac:graphicFrameMk id="2" creationId="{4C312402-901E-416A-B614-3FC3740741AA}"/>
          </ac:graphicFrameMkLst>
        </pc:graphicFrameChg>
        <pc:graphicFrameChg chg="add mod">
          <ac:chgData name="Warley Costa" userId="e65919ba-8b30-45a2-a4f7-b4fe8c4a925f" providerId="ADAL" clId="{9AB3B07C-015B-4EE4-862A-E922488B7578}" dt="2022-03-10T22:17:51.526" v="1536" actId="1076"/>
          <ac:graphicFrameMkLst>
            <pc:docMk/>
            <pc:sldMk cId="1744053747" sldId="328"/>
            <ac:graphicFrameMk id="3" creationId="{AEEEEEAE-3EB8-4258-B1D4-3E7592362628}"/>
          </ac:graphicFrameMkLst>
        </pc:graphicFrameChg>
        <pc:graphicFrameChg chg="del">
          <ac:chgData name="Warley Costa" userId="e65919ba-8b30-45a2-a4f7-b4fe8c4a925f" providerId="ADAL" clId="{9AB3B07C-015B-4EE4-862A-E922488B7578}" dt="2022-03-10T22:17:54.214" v="1537" actId="478"/>
          <ac:graphicFrameMkLst>
            <pc:docMk/>
            <pc:sldMk cId="1744053747" sldId="328"/>
            <ac:graphicFrameMk id="4" creationId="{724CBA69-C10C-4517-AF18-5D51EA271F55}"/>
          </ac:graphicFrameMkLst>
        </pc:graphicFrameChg>
        <pc:graphicFrameChg chg="del">
          <ac:chgData name="Warley Costa" userId="e65919ba-8b30-45a2-a4f7-b4fe8c4a925f" providerId="ADAL" clId="{9AB3B07C-015B-4EE4-862A-E922488B7578}" dt="2022-03-10T22:17:56.965" v="1538" actId="478"/>
          <ac:graphicFrameMkLst>
            <pc:docMk/>
            <pc:sldMk cId="1744053747" sldId="328"/>
            <ac:graphicFrameMk id="7" creationId="{C644B0E1-F99F-4B63-A6EA-CB4A7D68F7F6}"/>
          </ac:graphicFrameMkLst>
        </pc:graphicFrameChg>
        <pc:graphicFrameChg chg="del">
          <ac:chgData name="Warley Costa" userId="e65919ba-8b30-45a2-a4f7-b4fe8c4a925f" providerId="ADAL" clId="{9AB3B07C-015B-4EE4-862A-E922488B7578}" dt="2022-03-10T22:17:44.095" v="1532" actId="478"/>
          <ac:graphicFrameMkLst>
            <pc:docMk/>
            <pc:sldMk cId="1744053747" sldId="328"/>
            <ac:graphicFrameMk id="10" creationId="{A0762536-E9BF-4006-9E76-16DBC26C38F5}"/>
          </ac:graphicFrameMkLst>
        </pc:graphicFrameChg>
        <pc:picChg chg="add del mod">
          <ac:chgData name="Warley Costa" userId="e65919ba-8b30-45a2-a4f7-b4fe8c4a925f" providerId="ADAL" clId="{9AB3B07C-015B-4EE4-862A-E922488B7578}" dt="2022-03-10T22:27:37.769" v="1773" actId="478"/>
          <ac:picMkLst>
            <pc:docMk/>
            <pc:sldMk cId="1744053747" sldId="328"/>
            <ac:picMk id="17" creationId="{7F4B4C84-774B-45C0-8B35-616159766984}"/>
          </ac:picMkLst>
        </pc:picChg>
        <pc:picChg chg="add mod">
          <ac:chgData name="Warley Costa" userId="e65919ba-8b30-45a2-a4f7-b4fe8c4a925f" providerId="ADAL" clId="{9AB3B07C-015B-4EE4-862A-E922488B7578}" dt="2022-03-10T22:29:32.414" v="1781" actId="164"/>
          <ac:picMkLst>
            <pc:docMk/>
            <pc:sldMk cId="1744053747" sldId="328"/>
            <ac:picMk id="19" creationId="{E7320DAB-EA30-4484-83B7-F27035AA48DC}"/>
          </ac:picMkLst>
        </pc:picChg>
        <pc:picChg chg="add mod">
          <ac:chgData name="Warley Costa" userId="e65919ba-8b30-45a2-a4f7-b4fe8c4a925f" providerId="ADAL" clId="{9AB3B07C-015B-4EE4-862A-E922488B7578}" dt="2022-03-10T22:29:32.414" v="1781" actId="164"/>
          <ac:picMkLst>
            <pc:docMk/>
            <pc:sldMk cId="1744053747" sldId="328"/>
            <ac:picMk id="21" creationId="{42966158-9FC1-4248-BAA1-DD961AA3404E}"/>
          </ac:picMkLst>
        </pc:picChg>
        <pc:picChg chg="add mod">
          <ac:chgData name="Warley Costa" userId="e65919ba-8b30-45a2-a4f7-b4fe8c4a925f" providerId="ADAL" clId="{9AB3B07C-015B-4EE4-862A-E922488B7578}" dt="2022-03-10T22:31:17.294" v="1789" actId="164"/>
          <ac:picMkLst>
            <pc:docMk/>
            <pc:sldMk cId="1744053747" sldId="328"/>
            <ac:picMk id="24" creationId="{30644A54-88EC-4701-83F9-9BC90184CBA1}"/>
          </ac:picMkLst>
        </pc:picChg>
        <pc:picChg chg="add mod">
          <ac:chgData name="Warley Costa" userId="e65919ba-8b30-45a2-a4f7-b4fe8c4a925f" providerId="ADAL" clId="{9AB3B07C-015B-4EE4-862A-E922488B7578}" dt="2022-03-10T22:31:17.294" v="1789" actId="164"/>
          <ac:picMkLst>
            <pc:docMk/>
            <pc:sldMk cId="1744053747" sldId="328"/>
            <ac:picMk id="26" creationId="{6C83D310-8533-49EE-8602-DAA8CA4C8589}"/>
          </ac:picMkLst>
        </pc:picChg>
      </pc:sldChg>
      <pc:sldChg chg="addSp delSp modSp mod">
        <pc:chgData name="Warley Costa" userId="e65919ba-8b30-45a2-a4f7-b4fe8c4a925f" providerId="ADAL" clId="{9AB3B07C-015B-4EE4-862A-E922488B7578}" dt="2022-03-14T17:23:18.315" v="2298" actId="20577"/>
        <pc:sldMkLst>
          <pc:docMk/>
          <pc:sldMk cId="1937800968" sldId="330"/>
        </pc:sldMkLst>
        <pc:spChg chg="mod">
          <ac:chgData name="Warley Costa" userId="e65919ba-8b30-45a2-a4f7-b4fe8c4a925f" providerId="ADAL" clId="{9AB3B07C-015B-4EE4-862A-E922488B7578}" dt="2022-03-14T17:23:18.315" v="2298" actId="20577"/>
          <ac:spMkLst>
            <pc:docMk/>
            <pc:sldMk cId="1937800968" sldId="330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9AB3B07C-015B-4EE4-862A-E922488B7578}" dt="2022-03-14T17:22:39.090" v="2286" actId="478"/>
          <ac:graphicFrameMkLst>
            <pc:docMk/>
            <pc:sldMk cId="1937800968" sldId="330"/>
            <ac:graphicFrameMk id="2" creationId="{C8527DDD-E354-4A3E-AF5D-54B4CD6CBA13}"/>
          </ac:graphicFrameMkLst>
        </pc:graphicFrameChg>
        <pc:graphicFrameChg chg="add mod modGraphic">
          <ac:chgData name="Warley Costa" userId="e65919ba-8b30-45a2-a4f7-b4fe8c4a925f" providerId="ADAL" clId="{9AB3B07C-015B-4EE4-862A-E922488B7578}" dt="2022-03-14T17:22:56.279" v="2289" actId="14100"/>
          <ac:graphicFrameMkLst>
            <pc:docMk/>
            <pc:sldMk cId="1937800968" sldId="330"/>
            <ac:graphicFrameMk id="3" creationId="{3A1755E5-84F0-4A1C-A7A8-08411E33A352}"/>
          </ac:graphicFrameMkLst>
        </pc:graphicFrameChg>
      </pc:sldChg>
      <pc:sldChg chg="addSp delSp modSp mod delAnim modAnim">
        <pc:chgData name="Warley Costa" userId="e65919ba-8b30-45a2-a4f7-b4fe8c4a925f" providerId="ADAL" clId="{9AB3B07C-015B-4EE4-862A-E922488B7578}" dt="2022-03-16T12:10:51.779" v="2382"/>
        <pc:sldMkLst>
          <pc:docMk/>
          <pc:sldMk cId="3686828963" sldId="333"/>
        </pc:sldMkLst>
        <pc:spChg chg="add mod">
          <ac:chgData name="Warley Costa" userId="e65919ba-8b30-45a2-a4f7-b4fe8c4a925f" providerId="ADAL" clId="{9AB3B07C-015B-4EE4-862A-E922488B7578}" dt="2022-03-14T13:05:38.857" v="2079" actId="20577"/>
          <ac:spMkLst>
            <pc:docMk/>
            <pc:sldMk cId="3686828963" sldId="333"/>
            <ac:spMk id="16" creationId="{ED590F3C-1CB9-4FE3-8E4C-2B54BAAA2D5D}"/>
          </ac:spMkLst>
        </pc:spChg>
        <pc:spChg chg="mod">
          <ac:chgData name="Warley Costa" userId="e65919ba-8b30-45a2-a4f7-b4fe8c4a925f" providerId="ADAL" clId="{9AB3B07C-015B-4EE4-862A-E922488B7578}" dt="2022-03-10T18:05:41.431" v="5" actId="1076"/>
          <ac:spMkLst>
            <pc:docMk/>
            <pc:sldMk cId="3686828963" sldId="333"/>
            <ac:spMk id="25" creationId="{B6476E8C-CCDE-4DC1-AE1E-9AE436F44FA4}"/>
          </ac:spMkLst>
        </pc:spChg>
        <pc:grpChg chg="del">
          <ac:chgData name="Warley Costa" userId="e65919ba-8b30-45a2-a4f7-b4fe8c4a925f" providerId="ADAL" clId="{9AB3B07C-015B-4EE4-862A-E922488B7578}" dt="2022-03-10T18:05:13.853" v="0" actId="478"/>
          <ac:grpSpMkLst>
            <pc:docMk/>
            <pc:sldMk cId="3686828963" sldId="333"/>
            <ac:grpSpMk id="38" creationId="{9865522A-9C18-479A-BB3D-F5EA89376159}"/>
          </ac:grpSpMkLst>
        </pc:grpChg>
        <pc:picChg chg="add ord">
          <ac:chgData name="Warley Costa" userId="e65919ba-8b30-45a2-a4f7-b4fe8c4a925f" providerId="ADAL" clId="{9AB3B07C-015B-4EE4-862A-E922488B7578}" dt="2022-03-10T18:05:37.351" v="4" actId="167"/>
          <ac:picMkLst>
            <pc:docMk/>
            <pc:sldMk cId="3686828963" sldId="333"/>
            <ac:picMk id="3" creationId="{779B2B85-B2A6-49AC-BD6F-833279FDF5E9}"/>
          </ac:picMkLst>
        </pc:picChg>
        <pc:picChg chg="add mod">
          <ac:chgData name="Warley Costa" userId="e65919ba-8b30-45a2-a4f7-b4fe8c4a925f" providerId="ADAL" clId="{9AB3B07C-015B-4EE4-862A-E922488B7578}" dt="2022-03-16T12:09:29.004" v="2353" actId="14100"/>
          <ac:picMkLst>
            <pc:docMk/>
            <pc:sldMk cId="3686828963" sldId="333"/>
            <ac:picMk id="4" creationId="{999177D2-0230-4886-AD7A-68850E1C3775}"/>
          </ac:picMkLst>
        </pc:picChg>
        <pc:picChg chg="del">
          <ac:chgData name="Warley Costa" userId="e65919ba-8b30-45a2-a4f7-b4fe8c4a925f" providerId="ADAL" clId="{9AB3B07C-015B-4EE4-862A-E922488B7578}" dt="2022-03-10T18:05:21.693" v="2" actId="478"/>
          <ac:picMkLst>
            <pc:docMk/>
            <pc:sldMk cId="3686828963" sldId="333"/>
            <ac:picMk id="4" creationId="{F90E5C82-5092-4187-B031-CC1A1F23B80E}"/>
          </ac:picMkLst>
        </pc:picChg>
        <pc:picChg chg="add del mod">
          <ac:chgData name="Warley Costa" userId="e65919ba-8b30-45a2-a4f7-b4fe8c4a925f" providerId="ADAL" clId="{9AB3B07C-015B-4EE4-862A-E922488B7578}" dt="2022-03-16T12:09:32.469" v="2354" actId="478"/>
          <ac:picMkLst>
            <pc:docMk/>
            <pc:sldMk cId="3686828963" sldId="333"/>
            <ac:picMk id="6" creationId="{9193A9F3-AFDD-44EC-9111-F0AAE9BFCAEA}"/>
          </ac:picMkLst>
        </pc:picChg>
        <pc:picChg chg="add mod">
          <ac:chgData name="Warley Costa" userId="e65919ba-8b30-45a2-a4f7-b4fe8c4a925f" providerId="ADAL" clId="{9AB3B07C-015B-4EE4-862A-E922488B7578}" dt="2022-03-16T12:10:42.053" v="2381" actId="1035"/>
          <ac:picMkLst>
            <pc:docMk/>
            <pc:sldMk cId="3686828963" sldId="333"/>
            <ac:picMk id="7" creationId="{2E64BFF5-DED4-4647-8E09-5F557B7B86A5}"/>
          </ac:picMkLst>
        </pc:picChg>
        <pc:picChg chg="add del mod">
          <ac:chgData name="Warley Costa" userId="e65919ba-8b30-45a2-a4f7-b4fe8c4a925f" providerId="ADAL" clId="{9AB3B07C-015B-4EE4-862A-E922488B7578}" dt="2022-03-16T12:09:21.494" v="2350" actId="478"/>
          <ac:picMkLst>
            <pc:docMk/>
            <pc:sldMk cId="3686828963" sldId="333"/>
            <ac:picMk id="8" creationId="{F02CC68B-C73F-407F-B107-E781CE33B888}"/>
          </ac:picMkLst>
        </pc:picChg>
        <pc:picChg chg="del">
          <ac:chgData name="Warley Costa" userId="e65919ba-8b30-45a2-a4f7-b4fe8c4a925f" providerId="ADAL" clId="{9AB3B07C-015B-4EE4-862A-E922488B7578}" dt="2022-03-10T18:05:16.879" v="1" actId="478"/>
          <ac:picMkLst>
            <pc:docMk/>
            <pc:sldMk cId="3686828963" sldId="333"/>
            <ac:picMk id="10" creationId="{7BCB7E23-784C-4AC8-9042-C922DABE3A2E}"/>
          </ac:picMkLst>
        </pc:picChg>
      </pc:sldChg>
      <pc:sldChg chg="addSp delSp modSp mod">
        <pc:chgData name="Warley Costa" userId="e65919ba-8b30-45a2-a4f7-b4fe8c4a925f" providerId="ADAL" clId="{9AB3B07C-015B-4EE4-862A-E922488B7578}" dt="2022-03-10T22:15:35.775" v="1527"/>
        <pc:sldMkLst>
          <pc:docMk/>
          <pc:sldMk cId="2057277548" sldId="334"/>
        </pc:sldMkLst>
        <pc:graphicFrameChg chg="add mod">
          <ac:chgData name="Warley Costa" userId="e65919ba-8b30-45a2-a4f7-b4fe8c4a925f" providerId="ADAL" clId="{9AB3B07C-015B-4EE4-862A-E922488B7578}" dt="2022-03-10T22:15:35.775" v="1527"/>
          <ac:graphicFrameMkLst>
            <pc:docMk/>
            <pc:sldMk cId="2057277548" sldId="334"/>
            <ac:graphicFrameMk id="2" creationId="{BBE722DB-7C99-4D1D-9A65-AC26D4AF1720}"/>
          </ac:graphicFrameMkLst>
        </pc:graphicFrameChg>
        <pc:graphicFrameChg chg="del">
          <ac:chgData name="Warley Costa" userId="e65919ba-8b30-45a2-a4f7-b4fe8c4a925f" providerId="ADAL" clId="{9AB3B07C-015B-4EE4-862A-E922488B7578}" dt="2022-03-10T22:15:33.037" v="1526" actId="478"/>
          <ac:graphicFrameMkLst>
            <pc:docMk/>
            <pc:sldMk cId="2057277548" sldId="334"/>
            <ac:graphicFrameMk id="3" creationId="{F598FD35-32D9-4F7F-BA61-B117A2C94127}"/>
          </ac:graphicFrameMkLst>
        </pc:graphicFrameChg>
      </pc:sldChg>
      <pc:sldChg chg="addSp delSp modSp mod delAnim modAnim">
        <pc:chgData name="Warley Costa" userId="e65919ba-8b30-45a2-a4f7-b4fe8c4a925f" providerId="ADAL" clId="{9AB3B07C-015B-4EE4-862A-E922488B7578}" dt="2022-03-16T17:34:43.357" v="2497"/>
        <pc:sldMkLst>
          <pc:docMk/>
          <pc:sldMk cId="4035096480" sldId="335"/>
        </pc:sldMkLst>
        <pc:spChg chg="add del mod">
          <ac:chgData name="Warley Costa" userId="e65919ba-8b30-45a2-a4f7-b4fe8c4a925f" providerId="ADAL" clId="{9AB3B07C-015B-4EE4-862A-E922488B7578}" dt="2022-03-14T17:16:54.854" v="2182" actId="478"/>
          <ac:spMkLst>
            <pc:docMk/>
            <pc:sldMk cId="4035096480" sldId="335"/>
            <ac:spMk id="8" creationId="{B6DE9656-B94B-4E50-A27B-758BAB5F1D39}"/>
          </ac:spMkLst>
        </pc:spChg>
        <pc:spChg chg="add del mod">
          <ac:chgData name="Warley Costa" userId="e65919ba-8b30-45a2-a4f7-b4fe8c4a925f" providerId="ADAL" clId="{9AB3B07C-015B-4EE4-862A-E922488B7578}" dt="2022-03-14T17:16:53.032" v="2181" actId="478"/>
          <ac:spMkLst>
            <pc:docMk/>
            <pc:sldMk cId="4035096480" sldId="335"/>
            <ac:spMk id="10" creationId="{5FA1F6D3-D3C8-4E32-B827-610CA22393CD}"/>
          </ac:spMkLst>
        </pc:spChg>
        <pc:spChg chg="add mod">
          <ac:chgData name="Warley Costa" userId="e65919ba-8b30-45a2-a4f7-b4fe8c4a925f" providerId="ADAL" clId="{9AB3B07C-015B-4EE4-862A-E922488B7578}" dt="2022-03-14T17:19:04.865" v="2191" actId="1076"/>
          <ac:spMkLst>
            <pc:docMk/>
            <pc:sldMk cId="4035096480" sldId="335"/>
            <ac:spMk id="12" creationId="{9E64286A-CEAC-441A-A166-993B79E723FF}"/>
          </ac:spMkLst>
        </pc:spChg>
        <pc:spChg chg="add mod">
          <ac:chgData name="Warley Costa" userId="e65919ba-8b30-45a2-a4f7-b4fe8c4a925f" providerId="ADAL" clId="{9AB3B07C-015B-4EE4-862A-E922488B7578}" dt="2022-03-14T17:19:59.168" v="2197" actId="20577"/>
          <ac:spMkLst>
            <pc:docMk/>
            <pc:sldMk cId="4035096480" sldId="335"/>
            <ac:spMk id="13" creationId="{A59EAD2E-44F5-462A-A15A-2FDEA75F2F45}"/>
          </ac:spMkLst>
        </pc:spChg>
        <pc:spChg chg="add mod">
          <ac:chgData name="Warley Costa" userId="e65919ba-8b30-45a2-a4f7-b4fe8c4a925f" providerId="ADAL" clId="{9AB3B07C-015B-4EE4-862A-E922488B7578}" dt="2022-03-14T17:20:15.458" v="2199" actId="1076"/>
          <ac:spMkLst>
            <pc:docMk/>
            <pc:sldMk cId="4035096480" sldId="335"/>
            <ac:spMk id="14" creationId="{287DEE85-5EB9-40AD-B9DF-C4ECF382062F}"/>
          </ac:spMkLst>
        </pc:spChg>
        <pc:spChg chg="add mod">
          <ac:chgData name="Warley Costa" userId="e65919ba-8b30-45a2-a4f7-b4fe8c4a925f" providerId="ADAL" clId="{9AB3B07C-015B-4EE4-862A-E922488B7578}" dt="2022-03-14T17:20:39.845" v="2200"/>
          <ac:spMkLst>
            <pc:docMk/>
            <pc:sldMk cId="4035096480" sldId="335"/>
            <ac:spMk id="15" creationId="{17A641DA-3B60-490B-8FA8-51252357DEDC}"/>
          </ac:spMkLst>
        </pc:spChg>
        <pc:spChg chg="add mod">
          <ac:chgData name="Warley Costa" userId="e65919ba-8b30-45a2-a4f7-b4fe8c4a925f" providerId="ADAL" clId="{9AB3B07C-015B-4EE4-862A-E922488B7578}" dt="2022-03-14T17:20:48.010" v="2202" actId="1076"/>
          <ac:spMkLst>
            <pc:docMk/>
            <pc:sldMk cId="4035096480" sldId="335"/>
            <ac:spMk id="16" creationId="{5146929B-50CA-404B-A386-C0152BA40085}"/>
          </ac:spMkLst>
        </pc:spChg>
        <pc:spChg chg="add mod">
          <ac:chgData name="Warley Costa" userId="e65919ba-8b30-45a2-a4f7-b4fe8c4a925f" providerId="ADAL" clId="{9AB3B07C-015B-4EE4-862A-E922488B7578}" dt="2022-03-14T17:21:02.746" v="2212" actId="20577"/>
          <ac:spMkLst>
            <pc:docMk/>
            <pc:sldMk cId="4035096480" sldId="335"/>
            <ac:spMk id="17" creationId="{53309CD2-C31B-4EE6-BB43-24EB699820C2}"/>
          </ac:spMkLst>
        </pc:spChg>
        <pc:spChg chg="add mod">
          <ac:chgData name="Warley Costa" userId="e65919ba-8b30-45a2-a4f7-b4fe8c4a925f" providerId="ADAL" clId="{9AB3B07C-015B-4EE4-862A-E922488B7578}" dt="2022-03-14T17:21:15.643" v="2214" actId="1076"/>
          <ac:spMkLst>
            <pc:docMk/>
            <pc:sldMk cId="4035096480" sldId="335"/>
            <ac:spMk id="18" creationId="{197B2894-C93B-4C9C-A46C-B7BD70AE1E73}"/>
          </ac:spMkLst>
        </pc:spChg>
        <pc:spChg chg="add mod">
          <ac:chgData name="Warley Costa" userId="e65919ba-8b30-45a2-a4f7-b4fe8c4a925f" providerId="ADAL" clId="{9AB3B07C-015B-4EE4-862A-E922488B7578}" dt="2022-03-14T17:21:38.266" v="2256" actId="20577"/>
          <ac:spMkLst>
            <pc:docMk/>
            <pc:sldMk cId="4035096480" sldId="335"/>
            <ac:spMk id="19" creationId="{77AD9512-F43D-4169-800B-4AB431180C57}"/>
          </ac:spMkLst>
        </pc:spChg>
        <pc:spChg chg="add mod">
          <ac:chgData name="Warley Costa" userId="e65919ba-8b30-45a2-a4f7-b4fe8c4a925f" providerId="ADAL" clId="{9AB3B07C-015B-4EE4-862A-E922488B7578}" dt="2022-03-14T17:21:54.874" v="2258" actId="1076"/>
          <ac:spMkLst>
            <pc:docMk/>
            <pc:sldMk cId="4035096480" sldId="335"/>
            <ac:spMk id="20" creationId="{755060DF-FF02-4F57-B437-0E9B3FBB4B68}"/>
          </ac:spMkLst>
        </pc:spChg>
        <pc:spChg chg="add mod">
          <ac:chgData name="Warley Costa" userId="e65919ba-8b30-45a2-a4f7-b4fe8c4a925f" providerId="ADAL" clId="{9AB3B07C-015B-4EE4-862A-E922488B7578}" dt="2022-03-14T17:22:15.274" v="2285" actId="20577"/>
          <ac:spMkLst>
            <pc:docMk/>
            <pc:sldMk cId="4035096480" sldId="335"/>
            <ac:spMk id="21" creationId="{126D36B1-6FF6-40A3-BECB-217ECB571267}"/>
          </ac:spMkLst>
        </pc:spChg>
        <pc:graphicFrameChg chg="add del mod modGraphic">
          <ac:chgData name="Warley Costa" userId="e65919ba-8b30-45a2-a4f7-b4fe8c4a925f" providerId="ADAL" clId="{9AB3B07C-015B-4EE4-862A-E922488B7578}" dt="2022-03-14T17:10:55.506" v="2159" actId="478"/>
          <ac:graphicFrameMkLst>
            <pc:docMk/>
            <pc:sldMk cId="4035096480" sldId="335"/>
            <ac:graphicFrameMk id="2" creationId="{1D90BD94-A198-4FC7-A36F-AF0BD8B8562B}"/>
          </ac:graphicFrameMkLst>
        </pc:graphicFrameChg>
        <pc:graphicFrameChg chg="add del mod">
          <ac:chgData name="Warley Costa" userId="e65919ba-8b30-45a2-a4f7-b4fe8c4a925f" providerId="ADAL" clId="{9AB3B07C-015B-4EE4-862A-E922488B7578}" dt="2022-03-14T17:15:48.143" v="2161"/>
          <ac:graphicFrameMkLst>
            <pc:docMk/>
            <pc:sldMk cId="4035096480" sldId="335"/>
            <ac:graphicFrameMk id="3" creationId="{1CB2CEBC-5EB9-4EEF-A77D-5A94E3A07EBD}"/>
          </ac:graphicFrameMkLst>
        </pc:graphicFrameChg>
        <pc:graphicFrameChg chg="del">
          <ac:chgData name="Warley Costa" userId="e65919ba-8b30-45a2-a4f7-b4fe8c4a925f" providerId="ADAL" clId="{9AB3B07C-015B-4EE4-862A-E922488B7578}" dt="2022-03-14T17:10:19.051" v="2155" actId="478"/>
          <ac:graphicFrameMkLst>
            <pc:docMk/>
            <pc:sldMk cId="4035096480" sldId="335"/>
            <ac:graphicFrameMk id="4" creationId="{B954CD4A-CF76-42E2-B4B3-6E98D6753B36}"/>
          </ac:graphicFrameMkLst>
        </pc:graphicFrameChg>
        <pc:graphicFrameChg chg="add del mod">
          <ac:chgData name="Warley Costa" userId="e65919ba-8b30-45a2-a4f7-b4fe8c4a925f" providerId="ADAL" clId="{9AB3B07C-015B-4EE4-862A-E922488B7578}" dt="2022-03-14T17:18:36.888" v="2183" actId="478"/>
          <ac:graphicFrameMkLst>
            <pc:docMk/>
            <pc:sldMk cId="4035096480" sldId="335"/>
            <ac:graphicFrameMk id="5" creationId="{A8E0FF54-BB8D-4081-9FE5-4F4DF285CE33}"/>
          </ac:graphicFrameMkLst>
        </pc:graphicFrameChg>
        <pc:graphicFrameChg chg="add del mod">
          <ac:chgData name="Warley Costa" userId="e65919ba-8b30-45a2-a4f7-b4fe8c4a925f" providerId="ADAL" clId="{9AB3B07C-015B-4EE4-862A-E922488B7578}" dt="2022-03-14T17:18:39.637" v="2185"/>
          <ac:graphicFrameMkLst>
            <pc:docMk/>
            <pc:sldMk cId="4035096480" sldId="335"/>
            <ac:graphicFrameMk id="6" creationId="{96BCEC28-755E-43D9-9723-28D2AFE45F67}"/>
          </ac:graphicFrameMkLst>
        </pc:graphicFrameChg>
        <pc:graphicFrameChg chg="add mod modGraphic">
          <ac:chgData name="Warley Costa" userId="e65919ba-8b30-45a2-a4f7-b4fe8c4a925f" providerId="ADAL" clId="{9AB3B07C-015B-4EE4-862A-E922488B7578}" dt="2022-03-14T17:18:50.957" v="2189" actId="14100"/>
          <ac:graphicFrameMkLst>
            <pc:docMk/>
            <pc:sldMk cId="4035096480" sldId="335"/>
            <ac:graphicFrameMk id="7" creationId="{8FA83A26-D47C-4C49-9E4C-AA063AABC3A6}"/>
          </ac:graphicFrameMkLst>
        </pc:graphicFrameChg>
      </pc:sldChg>
      <pc:sldChg chg="addSp delSp modSp mod modAnim">
        <pc:chgData name="Warley Costa" userId="e65919ba-8b30-45a2-a4f7-b4fe8c4a925f" providerId="ADAL" clId="{9AB3B07C-015B-4EE4-862A-E922488B7578}" dt="2022-03-16T17:33:09.403" v="2493"/>
        <pc:sldMkLst>
          <pc:docMk/>
          <pc:sldMk cId="1632511926" sldId="337"/>
        </pc:sldMkLst>
        <pc:spChg chg="add mod">
          <ac:chgData name="Warley Costa" userId="e65919ba-8b30-45a2-a4f7-b4fe8c4a925f" providerId="ADAL" clId="{9AB3B07C-015B-4EE4-862A-E922488B7578}" dt="2022-03-16T17:32:41.551" v="2474" actId="1076"/>
          <ac:spMkLst>
            <pc:docMk/>
            <pc:sldMk cId="1632511926" sldId="337"/>
            <ac:spMk id="10" creationId="{04C8ABE7-7E33-49FE-A2F4-BBAF82D76794}"/>
          </ac:spMkLst>
        </pc:spChg>
        <pc:spChg chg="add mod">
          <ac:chgData name="Warley Costa" userId="e65919ba-8b30-45a2-a4f7-b4fe8c4a925f" providerId="ADAL" clId="{9AB3B07C-015B-4EE4-862A-E922488B7578}" dt="2022-03-16T17:33:09.403" v="2493"/>
          <ac:spMkLst>
            <pc:docMk/>
            <pc:sldMk cId="1632511926" sldId="337"/>
            <ac:spMk id="11" creationId="{88E3C1F5-99E6-4413-972F-820B93807012}"/>
          </ac:spMkLst>
        </pc:spChg>
        <pc:graphicFrameChg chg="add del mod">
          <ac:chgData name="Warley Costa" userId="e65919ba-8b30-45a2-a4f7-b4fe8c4a925f" providerId="ADAL" clId="{9AB3B07C-015B-4EE4-862A-E922488B7578}" dt="2022-03-16T17:31:08.560" v="2411"/>
          <ac:graphicFrameMkLst>
            <pc:docMk/>
            <pc:sldMk cId="1632511926" sldId="337"/>
            <ac:graphicFrameMk id="2" creationId="{6DEBA6C3-B94B-4235-A93C-FDE8FDC6AC00}"/>
          </ac:graphicFrameMkLst>
        </pc:graphicFrameChg>
        <pc:graphicFrameChg chg="add mod">
          <ac:chgData name="Warley Costa" userId="e65919ba-8b30-45a2-a4f7-b4fe8c4a925f" providerId="ADAL" clId="{9AB3B07C-015B-4EE4-862A-E922488B7578}" dt="2022-03-16T17:32:36.422" v="2473" actId="1076"/>
          <ac:graphicFrameMkLst>
            <pc:docMk/>
            <pc:sldMk cId="1632511926" sldId="337"/>
            <ac:graphicFrameMk id="3" creationId="{6E8F7200-7A4A-44F1-AAA3-08B318B75516}"/>
          </ac:graphicFrameMkLst>
        </pc:graphicFrameChg>
        <pc:graphicFrameChg chg="add del">
          <ac:chgData name="Warley Costa" userId="e65919ba-8b30-45a2-a4f7-b4fe8c4a925f" providerId="ADAL" clId="{9AB3B07C-015B-4EE4-862A-E922488B7578}" dt="2022-03-16T17:31:12.145" v="2413" actId="478"/>
          <ac:graphicFrameMkLst>
            <pc:docMk/>
            <pc:sldMk cId="1632511926" sldId="337"/>
            <ac:graphicFrameMk id="5" creationId="{0F8D6F3E-6BAA-404B-9AFF-E0510D08BB1C}"/>
          </ac:graphicFrameMkLst>
        </pc:graphicFrameChg>
      </pc:sldChg>
      <pc:sldChg chg="del">
        <pc:chgData name="Warley Costa" userId="e65919ba-8b30-45a2-a4f7-b4fe8c4a925f" providerId="ADAL" clId="{9AB3B07C-015B-4EE4-862A-E922488B7578}" dt="2022-03-10T22:16:37.377" v="1530" actId="47"/>
        <pc:sldMkLst>
          <pc:docMk/>
          <pc:sldMk cId="573095731" sldId="338"/>
        </pc:sldMkLst>
      </pc:sldChg>
      <pc:sldChg chg="del">
        <pc:chgData name="Warley Costa" userId="e65919ba-8b30-45a2-a4f7-b4fe8c4a925f" providerId="ADAL" clId="{9AB3B07C-015B-4EE4-862A-E922488B7578}" dt="2022-03-10T22:16:41.600" v="1531" actId="47"/>
        <pc:sldMkLst>
          <pc:docMk/>
          <pc:sldMk cId="1267076154" sldId="339"/>
        </pc:sldMkLst>
      </pc:sldChg>
      <pc:sldChg chg="addSp delSp modSp add mod modAnim">
        <pc:chgData name="Warley Costa" userId="e65919ba-8b30-45a2-a4f7-b4fe8c4a925f" providerId="ADAL" clId="{9AB3B07C-015B-4EE4-862A-E922488B7578}" dt="2022-03-14T17:33:20.314" v="2349" actId="1076"/>
        <pc:sldMkLst>
          <pc:docMk/>
          <pc:sldMk cId="656110696" sldId="340"/>
        </pc:sldMkLst>
        <pc:spChg chg="add mod">
          <ac:chgData name="Warley Costa" userId="e65919ba-8b30-45a2-a4f7-b4fe8c4a925f" providerId="ADAL" clId="{9AB3B07C-015B-4EE4-862A-E922488B7578}" dt="2022-03-14T17:32:39.465" v="2339" actId="1076"/>
          <ac:spMkLst>
            <pc:docMk/>
            <pc:sldMk cId="656110696" sldId="340"/>
            <ac:spMk id="5" creationId="{A39D8AE5-1045-413D-A5A9-34EC305A85F6}"/>
          </ac:spMkLst>
        </pc:spChg>
        <pc:spChg chg="add mod">
          <ac:chgData name="Warley Costa" userId="e65919ba-8b30-45a2-a4f7-b4fe8c4a925f" providerId="ADAL" clId="{9AB3B07C-015B-4EE4-862A-E922488B7578}" dt="2022-03-14T17:32:45.802" v="2341" actId="1076"/>
          <ac:spMkLst>
            <pc:docMk/>
            <pc:sldMk cId="656110696" sldId="340"/>
            <ac:spMk id="6" creationId="{2583697F-099B-4E22-90D1-813392D74F09}"/>
          </ac:spMkLst>
        </pc:spChg>
        <pc:spChg chg="add mod">
          <ac:chgData name="Warley Costa" userId="e65919ba-8b30-45a2-a4f7-b4fe8c4a925f" providerId="ADAL" clId="{9AB3B07C-015B-4EE4-862A-E922488B7578}" dt="2022-03-14T17:32:54.977" v="2343" actId="1076"/>
          <ac:spMkLst>
            <pc:docMk/>
            <pc:sldMk cId="656110696" sldId="340"/>
            <ac:spMk id="7" creationId="{C224D84F-6C89-4D02-B643-944F810C8D24}"/>
          </ac:spMkLst>
        </pc:spChg>
        <pc:spChg chg="add mod">
          <ac:chgData name="Warley Costa" userId="e65919ba-8b30-45a2-a4f7-b4fe8c4a925f" providerId="ADAL" clId="{9AB3B07C-015B-4EE4-862A-E922488B7578}" dt="2022-03-14T17:33:02.441" v="2345" actId="1076"/>
          <ac:spMkLst>
            <pc:docMk/>
            <pc:sldMk cId="656110696" sldId="340"/>
            <ac:spMk id="8" creationId="{8A12F74A-8A91-432D-936C-A2BC61D1C05E}"/>
          </ac:spMkLst>
        </pc:spChg>
        <pc:spChg chg="add mod">
          <ac:chgData name="Warley Costa" userId="e65919ba-8b30-45a2-a4f7-b4fe8c4a925f" providerId="ADAL" clId="{9AB3B07C-015B-4EE4-862A-E922488B7578}" dt="2022-03-14T17:33:15.905" v="2347" actId="1076"/>
          <ac:spMkLst>
            <pc:docMk/>
            <pc:sldMk cId="656110696" sldId="340"/>
            <ac:spMk id="10" creationId="{2F1A7716-9D91-4850-B3C0-1D9441567161}"/>
          </ac:spMkLst>
        </pc:spChg>
        <pc:spChg chg="add mod">
          <ac:chgData name="Warley Costa" userId="e65919ba-8b30-45a2-a4f7-b4fe8c4a925f" providerId="ADAL" clId="{9AB3B07C-015B-4EE4-862A-E922488B7578}" dt="2022-03-14T17:33:20.314" v="2349" actId="1076"/>
          <ac:spMkLst>
            <pc:docMk/>
            <pc:sldMk cId="656110696" sldId="340"/>
            <ac:spMk id="12" creationId="{189B1C89-0302-4DCE-9E81-E5ED03B71059}"/>
          </ac:spMkLst>
        </pc:spChg>
        <pc:graphicFrameChg chg="mod modGraphic">
          <ac:chgData name="Warley Costa" userId="e65919ba-8b30-45a2-a4f7-b4fe8c4a925f" providerId="ADAL" clId="{9AB3B07C-015B-4EE4-862A-E922488B7578}" dt="2022-03-11T12:51:23.229" v="1941" actId="20577"/>
          <ac:graphicFrameMkLst>
            <pc:docMk/>
            <pc:sldMk cId="656110696" sldId="340"/>
            <ac:graphicFrameMk id="2" creationId="{7D1D87DD-D11D-4AC6-B12C-A9DFC4F5AF80}"/>
          </ac:graphicFrameMkLst>
        </pc:graphicFrameChg>
        <pc:picChg chg="del">
          <ac:chgData name="Warley Costa" userId="e65919ba-8b30-45a2-a4f7-b4fe8c4a925f" providerId="ADAL" clId="{9AB3B07C-015B-4EE4-862A-E922488B7578}" dt="2022-03-10T21:59:23.157" v="1145" actId="478"/>
          <ac:picMkLst>
            <pc:docMk/>
            <pc:sldMk cId="656110696" sldId="340"/>
            <ac:picMk id="4" creationId="{DA651F2E-58A7-4C08-A6DD-762A3DC9D2AD}"/>
          </ac:picMkLst>
        </pc:picChg>
      </pc:sldChg>
    </pc:docChg>
  </pc:docChgLst>
  <pc:docChgLst>
    <pc:chgData name="Warley Costa" userId="e65919ba-8b30-45a2-a4f7-b4fe8c4a925f" providerId="ADAL" clId="{E723E017-5AC5-4339-8562-70B7F0ECACA1}"/>
    <pc:docChg chg="custSel addSld modSld sldOrd">
      <pc:chgData name="Warley Costa" userId="e65919ba-8b30-45a2-a4f7-b4fe8c4a925f" providerId="ADAL" clId="{E723E017-5AC5-4339-8562-70B7F0ECACA1}" dt="2022-02-25T17:41:18.437" v="182" actId="688"/>
      <pc:docMkLst>
        <pc:docMk/>
      </pc:docMkLst>
      <pc:sldChg chg="addSp modSp mod">
        <pc:chgData name="Warley Costa" userId="e65919ba-8b30-45a2-a4f7-b4fe8c4a925f" providerId="ADAL" clId="{E723E017-5AC5-4339-8562-70B7F0ECACA1}" dt="2022-02-25T17:41:18.437" v="182" actId="688"/>
        <pc:sldMkLst>
          <pc:docMk/>
          <pc:sldMk cId="49168084" sldId="256"/>
        </pc:sldMkLst>
        <pc:spChg chg="add mod">
          <ac:chgData name="Warley Costa" userId="e65919ba-8b30-45a2-a4f7-b4fe8c4a925f" providerId="ADAL" clId="{E723E017-5AC5-4339-8562-70B7F0ECACA1}" dt="2022-02-25T17:41:18.437" v="182" actId="688"/>
          <ac:spMkLst>
            <pc:docMk/>
            <pc:sldMk cId="49168084" sldId="256"/>
            <ac:spMk id="3" creationId="{C715EADB-AAFC-4227-BB02-7313D271D987}"/>
          </ac:spMkLst>
        </pc:spChg>
        <pc:spChg chg="mod">
          <ac:chgData name="Warley Costa" userId="e65919ba-8b30-45a2-a4f7-b4fe8c4a925f" providerId="ADAL" clId="{E723E017-5AC5-4339-8562-70B7F0ECACA1}" dt="2022-02-24T18:03:57.069" v="179" actId="20577"/>
          <ac:spMkLst>
            <pc:docMk/>
            <pc:sldMk cId="49168084" sldId="256"/>
            <ac:spMk id="8" creationId="{AD7DF834-E87F-4E62-9F5B-971B6F6BF5D6}"/>
          </ac:spMkLst>
        </pc:spChg>
      </pc:sldChg>
      <pc:sldChg chg="addSp delSp modSp mod delAnim">
        <pc:chgData name="Warley Costa" userId="e65919ba-8b30-45a2-a4f7-b4fe8c4a925f" providerId="ADAL" clId="{E723E017-5AC5-4339-8562-70B7F0ECACA1}" dt="2022-02-16T17:26:45.570" v="125" actId="1076"/>
        <pc:sldMkLst>
          <pc:docMk/>
          <pc:sldMk cId="1744053747" sldId="328"/>
        </pc:sldMkLst>
        <pc:spChg chg="add del">
          <ac:chgData name="Warley Costa" userId="e65919ba-8b30-45a2-a4f7-b4fe8c4a925f" providerId="ADAL" clId="{E723E017-5AC5-4339-8562-70B7F0ECACA1}" dt="2022-02-16T17:23:01.022" v="122" actId="478"/>
          <ac:spMkLst>
            <pc:docMk/>
            <pc:sldMk cId="1744053747" sldId="328"/>
            <ac:spMk id="8" creationId="{CF79ED1C-C26D-413A-A7AB-0DDE93E64C6F}"/>
          </ac:spMkLst>
        </pc:spChg>
        <pc:spChg chg="del">
          <ac:chgData name="Warley Costa" userId="e65919ba-8b30-45a2-a4f7-b4fe8c4a925f" providerId="ADAL" clId="{E723E017-5AC5-4339-8562-70B7F0ECACA1}" dt="2022-02-16T13:24:45.431" v="74" actId="478"/>
          <ac:spMkLst>
            <pc:docMk/>
            <pc:sldMk cId="1744053747" sldId="328"/>
            <ac:spMk id="26" creationId="{DA387739-9FE2-4B44-9A15-CF1CFBD99C67}"/>
          </ac:spMkLst>
        </pc:spChg>
        <pc:spChg chg="del">
          <ac:chgData name="Warley Costa" userId="e65919ba-8b30-45a2-a4f7-b4fe8c4a925f" providerId="ADAL" clId="{E723E017-5AC5-4339-8562-70B7F0ECACA1}" dt="2022-02-16T13:24:44.794" v="73" actId="478"/>
          <ac:spMkLst>
            <pc:docMk/>
            <pc:sldMk cId="1744053747" sldId="328"/>
            <ac:spMk id="27" creationId="{02C0FF31-44B1-41D0-9F27-05CD32F19B13}"/>
          </ac:spMkLst>
        </pc:spChg>
        <pc:spChg chg="del">
          <ac:chgData name="Warley Costa" userId="e65919ba-8b30-45a2-a4f7-b4fe8c4a925f" providerId="ADAL" clId="{E723E017-5AC5-4339-8562-70B7F0ECACA1}" dt="2022-02-16T13:24:44.162" v="72" actId="478"/>
          <ac:spMkLst>
            <pc:docMk/>
            <pc:sldMk cId="1744053747" sldId="328"/>
            <ac:spMk id="28" creationId="{A9101F7D-0709-4F5A-8174-4067B4DB8BF8}"/>
          </ac:spMkLst>
        </pc:spChg>
        <pc:spChg chg="del">
          <ac:chgData name="Warley Costa" userId="e65919ba-8b30-45a2-a4f7-b4fe8c4a925f" providerId="ADAL" clId="{E723E017-5AC5-4339-8562-70B7F0ECACA1}" dt="2022-02-16T13:24:43.401" v="71" actId="478"/>
          <ac:spMkLst>
            <pc:docMk/>
            <pc:sldMk cId="1744053747" sldId="328"/>
            <ac:spMk id="29" creationId="{A5DFA6B7-8667-4D2F-B627-3034E5A21765}"/>
          </ac:spMkLst>
        </pc:spChg>
        <pc:spChg chg="del">
          <ac:chgData name="Warley Costa" userId="e65919ba-8b30-45a2-a4f7-b4fe8c4a925f" providerId="ADAL" clId="{E723E017-5AC5-4339-8562-70B7F0ECACA1}" dt="2022-02-16T13:24:42.314" v="70" actId="478"/>
          <ac:spMkLst>
            <pc:docMk/>
            <pc:sldMk cId="1744053747" sldId="328"/>
            <ac:spMk id="39" creationId="{42EB665A-BD11-4784-BE74-77731777FAA3}"/>
          </ac:spMkLst>
        </pc:spChg>
        <pc:grpChg chg="del">
          <ac:chgData name="Warley Costa" userId="e65919ba-8b30-45a2-a4f7-b4fe8c4a925f" providerId="ADAL" clId="{E723E017-5AC5-4339-8562-70B7F0ECACA1}" dt="2022-02-16T13:24:32.958" v="63" actId="478"/>
          <ac:grpSpMkLst>
            <pc:docMk/>
            <pc:sldMk cId="1744053747" sldId="328"/>
            <ac:grpSpMk id="36" creationId="{F2138C7D-0208-4D58-8A26-EFACCA182DF4}"/>
          </ac:grpSpMkLst>
        </pc:grpChg>
        <pc:graphicFrameChg chg="add del mod modGraphic">
          <ac:chgData name="Warley Costa" userId="e65919ba-8b30-45a2-a4f7-b4fe8c4a925f" providerId="ADAL" clId="{E723E017-5AC5-4339-8562-70B7F0ECACA1}" dt="2022-02-16T17:21:36.664" v="103" actId="478"/>
          <ac:graphicFrameMkLst>
            <pc:docMk/>
            <pc:sldMk cId="1744053747" sldId="328"/>
            <ac:graphicFrameMk id="2" creationId="{D8FF9369-040C-494D-A143-5F04EB4F54AE}"/>
          </ac:graphicFrameMkLst>
        </pc:graphicFrameChg>
        <pc:graphicFrameChg chg="del">
          <ac:chgData name="Warley Costa" userId="e65919ba-8b30-45a2-a4f7-b4fe8c4a925f" providerId="ADAL" clId="{E723E017-5AC5-4339-8562-70B7F0ECACA1}" dt="2022-02-16T17:19:55.279" v="89" actId="478"/>
          <ac:graphicFrameMkLst>
            <pc:docMk/>
            <pc:sldMk cId="1744053747" sldId="328"/>
            <ac:graphicFrameMk id="3" creationId="{54155AB0-3A54-4670-B60C-250778AFBB19}"/>
          </ac:graphicFrameMkLst>
        </pc:graphicFrameChg>
        <pc:graphicFrameChg chg="add mod modGraphic">
          <ac:chgData name="Warley Costa" userId="e65919ba-8b30-45a2-a4f7-b4fe8c4a925f" providerId="ADAL" clId="{E723E017-5AC5-4339-8562-70B7F0ECACA1}" dt="2022-02-16T17:22:41.765" v="119" actId="1076"/>
          <ac:graphicFrameMkLst>
            <pc:docMk/>
            <pc:sldMk cId="1744053747" sldId="328"/>
            <ac:graphicFrameMk id="4" creationId="{724CBA69-C10C-4517-AF18-5D51EA271F55}"/>
          </ac:graphicFrameMkLst>
        </pc:graphicFrameChg>
        <pc:graphicFrameChg chg="add del mod">
          <ac:chgData name="Warley Costa" userId="e65919ba-8b30-45a2-a4f7-b4fe8c4a925f" providerId="ADAL" clId="{E723E017-5AC5-4339-8562-70B7F0ECACA1}" dt="2022-02-16T17:26:38.986" v="123" actId="478"/>
          <ac:graphicFrameMkLst>
            <pc:docMk/>
            <pc:sldMk cId="1744053747" sldId="328"/>
            <ac:graphicFrameMk id="5" creationId="{DC9CE47C-BF6B-4DD3-8EE1-2099D58732BD}"/>
          </ac:graphicFrameMkLst>
        </pc:graphicFrameChg>
        <pc:graphicFrameChg chg="add del mod">
          <ac:chgData name="Warley Costa" userId="e65919ba-8b30-45a2-a4f7-b4fe8c4a925f" providerId="ADAL" clId="{E723E017-5AC5-4339-8562-70B7F0ECACA1}" dt="2022-02-16T17:22:20.280" v="107"/>
          <ac:graphicFrameMkLst>
            <pc:docMk/>
            <pc:sldMk cId="1744053747" sldId="328"/>
            <ac:graphicFrameMk id="6" creationId="{CD0CE46C-2543-4D3F-8691-CF984D7F0054}"/>
          </ac:graphicFrameMkLst>
        </pc:graphicFrameChg>
        <pc:graphicFrameChg chg="add mod modGraphic">
          <ac:chgData name="Warley Costa" userId="e65919ba-8b30-45a2-a4f7-b4fe8c4a925f" providerId="ADAL" clId="{E723E017-5AC5-4339-8562-70B7F0ECACA1}" dt="2022-02-16T17:22:46.741" v="120" actId="1076"/>
          <ac:graphicFrameMkLst>
            <pc:docMk/>
            <pc:sldMk cId="1744053747" sldId="328"/>
            <ac:graphicFrameMk id="7" creationId="{C644B0E1-F99F-4B63-A6EA-CB4A7D68F7F6}"/>
          </ac:graphicFrameMkLst>
        </pc:graphicFrameChg>
        <pc:graphicFrameChg chg="add mod">
          <ac:chgData name="Warley Costa" userId="e65919ba-8b30-45a2-a4f7-b4fe8c4a925f" providerId="ADAL" clId="{E723E017-5AC5-4339-8562-70B7F0ECACA1}" dt="2022-02-16T17:26:45.570" v="125" actId="1076"/>
          <ac:graphicFrameMkLst>
            <pc:docMk/>
            <pc:sldMk cId="1744053747" sldId="328"/>
            <ac:graphicFrameMk id="10" creationId="{A0762536-E9BF-4006-9E76-16DBC26C38F5}"/>
          </ac:graphicFrameMkLst>
        </pc:graphicFrameChg>
        <pc:graphicFrameChg chg="del">
          <ac:chgData name="Warley Costa" userId="e65919ba-8b30-45a2-a4f7-b4fe8c4a925f" providerId="ADAL" clId="{E723E017-5AC5-4339-8562-70B7F0ECACA1}" dt="2022-02-16T13:24:34.669" v="64" actId="478"/>
          <ac:graphicFrameMkLst>
            <pc:docMk/>
            <pc:sldMk cId="1744053747" sldId="328"/>
            <ac:graphicFrameMk id="12" creationId="{710DB309-99A5-4040-AE1C-5C6ACFE2DEB5}"/>
          </ac:graphicFrameMkLst>
        </pc:graphicFrameChg>
        <pc:picChg chg="del">
          <ac:chgData name="Warley Costa" userId="e65919ba-8b30-45a2-a4f7-b4fe8c4a925f" providerId="ADAL" clId="{E723E017-5AC5-4339-8562-70B7F0ECACA1}" dt="2022-02-16T13:24:38.509" v="67" actId="478"/>
          <ac:picMkLst>
            <pc:docMk/>
            <pc:sldMk cId="1744053747" sldId="328"/>
            <ac:picMk id="19" creationId="{8A5E6D14-3221-4BF8-AC32-6D7DD71DCB2E}"/>
          </ac:picMkLst>
        </pc:picChg>
        <pc:picChg chg="del">
          <ac:chgData name="Warley Costa" userId="e65919ba-8b30-45a2-a4f7-b4fe8c4a925f" providerId="ADAL" clId="{E723E017-5AC5-4339-8562-70B7F0ECACA1}" dt="2022-02-16T13:24:39.946" v="69" actId="478"/>
          <ac:picMkLst>
            <pc:docMk/>
            <pc:sldMk cId="1744053747" sldId="328"/>
            <ac:picMk id="23" creationId="{939B2A68-3CF1-49C2-AFDF-85DF8264CBBE}"/>
          </ac:picMkLst>
        </pc:picChg>
        <pc:picChg chg="del">
          <ac:chgData name="Warley Costa" userId="e65919ba-8b30-45a2-a4f7-b4fe8c4a925f" providerId="ADAL" clId="{E723E017-5AC5-4339-8562-70B7F0ECACA1}" dt="2022-02-16T13:24:37.707" v="66" actId="478"/>
          <ac:picMkLst>
            <pc:docMk/>
            <pc:sldMk cId="1744053747" sldId="328"/>
            <ac:picMk id="25" creationId="{C1C3ED58-EC48-4CB5-916F-17E0FCA96491}"/>
          </ac:picMkLst>
        </pc:picChg>
        <pc:picChg chg="del">
          <ac:chgData name="Warley Costa" userId="e65919ba-8b30-45a2-a4f7-b4fe8c4a925f" providerId="ADAL" clId="{E723E017-5AC5-4339-8562-70B7F0ECACA1}" dt="2022-02-16T13:24:36.618" v="65" actId="478"/>
          <ac:picMkLst>
            <pc:docMk/>
            <pc:sldMk cId="1744053747" sldId="328"/>
            <ac:picMk id="31" creationId="{E57F488C-0547-4E29-B8D9-A51ED34A531A}"/>
          </ac:picMkLst>
        </pc:picChg>
        <pc:picChg chg="del">
          <ac:chgData name="Warley Costa" userId="e65919ba-8b30-45a2-a4f7-b4fe8c4a925f" providerId="ADAL" clId="{E723E017-5AC5-4339-8562-70B7F0ECACA1}" dt="2022-02-16T13:24:39.210" v="68" actId="478"/>
          <ac:picMkLst>
            <pc:docMk/>
            <pc:sldMk cId="1744053747" sldId="328"/>
            <ac:picMk id="38" creationId="{76ABF055-2310-412F-B89E-FEABC5941149}"/>
          </ac:picMkLst>
        </pc:picChg>
        <pc:picChg chg="del">
          <ac:chgData name="Warley Costa" userId="e65919ba-8b30-45a2-a4f7-b4fe8c4a925f" providerId="ADAL" clId="{E723E017-5AC5-4339-8562-70B7F0ECACA1}" dt="2022-02-16T13:24:27.584" v="62" actId="478"/>
          <ac:picMkLst>
            <pc:docMk/>
            <pc:sldMk cId="1744053747" sldId="328"/>
            <ac:picMk id="41" creationId="{52A9D8B5-F4F8-4F67-9C4C-6540E2418303}"/>
          </ac:picMkLst>
        </pc:picChg>
      </pc:sldChg>
      <pc:sldChg chg="addSp delSp modSp mod">
        <pc:chgData name="Warley Costa" userId="e65919ba-8b30-45a2-a4f7-b4fe8c4a925f" providerId="ADAL" clId="{E723E017-5AC5-4339-8562-70B7F0ECACA1}" dt="2022-02-16T17:56:51.566" v="143" actId="20577"/>
        <pc:sldMkLst>
          <pc:docMk/>
          <pc:sldMk cId="1937800968" sldId="330"/>
        </pc:sldMkLst>
        <pc:spChg chg="mod">
          <ac:chgData name="Warley Costa" userId="e65919ba-8b30-45a2-a4f7-b4fe8c4a925f" providerId="ADAL" clId="{E723E017-5AC5-4339-8562-70B7F0ECACA1}" dt="2022-02-16T17:56:51.566" v="143" actId="20577"/>
          <ac:spMkLst>
            <pc:docMk/>
            <pc:sldMk cId="1937800968" sldId="330"/>
            <ac:spMk id="11" creationId="{F1EF3BD9-46C6-4330-A79B-8D6A7EC05301}"/>
          </ac:spMkLst>
        </pc:spChg>
        <pc:graphicFrameChg chg="add mod modGraphic">
          <ac:chgData name="Warley Costa" userId="e65919ba-8b30-45a2-a4f7-b4fe8c4a925f" providerId="ADAL" clId="{E723E017-5AC5-4339-8562-70B7F0ECACA1}" dt="2022-02-16T17:56:34.442" v="133" actId="14100"/>
          <ac:graphicFrameMkLst>
            <pc:docMk/>
            <pc:sldMk cId="1937800968" sldId="330"/>
            <ac:graphicFrameMk id="2" creationId="{C8527DDD-E354-4A3E-AF5D-54B4CD6CBA13}"/>
          </ac:graphicFrameMkLst>
        </pc:graphicFrameChg>
        <pc:graphicFrameChg chg="del">
          <ac:chgData name="Warley Costa" userId="e65919ba-8b30-45a2-a4f7-b4fe8c4a925f" providerId="ADAL" clId="{E723E017-5AC5-4339-8562-70B7F0ECACA1}" dt="2022-02-16T17:55:59.197" v="130" actId="478"/>
          <ac:graphicFrameMkLst>
            <pc:docMk/>
            <pc:sldMk cId="1937800968" sldId="330"/>
            <ac:graphicFrameMk id="7" creationId="{CECD058D-9A11-4F91-9348-44F70BC0CB59}"/>
          </ac:graphicFrameMkLst>
        </pc:graphicFrameChg>
      </pc:sldChg>
      <pc:sldChg chg="addSp delSp modSp mod">
        <pc:chgData name="Warley Costa" userId="e65919ba-8b30-45a2-a4f7-b4fe8c4a925f" providerId="ADAL" clId="{E723E017-5AC5-4339-8562-70B7F0ECACA1}" dt="2022-02-16T13:16:36.008" v="9" actId="14100"/>
        <pc:sldMkLst>
          <pc:docMk/>
          <pc:sldMk cId="2057277548" sldId="334"/>
        </pc:sldMkLst>
        <pc:graphicFrameChg chg="add del mod modGraphic">
          <ac:chgData name="Warley Costa" userId="e65919ba-8b30-45a2-a4f7-b4fe8c4a925f" providerId="ADAL" clId="{E723E017-5AC5-4339-8562-70B7F0ECACA1}" dt="2022-02-16T13:16:08.960" v="5" actId="478"/>
          <ac:graphicFrameMkLst>
            <pc:docMk/>
            <pc:sldMk cId="2057277548" sldId="334"/>
            <ac:graphicFrameMk id="2" creationId="{99049D49-5607-477E-833D-55B917CFE331}"/>
          </ac:graphicFrameMkLst>
        </pc:graphicFrameChg>
        <pc:graphicFrameChg chg="add mod modGraphic">
          <ac:chgData name="Warley Costa" userId="e65919ba-8b30-45a2-a4f7-b4fe8c4a925f" providerId="ADAL" clId="{E723E017-5AC5-4339-8562-70B7F0ECACA1}" dt="2022-02-16T13:16:36.008" v="9" actId="14100"/>
          <ac:graphicFrameMkLst>
            <pc:docMk/>
            <pc:sldMk cId="2057277548" sldId="334"/>
            <ac:graphicFrameMk id="3" creationId="{F598FD35-32D9-4F7F-BA61-B117A2C94127}"/>
          </ac:graphicFrameMkLst>
        </pc:graphicFrameChg>
        <pc:graphicFrameChg chg="del">
          <ac:chgData name="Warley Costa" userId="e65919ba-8b30-45a2-a4f7-b4fe8c4a925f" providerId="ADAL" clId="{E723E017-5AC5-4339-8562-70B7F0ECACA1}" dt="2022-02-16T13:15:52.835" v="0" actId="478"/>
          <ac:graphicFrameMkLst>
            <pc:docMk/>
            <pc:sldMk cId="2057277548" sldId="334"/>
            <ac:graphicFrameMk id="10" creationId="{782EF817-0A37-49CC-A586-892798CB085C}"/>
          </ac:graphicFrameMkLst>
        </pc:graphicFrameChg>
      </pc:sldChg>
      <pc:sldChg chg="addSp delSp modSp mod ord">
        <pc:chgData name="Warley Costa" userId="e65919ba-8b30-45a2-a4f7-b4fe8c4a925f" providerId="ADAL" clId="{E723E017-5AC5-4339-8562-70B7F0ECACA1}" dt="2022-02-16T17:57:14.058" v="145"/>
        <pc:sldMkLst>
          <pc:docMk/>
          <pc:sldMk cId="4035096480" sldId="335"/>
        </pc:sldMkLst>
        <pc:graphicFrameChg chg="del">
          <ac:chgData name="Warley Costa" userId="e65919ba-8b30-45a2-a4f7-b4fe8c4a925f" providerId="ADAL" clId="{E723E017-5AC5-4339-8562-70B7F0ECACA1}" dt="2022-02-16T17:55:38.073" v="126" actId="478"/>
          <ac:graphicFrameMkLst>
            <pc:docMk/>
            <pc:sldMk cId="4035096480" sldId="335"/>
            <ac:graphicFrameMk id="2" creationId="{8DDE22A5-9717-48E4-920D-F271FA0298D9}"/>
          </ac:graphicFrameMkLst>
        </pc:graphicFrameChg>
        <pc:graphicFrameChg chg="add del mod">
          <ac:chgData name="Warley Costa" userId="e65919ba-8b30-45a2-a4f7-b4fe8c4a925f" providerId="ADAL" clId="{E723E017-5AC5-4339-8562-70B7F0ECACA1}" dt="2022-02-16T17:55:41.139" v="128"/>
          <ac:graphicFrameMkLst>
            <pc:docMk/>
            <pc:sldMk cId="4035096480" sldId="335"/>
            <ac:graphicFrameMk id="3" creationId="{2B81C44E-A286-451B-8540-CFA5A9BA683C}"/>
          </ac:graphicFrameMkLst>
        </pc:graphicFrameChg>
        <pc:graphicFrameChg chg="add mod">
          <ac:chgData name="Warley Costa" userId="e65919ba-8b30-45a2-a4f7-b4fe8c4a925f" providerId="ADAL" clId="{E723E017-5AC5-4339-8562-70B7F0ECACA1}" dt="2022-02-16T17:55:42.769" v="129"/>
          <ac:graphicFrameMkLst>
            <pc:docMk/>
            <pc:sldMk cId="4035096480" sldId="335"/>
            <ac:graphicFrameMk id="4" creationId="{B954CD4A-CF76-42E2-B4B3-6E98D6753B36}"/>
          </ac:graphicFrameMkLst>
        </pc:graphicFrameChg>
      </pc:sldChg>
      <pc:sldChg chg="addSp delSp modSp mod delAnim modAnim">
        <pc:chgData name="Warley Costa" userId="e65919ba-8b30-45a2-a4f7-b4fe8c4a925f" providerId="ADAL" clId="{E723E017-5AC5-4339-8562-70B7F0ECACA1}" dt="2022-02-24T17:29:57.323" v="172" actId="1076"/>
        <pc:sldMkLst>
          <pc:docMk/>
          <pc:sldMk cId="1632511926" sldId="337"/>
        </pc:sldMkLst>
        <pc:spChg chg="del">
          <ac:chgData name="Warley Costa" userId="e65919ba-8b30-45a2-a4f7-b4fe8c4a925f" providerId="ADAL" clId="{E723E017-5AC5-4339-8562-70B7F0ECACA1}" dt="2022-02-16T18:00:46.158" v="151" actId="478"/>
          <ac:spMkLst>
            <pc:docMk/>
            <pc:sldMk cId="1632511926" sldId="337"/>
            <ac:spMk id="12" creationId="{2B570876-D960-4270-90B4-4F93649C6824}"/>
          </ac:spMkLst>
        </pc:spChg>
        <pc:spChg chg="del">
          <ac:chgData name="Warley Costa" userId="e65919ba-8b30-45a2-a4f7-b4fe8c4a925f" providerId="ADAL" clId="{E723E017-5AC5-4339-8562-70B7F0ECACA1}" dt="2022-02-16T17:57:36.951" v="147" actId="478"/>
          <ac:spMkLst>
            <pc:docMk/>
            <pc:sldMk cId="1632511926" sldId="337"/>
            <ac:spMk id="15" creationId="{4F88E828-5D5B-4A3E-BF34-F052CF6BC108}"/>
          </ac:spMkLst>
        </pc:spChg>
        <pc:spChg chg="del">
          <ac:chgData name="Warley Costa" userId="e65919ba-8b30-45a2-a4f7-b4fe8c4a925f" providerId="ADAL" clId="{E723E017-5AC5-4339-8562-70B7F0ECACA1}" dt="2022-02-16T17:57:35.463" v="146" actId="478"/>
          <ac:spMkLst>
            <pc:docMk/>
            <pc:sldMk cId="1632511926" sldId="337"/>
            <ac:spMk id="17" creationId="{0EAA330D-D7B8-407C-A2CE-11DB3A4BFB3F}"/>
          </ac:spMkLst>
        </pc:spChg>
        <pc:spChg chg="del">
          <ac:chgData name="Warley Costa" userId="e65919ba-8b30-45a2-a4f7-b4fe8c4a925f" providerId="ADAL" clId="{E723E017-5AC5-4339-8562-70B7F0ECACA1}" dt="2022-02-16T17:57:40.581" v="149" actId="478"/>
          <ac:spMkLst>
            <pc:docMk/>
            <pc:sldMk cId="1632511926" sldId="337"/>
            <ac:spMk id="19" creationId="{C54B2D43-AB70-4BED-AD6A-9E31F95CFC2B}"/>
          </ac:spMkLst>
        </pc:spChg>
        <pc:spChg chg="del">
          <ac:chgData name="Warley Costa" userId="e65919ba-8b30-45a2-a4f7-b4fe8c4a925f" providerId="ADAL" clId="{E723E017-5AC5-4339-8562-70B7F0ECACA1}" dt="2022-02-16T17:57:38.902" v="148" actId="478"/>
          <ac:spMkLst>
            <pc:docMk/>
            <pc:sldMk cId="1632511926" sldId="337"/>
            <ac:spMk id="21" creationId="{5CFCAF85-9B2D-462F-A56E-689781DD0485}"/>
          </ac:spMkLst>
        </pc:spChg>
        <pc:spChg chg="mod">
          <ac:chgData name="Warley Costa" userId="e65919ba-8b30-45a2-a4f7-b4fe8c4a925f" providerId="ADAL" clId="{E723E017-5AC5-4339-8562-70B7F0ECACA1}" dt="2022-02-24T17:29:05.802" v="169" actId="20577"/>
          <ac:spMkLst>
            <pc:docMk/>
            <pc:sldMk cId="1632511926" sldId="337"/>
            <ac:spMk id="22" creationId="{EA8A2562-9B60-4A30-A622-495481EC5E38}"/>
          </ac:spMkLst>
        </pc:spChg>
        <pc:graphicFrameChg chg="del">
          <ac:chgData name="Warley Costa" userId="e65919ba-8b30-45a2-a4f7-b4fe8c4a925f" providerId="ADAL" clId="{E723E017-5AC5-4339-8562-70B7F0ECACA1}" dt="2022-02-24T17:28:51.341" v="163" actId="478"/>
          <ac:graphicFrameMkLst>
            <pc:docMk/>
            <pc:sldMk cId="1632511926" sldId="337"/>
            <ac:graphicFrameMk id="3" creationId="{78B41FDC-8A15-4055-A452-EBE5F58BCA34}"/>
          </ac:graphicFrameMkLst>
        </pc:graphicFrameChg>
        <pc:graphicFrameChg chg="add mod">
          <ac:chgData name="Warley Costa" userId="e65919ba-8b30-45a2-a4f7-b4fe8c4a925f" providerId="ADAL" clId="{E723E017-5AC5-4339-8562-70B7F0ECACA1}" dt="2022-02-24T17:29:57.323" v="172" actId="1076"/>
          <ac:graphicFrameMkLst>
            <pc:docMk/>
            <pc:sldMk cId="1632511926" sldId="337"/>
            <ac:graphicFrameMk id="5" creationId="{0F8D6F3E-6BAA-404B-9AFF-E0510D08BB1C}"/>
          </ac:graphicFrameMkLst>
        </pc:graphicFrameChg>
        <pc:picChg chg="add del">
          <ac:chgData name="Warley Costa" userId="e65919ba-8b30-45a2-a4f7-b4fe8c4a925f" providerId="ADAL" clId="{E723E017-5AC5-4339-8562-70B7F0ECACA1}" dt="2022-02-24T17:29:51.571" v="170" actId="478"/>
          <ac:picMkLst>
            <pc:docMk/>
            <pc:sldMk cId="1632511926" sldId="337"/>
            <ac:picMk id="4" creationId="{C10B20A5-12EE-4967-BB13-59FC95ED1479}"/>
          </ac:picMkLst>
        </pc:picChg>
      </pc:sldChg>
      <pc:sldChg chg="addSp delSp modSp add mod">
        <pc:chgData name="Warley Costa" userId="e65919ba-8b30-45a2-a4f7-b4fe8c4a925f" providerId="ADAL" clId="{E723E017-5AC5-4339-8562-70B7F0ECACA1}" dt="2022-02-16T13:19:58.256" v="61" actId="1076"/>
        <pc:sldMkLst>
          <pc:docMk/>
          <pc:sldMk cId="573095731" sldId="338"/>
        </pc:sldMkLst>
        <pc:spChg chg="add del mod">
          <ac:chgData name="Warley Costa" userId="e65919ba-8b30-45a2-a4f7-b4fe8c4a925f" providerId="ADAL" clId="{E723E017-5AC5-4339-8562-70B7F0ECACA1}" dt="2022-02-16T13:19:27.194" v="24" actId="478"/>
          <ac:spMkLst>
            <pc:docMk/>
            <pc:sldMk cId="573095731" sldId="338"/>
            <ac:spMk id="4" creationId="{E4B8D7FF-1097-4EB2-AD95-30A787861015}"/>
          </ac:spMkLst>
        </pc:spChg>
        <pc:spChg chg="add del mod">
          <ac:chgData name="Warley Costa" userId="e65919ba-8b30-45a2-a4f7-b4fe8c4a925f" providerId="ADAL" clId="{E723E017-5AC5-4339-8562-70B7F0ECACA1}" dt="2022-02-16T13:19:12.633" v="23" actId="478"/>
          <ac:spMkLst>
            <pc:docMk/>
            <pc:sldMk cId="573095731" sldId="338"/>
            <ac:spMk id="5" creationId="{22F29527-F1A5-4F82-8006-92E504C5B86D}"/>
          </ac:spMkLst>
        </pc:spChg>
        <pc:spChg chg="add mod">
          <ac:chgData name="Warley Costa" userId="e65919ba-8b30-45a2-a4f7-b4fe8c4a925f" providerId="ADAL" clId="{E723E017-5AC5-4339-8562-70B7F0ECACA1}" dt="2022-02-16T13:19:58.256" v="61" actId="1076"/>
          <ac:spMkLst>
            <pc:docMk/>
            <pc:sldMk cId="573095731" sldId="338"/>
            <ac:spMk id="6" creationId="{3D6DAC85-6F48-4910-9A12-1C3A965C1700}"/>
          </ac:spMkLst>
        </pc:spChg>
        <pc:spChg chg="mod">
          <ac:chgData name="Warley Costa" userId="e65919ba-8b30-45a2-a4f7-b4fe8c4a925f" providerId="ADAL" clId="{E723E017-5AC5-4339-8562-70B7F0ECACA1}" dt="2022-02-16T13:17:07.576" v="14" actId="20577"/>
          <ac:spMkLst>
            <pc:docMk/>
            <pc:sldMk cId="573095731" sldId="338"/>
            <ac:spMk id="11" creationId="{F1EF3BD9-46C6-4330-A79B-8D6A7EC05301}"/>
          </ac:spMkLst>
        </pc:spChg>
        <pc:graphicFrameChg chg="add mod">
          <ac:chgData name="Warley Costa" userId="e65919ba-8b30-45a2-a4f7-b4fe8c4a925f" providerId="ADAL" clId="{E723E017-5AC5-4339-8562-70B7F0ECACA1}" dt="2022-02-16T13:19:34.992" v="25" actId="1076"/>
          <ac:graphicFrameMkLst>
            <pc:docMk/>
            <pc:sldMk cId="573095731" sldId="338"/>
            <ac:graphicFrameMk id="2" creationId="{3B077F0B-39E0-4A29-B5A7-651F1EB7D1B9}"/>
          </ac:graphicFrameMkLst>
        </pc:graphicFrameChg>
        <pc:graphicFrameChg chg="del">
          <ac:chgData name="Warley Costa" userId="e65919ba-8b30-45a2-a4f7-b4fe8c4a925f" providerId="ADAL" clId="{E723E017-5AC5-4339-8562-70B7F0ECACA1}" dt="2022-02-16T13:17:02.106" v="11" actId="478"/>
          <ac:graphicFrameMkLst>
            <pc:docMk/>
            <pc:sldMk cId="573095731" sldId="338"/>
            <ac:graphicFrameMk id="3" creationId="{F598FD35-32D9-4F7F-BA61-B117A2C94127}"/>
          </ac:graphicFrameMkLst>
        </pc:graphicFrameChg>
      </pc:sldChg>
      <pc:sldChg chg="addSp delSp modSp add mod">
        <pc:chgData name="Warley Costa" userId="e65919ba-8b30-45a2-a4f7-b4fe8c4a925f" providerId="ADAL" clId="{E723E017-5AC5-4339-8562-70B7F0ECACA1}" dt="2022-02-16T13:35:39.684" v="88" actId="478"/>
        <pc:sldMkLst>
          <pc:docMk/>
          <pc:sldMk cId="1267076154" sldId="339"/>
        </pc:sldMkLst>
        <pc:spChg chg="del">
          <ac:chgData name="Warley Costa" userId="e65919ba-8b30-45a2-a4f7-b4fe8c4a925f" providerId="ADAL" clId="{E723E017-5AC5-4339-8562-70B7F0ECACA1}" dt="2022-02-16T13:34:59.932" v="85" actId="478"/>
          <ac:spMkLst>
            <pc:docMk/>
            <pc:sldMk cId="1267076154" sldId="339"/>
            <ac:spMk id="6" creationId="{3D6DAC85-6F48-4910-9A12-1C3A965C1700}"/>
          </ac:spMkLst>
        </pc:spChg>
        <pc:spChg chg="add del mod">
          <ac:chgData name="Warley Costa" userId="e65919ba-8b30-45a2-a4f7-b4fe8c4a925f" providerId="ADAL" clId="{E723E017-5AC5-4339-8562-70B7F0ECACA1}" dt="2022-02-16T13:35:39.684" v="88" actId="478"/>
          <ac:spMkLst>
            <pc:docMk/>
            <pc:sldMk cId="1267076154" sldId="339"/>
            <ac:spMk id="8" creationId="{0934F783-A04E-4F9C-A968-5AB198EB14C2}"/>
          </ac:spMkLst>
        </pc:spChg>
        <pc:spChg chg="mod">
          <ac:chgData name="Warley Costa" userId="e65919ba-8b30-45a2-a4f7-b4fe8c4a925f" providerId="ADAL" clId="{E723E017-5AC5-4339-8562-70B7F0ECACA1}" dt="2022-02-16T13:34:42.242" v="80" actId="20577"/>
          <ac:spMkLst>
            <pc:docMk/>
            <pc:sldMk cId="1267076154" sldId="339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E723E017-5AC5-4339-8562-70B7F0ECACA1}" dt="2022-02-16T13:34:46.747" v="81" actId="478"/>
          <ac:graphicFrameMkLst>
            <pc:docMk/>
            <pc:sldMk cId="1267076154" sldId="339"/>
            <ac:graphicFrameMk id="2" creationId="{3B077F0B-39E0-4A29-B5A7-651F1EB7D1B9}"/>
          </ac:graphicFrameMkLst>
        </pc:graphicFrameChg>
        <pc:graphicFrameChg chg="add del mod">
          <ac:chgData name="Warley Costa" userId="e65919ba-8b30-45a2-a4f7-b4fe8c4a925f" providerId="ADAL" clId="{E723E017-5AC5-4339-8562-70B7F0ECACA1}" dt="2022-02-16T13:34:49.261" v="83"/>
          <ac:graphicFrameMkLst>
            <pc:docMk/>
            <pc:sldMk cId="1267076154" sldId="339"/>
            <ac:graphicFrameMk id="3" creationId="{4D1D6E06-6F2F-4A5C-BB73-9C2C6BB972EB}"/>
          </ac:graphicFrameMkLst>
        </pc:graphicFrameChg>
        <pc:graphicFrameChg chg="add mod modGraphic">
          <ac:chgData name="Warley Costa" userId="e65919ba-8b30-45a2-a4f7-b4fe8c4a925f" providerId="ADAL" clId="{E723E017-5AC5-4339-8562-70B7F0ECACA1}" dt="2022-02-16T13:35:04.876" v="86" actId="14100"/>
          <ac:graphicFrameMkLst>
            <pc:docMk/>
            <pc:sldMk cId="1267076154" sldId="339"/>
            <ac:graphicFrameMk id="4" creationId="{EEFABFCE-EF03-45FB-8B1D-1F0924DDAFD4}"/>
          </ac:graphicFrameMkLst>
        </pc:graphicFrameChg>
      </pc:sldChg>
    </pc:docChg>
  </pc:docChgLst>
  <pc:docChgLst>
    <pc:chgData name="Warley Costa" userId="e65919ba-8b30-45a2-a4f7-b4fe8c4a925f" providerId="ADAL" clId="{7DB6A02D-CDFB-4197-82BC-4FA400D669DE}"/>
    <pc:docChg chg="undo custSel addSld delSld modSld">
      <pc:chgData name="Warley Costa" userId="e65919ba-8b30-45a2-a4f7-b4fe8c4a925f" providerId="ADAL" clId="{7DB6A02D-CDFB-4197-82BC-4FA400D669DE}" dt="2022-06-09T19:45:49.625" v="447" actId="47"/>
      <pc:docMkLst>
        <pc:docMk/>
      </pc:docMkLst>
      <pc:sldChg chg="modSp mod">
        <pc:chgData name="Warley Costa" userId="e65919ba-8b30-45a2-a4f7-b4fe8c4a925f" providerId="ADAL" clId="{7DB6A02D-CDFB-4197-82BC-4FA400D669DE}" dt="2022-06-03T11:07:38.550" v="49" actId="20577"/>
        <pc:sldMkLst>
          <pc:docMk/>
          <pc:sldMk cId="49168084" sldId="256"/>
        </pc:sldMkLst>
        <pc:spChg chg="mod">
          <ac:chgData name="Warley Costa" userId="e65919ba-8b30-45a2-a4f7-b4fe8c4a925f" providerId="ADAL" clId="{7DB6A02D-CDFB-4197-82BC-4FA400D669DE}" dt="2022-06-03T11:07:38.550" v="49" actId="20577"/>
          <ac:spMkLst>
            <pc:docMk/>
            <pc:sldMk cId="49168084" sldId="256"/>
            <ac:spMk id="8" creationId="{AD7DF834-E87F-4E62-9F5B-971B6F6BF5D6}"/>
          </ac:spMkLst>
        </pc:spChg>
      </pc:sldChg>
      <pc:sldChg chg="addSp delSp modSp mod">
        <pc:chgData name="Warley Costa" userId="e65919ba-8b30-45a2-a4f7-b4fe8c4a925f" providerId="ADAL" clId="{7DB6A02D-CDFB-4197-82BC-4FA400D669DE}" dt="2022-06-09T19:44:10.267" v="446" actId="1076"/>
        <pc:sldMkLst>
          <pc:docMk/>
          <pc:sldMk cId="2064027322" sldId="326"/>
        </pc:sldMkLst>
        <pc:spChg chg="add mod">
          <ac:chgData name="Warley Costa" userId="e65919ba-8b30-45a2-a4f7-b4fe8c4a925f" providerId="ADAL" clId="{7DB6A02D-CDFB-4197-82BC-4FA400D669DE}" dt="2022-06-09T19:43:17.059" v="440" actId="1076"/>
          <ac:spMkLst>
            <pc:docMk/>
            <pc:sldMk cId="2064027322" sldId="326"/>
            <ac:spMk id="6" creationId="{3DE726CB-D403-BC3C-20EF-CAB1AB17CCA5}"/>
          </ac:spMkLst>
        </pc:spChg>
        <pc:spChg chg="add mod">
          <ac:chgData name="Warley Costa" userId="e65919ba-8b30-45a2-a4f7-b4fe8c4a925f" providerId="ADAL" clId="{7DB6A02D-CDFB-4197-82BC-4FA400D669DE}" dt="2022-06-09T19:44:10.267" v="446" actId="1076"/>
          <ac:spMkLst>
            <pc:docMk/>
            <pc:sldMk cId="2064027322" sldId="326"/>
            <ac:spMk id="8" creationId="{298E4AFA-77D8-1AC1-C759-DF2403E655C9}"/>
          </ac:spMkLst>
        </pc:spChg>
        <pc:picChg chg="add del mod">
          <ac:chgData name="Warley Costa" userId="e65919ba-8b30-45a2-a4f7-b4fe8c4a925f" providerId="ADAL" clId="{7DB6A02D-CDFB-4197-82BC-4FA400D669DE}" dt="2022-06-09T19:42:52.076" v="436" actId="478"/>
          <ac:picMkLst>
            <pc:docMk/>
            <pc:sldMk cId="2064027322" sldId="326"/>
            <ac:picMk id="3" creationId="{0B570F96-5357-A59F-C174-C06A308BF466}"/>
          </ac:picMkLst>
        </pc:picChg>
        <pc:picChg chg="del">
          <ac:chgData name="Warley Costa" userId="e65919ba-8b30-45a2-a4f7-b4fe8c4a925f" providerId="ADAL" clId="{7DB6A02D-CDFB-4197-82BC-4FA400D669DE}" dt="2022-05-21T15:59:25.858" v="19" actId="478"/>
          <ac:picMkLst>
            <pc:docMk/>
            <pc:sldMk cId="2064027322" sldId="326"/>
            <ac:picMk id="4" creationId="{616F5B7F-1A08-4B31-9B2A-F063DE8CE266}"/>
          </ac:picMkLst>
        </pc:picChg>
        <pc:picChg chg="del">
          <ac:chgData name="Warley Costa" userId="e65919ba-8b30-45a2-a4f7-b4fe8c4a925f" providerId="ADAL" clId="{7DB6A02D-CDFB-4197-82BC-4FA400D669DE}" dt="2022-05-21T15:59:27.027" v="20" actId="478"/>
          <ac:picMkLst>
            <pc:docMk/>
            <pc:sldMk cId="2064027322" sldId="326"/>
            <ac:picMk id="12" creationId="{E3B42C5F-A129-4C10-A336-B9F8E4ECF7D6}"/>
          </ac:picMkLst>
        </pc:picChg>
        <pc:picChg chg="del">
          <ac:chgData name="Warley Costa" userId="e65919ba-8b30-45a2-a4f7-b4fe8c4a925f" providerId="ADAL" clId="{7DB6A02D-CDFB-4197-82BC-4FA400D669DE}" dt="2022-05-21T15:59:27.785" v="21" actId="478"/>
          <ac:picMkLst>
            <pc:docMk/>
            <pc:sldMk cId="2064027322" sldId="326"/>
            <ac:picMk id="20" creationId="{8FBF8307-0507-4F28-89EA-43ED2A418E38}"/>
          </ac:picMkLst>
        </pc:picChg>
        <pc:picChg chg="del">
          <ac:chgData name="Warley Costa" userId="e65919ba-8b30-45a2-a4f7-b4fe8c4a925f" providerId="ADAL" clId="{7DB6A02D-CDFB-4197-82BC-4FA400D669DE}" dt="2022-05-21T15:59:28.546" v="22" actId="478"/>
          <ac:picMkLst>
            <pc:docMk/>
            <pc:sldMk cId="2064027322" sldId="326"/>
            <ac:picMk id="22" creationId="{6D0F7C36-1358-45C7-A1EF-B81B575CEE05}"/>
          </ac:picMkLst>
        </pc:picChg>
        <pc:picChg chg="del">
          <ac:chgData name="Warley Costa" userId="e65919ba-8b30-45a2-a4f7-b4fe8c4a925f" providerId="ADAL" clId="{7DB6A02D-CDFB-4197-82BC-4FA400D669DE}" dt="2022-05-21T15:59:32.147" v="27" actId="478"/>
          <ac:picMkLst>
            <pc:docMk/>
            <pc:sldMk cId="2064027322" sldId="326"/>
            <ac:picMk id="24" creationId="{0095184D-FEC5-4843-A28B-063A39F1C6C4}"/>
          </ac:picMkLst>
        </pc:picChg>
        <pc:picChg chg="del">
          <ac:chgData name="Warley Costa" userId="e65919ba-8b30-45a2-a4f7-b4fe8c4a925f" providerId="ADAL" clId="{7DB6A02D-CDFB-4197-82BC-4FA400D669DE}" dt="2022-05-21T15:59:31.426" v="26" actId="478"/>
          <ac:picMkLst>
            <pc:docMk/>
            <pc:sldMk cId="2064027322" sldId="326"/>
            <ac:picMk id="26" creationId="{4138F82A-32D9-42DF-B2CB-152C6BC0A0BB}"/>
          </ac:picMkLst>
        </pc:picChg>
        <pc:picChg chg="del">
          <ac:chgData name="Warley Costa" userId="e65919ba-8b30-45a2-a4f7-b4fe8c4a925f" providerId="ADAL" clId="{7DB6A02D-CDFB-4197-82BC-4FA400D669DE}" dt="2022-05-21T15:59:29.194" v="23" actId="478"/>
          <ac:picMkLst>
            <pc:docMk/>
            <pc:sldMk cId="2064027322" sldId="326"/>
            <ac:picMk id="28" creationId="{523673D4-1E72-49BA-9EF9-7BD4C29498FE}"/>
          </ac:picMkLst>
        </pc:picChg>
        <pc:picChg chg="del">
          <ac:chgData name="Warley Costa" userId="e65919ba-8b30-45a2-a4f7-b4fe8c4a925f" providerId="ADAL" clId="{7DB6A02D-CDFB-4197-82BC-4FA400D669DE}" dt="2022-05-21T15:59:29.979" v="24" actId="478"/>
          <ac:picMkLst>
            <pc:docMk/>
            <pc:sldMk cId="2064027322" sldId="326"/>
            <ac:picMk id="30" creationId="{73E01755-15BC-4A10-AC7F-D691DB2AB840}"/>
          </ac:picMkLst>
        </pc:picChg>
        <pc:picChg chg="del">
          <ac:chgData name="Warley Costa" userId="e65919ba-8b30-45a2-a4f7-b4fe8c4a925f" providerId="ADAL" clId="{7DB6A02D-CDFB-4197-82BC-4FA400D669DE}" dt="2022-05-21T15:59:30.770" v="25" actId="478"/>
          <ac:picMkLst>
            <pc:docMk/>
            <pc:sldMk cId="2064027322" sldId="326"/>
            <ac:picMk id="32" creationId="{84640EE0-4C6D-4F5C-B6B8-D3BB84B4DF43}"/>
          </ac:picMkLst>
        </pc:picChg>
      </pc:sldChg>
      <pc:sldChg chg="addSp delSp modSp mod delAnim modAnim">
        <pc:chgData name="Warley Costa" userId="e65919ba-8b30-45a2-a4f7-b4fe8c4a925f" providerId="ADAL" clId="{7DB6A02D-CDFB-4197-82BC-4FA400D669DE}" dt="2022-06-03T11:17:15.609" v="68"/>
        <pc:sldMkLst>
          <pc:docMk/>
          <pc:sldMk cId="3686828963" sldId="333"/>
        </pc:sldMkLst>
        <pc:spChg chg="del">
          <ac:chgData name="Warley Costa" userId="e65919ba-8b30-45a2-a4f7-b4fe8c4a925f" providerId="ADAL" clId="{7DB6A02D-CDFB-4197-82BC-4FA400D669DE}" dt="2022-05-21T15:54:55.769" v="7" actId="478"/>
          <ac:spMkLst>
            <pc:docMk/>
            <pc:sldMk cId="3686828963" sldId="333"/>
            <ac:spMk id="10" creationId="{C38D6D90-1204-46B0-9461-A65396EA6FF8}"/>
          </ac:spMkLst>
        </pc:spChg>
        <pc:spChg chg="del">
          <ac:chgData name="Warley Costa" userId="e65919ba-8b30-45a2-a4f7-b4fe8c4a925f" providerId="ADAL" clId="{7DB6A02D-CDFB-4197-82BC-4FA400D669DE}" dt="2022-05-21T15:54:53.576" v="6" actId="478"/>
          <ac:spMkLst>
            <pc:docMk/>
            <pc:sldMk cId="3686828963" sldId="333"/>
            <ac:spMk id="12" creationId="{2DEBAB03-91C4-4C1B-92E2-59EE96B53259}"/>
          </ac:spMkLst>
        </pc:spChg>
        <pc:spChg chg="add mod">
          <ac:chgData name="Warley Costa" userId="e65919ba-8b30-45a2-a4f7-b4fe8c4a925f" providerId="ADAL" clId="{7DB6A02D-CDFB-4197-82BC-4FA400D669DE}" dt="2022-06-03T11:15:30.568" v="63" actId="20577"/>
          <ac:spMkLst>
            <pc:docMk/>
            <pc:sldMk cId="3686828963" sldId="333"/>
            <ac:spMk id="14" creationId="{54CE6014-2FC7-95CB-82AB-0A92BCFB30CC}"/>
          </ac:spMkLst>
        </pc:spChg>
        <pc:spChg chg="add mod">
          <ac:chgData name="Warley Costa" userId="e65919ba-8b30-45a2-a4f7-b4fe8c4a925f" providerId="ADAL" clId="{7DB6A02D-CDFB-4197-82BC-4FA400D669DE}" dt="2022-05-21T15:57:15.601" v="16" actId="20577"/>
          <ac:spMkLst>
            <pc:docMk/>
            <pc:sldMk cId="3686828963" sldId="333"/>
            <ac:spMk id="17" creationId="{2828CDB9-C275-AD4D-FD66-EF868B02C2BA}"/>
          </ac:spMkLst>
        </pc:spChg>
        <pc:picChg chg="add del ord">
          <ac:chgData name="Warley Costa" userId="e65919ba-8b30-45a2-a4f7-b4fe8c4a925f" providerId="ADAL" clId="{7DB6A02D-CDFB-4197-82BC-4FA400D669DE}" dt="2022-06-03T11:14:55.751" v="51" actId="478"/>
          <ac:picMkLst>
            <pc:docMk/>
            <pc:sldMk cId="3686828963" sldId="333"/>
            <ac:picMk id="4" creationId="{EF023ADF-8C5A-DBD2-7A93-2573F125D162}"/>
          </ac:picMkLst>
        </pc:picChg>
        <pc:picChg chg="del">
          <ac:chgData name="Warley Costa" userId="e65919ba-8b30-45a2-a4f7-b4fe8c4a925f" providerId="ADAL" clId="{7DB6A02D-CDFB-4197-82BC-4FA400D669DE}" dt="2022-05-21T15:56:42.337" v="10" actId="478"/>
          <ac:picMkLst>
            <pc:docMk/>
            <pc:sldMk cId="3686828963" sldId="333"/>
            <ac:picMk id="5" creationId="{2AD05456-B57E-4E54-B717-10BE77E1DAD8}"/>
          </ac:picMkLst>
        </pc:picChg>
        <pc:picChg chg="add del ord">
          <ac:chgData name="Warley Costa" userId="e65919ba-8b30-45a2-a4f7-b4fe8c4a925f" providerId="ADAL" clId="{7DB6A02D-CDFB-4197-82BC-4FA400D669DE}" dt="2022-06-03T11:15:53.879" v="64" actId="478"/>
          <ac:picMkLst>
            <pc:docMk/>
            <pc:sldMk cId="3686828963" sldId="333"/>
            <ac:picMk id="5" creationId="{633AEEB7-79EB-448E-A33C-90C7FD6B548D}"/>
          </ac:picMkLst>
        </pc:picChg>
        <pc:picChg chg="add del">
          <ac:chgData name="Warley Costa" userId="e65919ba-8b30-45a2-a4f7-b4fe8c4a925f" providerId="ADAL" clId="{7DB6A02D-CDFB-4197-82BC-4FA400D669DE}" dt="2022-06-03T11:07:54.781" v="50" actId="478"/>
          <ac:picMkLst>
            <pc:docMk/>
            <pc:sldMk cId="3686828963" sldId="333"/>
            <ac:picMk id="8" creationId="{EFE226F6-5DED-B993-B0A8-92DACE6A726B}"/>
          </ac:picMkLst>
        </pc:picChg>
        <pc:picChg chg="add ord">
          <ac:chgData name="Warley Costa" userId="e65919ba-8b30-45a2-a4f7-b4fe8c4a925f" providerId="ADAL" clId="{7DB6A02D-CDFB-4197-82BC-4FA400D669DE}" dt="2022-06-03T11:15:57.245" v="66" actId="167"/>
          <ac:picMkLst>
            <pc:docMk/>
            <pc:sldMk cId="3686828963" sldId="333"/>
            <ac:picMk id="10" creationId="{E976A2CA-52B8-3AD7-5747-C7FF92941AC1}"/>
          </ac:picMkLst>
        </pc:picChg>
        <pc:picChg chg="add">
          <ac:chgData name="Warley Costa" userId="e65919ba-8b30-45a2-a4f7-b4fe8c4a925f" providerId="ADAL" clId="{7DB6A02D-CDFB-4197-82BC-4FA400D669DE}" dt="2022-06-03T11:17:10.108" v="67" actId="22"/>
          <ac:picMkLst>
            <pc:docMk/>
            <pc:sldMk cId="3686828963" sldId="333"/>
            <ac:picMk id="13" creationId="{4270120A-F773-4205-D6E8-40941DABA60C}"/>
          </ac:picMkLst>
        </pc:picChg>
        <pc:picChg chg="del mod">
          <ac:chgData name="Warley Costa" userId="e65919ba-8b30-45a2-a4f7-b4fe8c4a925f" providerId="ADAL" clId="{7DB6A02D-CDFB-4197-82BC-4FA400D669DE}" dt="2022-05-21T15:56:39.367" v="9" actId="478"/>
          <ac:picMkLst>
            <pc:docMk/>
            <pc:sldMk cId="3686828963" sldId="333"/>
            <ac:picMk id="14" creationId="{6336E683-3DAB-4384-B5CD-A05C2FF084D9}"/>
          </ac:picMkLst>
        </pc:picChg>
      </pc:sldChg>
      <pc:sldChg chg="addSp delSp modSp mod delAnim modAnim">
        <pc:chgData name="Warley Costa" userId="e65919ba-8b30-45a2-a4f7-b4fe8c4a925f" providerId="ADAL" clId="{7DB6A02D-CDFB-4197-82BC-4FA400D669DE}" dt="2022-06-03T12:04:13.516" v="244" actId="1076"/>
        <pc:sldMkLst>
          <pc:docMk/>
          <pc:sldMk cId="2057277548" sldId="334"/>
        </pc:sldMkLst>
        <pc:spChg chg="add mod">
          <ac:chgData name="Warley Costa" userId="e65919ba-8b30-45a2-a4f7-b4fe8c4a925f" providerId="ADAL" clId="{7DB6A02D-CDFB-4197-82BC-4FA400D669DE}" dt="2022-06-03T11:52:58.213" v="190" actId="164"/>
          <ac:spMkLst>
            <pc:docMk/>
            <pc:sldMk cId="2057277548" sldId="334"/>
            <ac:spMk id="3" creationId="{DC6CCE8E-0FFC-0B51-F82B-F7CFD581058F}"/>
          </ac:spMkLst>
        </pc:spChg>
        <pc:spChg chg="mod">
          <ac:chgData name="Warley Costa" userId="e65919ba-8b30-45a2-a4f7-b4fe8c4a925f" providerId="ADAL" clId="{7DB6A02D-CDFB-4197-82BC-4FA400D669DE}" dt="2022-06-03T11:25:42.409" v="81" actId="20577"/>
          <ac:spMkLst>
            <pc:docMk/>
            <pc:sldMk cId="2057277548" sldId="334"/>
            <ac:spMk id="11" creationId="{F1EF3BD9-46C6-4330-A79B-8D6A7EC05301}"/>
          </ac:spMkLst>
        </pc:spChg>
        <pc:spChg chg="add mod">
          <ac:chgData name="Warley Costa" userId="e65919ba-8b30-45a2-a4f7-b4fe8c4a925f" providerId="ADAL" clId="{7DB6A02D-CDFB-4197-82BC-4FA400D669DE}" dt="2022-06-03T11:52:58.213" v="190" actId="164"/>
          <ac:spMkLst>
            <pc:docMk/>
            <pc:sldMk cId="2057277548" sldId="334"/>
            <ac:spMk id="17" creationId="{1667498A-022C-C538-B922-291BEF273DDC}"/>
          </ac:spMkLst>
        </pc:spChg>
        <pc:spChg chg="add mod">
          <ac:chgData name="Warley Costa" userId="e65919ba-8b30-45a2-a4f7-b4fe8c4a925f" providerId="ADAL" clId="{7DB6A02D-CDFB-4197-82BC-4FA400D669DE}" dt="2022-06-03T11:52:58.213" v="190" actId="164"/>
          <ac:spMkLst>
            <pc:docMk/>
            <pc:sldMk cId="2057277548" sldId="334"/>
            <ac:spMk id="19" creationId="{851B124B-F159-8961-E132-1EEF48EF8458}"/>
          </ac:spMkLst>
        </pc:spChg>
        <pc:grpChg chg="add mod">
          <ac:chgData name="Warley Costa" userId="e65919ba-8b30-45a2-a4f7-b4fe8c4a925f" providerId="ADAL" clId="{7DB6A02D-CDFB-4197-82BC-4FA400D669DE}" dt="2022-06-03T11:52:58.213" v="190" actId="164"/>
          <ac:grpSpMkLst>
            <pc:docMk/>
            <pc:sldMk cId="2057277548" sldId="334"/>
            <ac:grpSpMk id="21" creationId="{FE8B050F-10CD-6184-ECEF-CBE224497E8E}"/>
          </ac:grpSpMkLst>
        </pc:grpChg>
        <pc:graphicFrameChg chg="del">
          <ac:chgData name="Warley Costa" userId="e65919ba-8b30-45a2-a4f7-b4fe8c4a925f" providerId="ADAL" clId="{7DB6A02D-CDFB-4197-82BC-4FA400D669DE}" dt="2022-06-03T11:30:44.382" v="159" actId="478"/>
          <ac:graphicFrameMkLst>
            <pc:docMk/>
            <pc:sldMk cId="2057277548" sldId="334"/>
            <ac:graphicFrameMk id="2" creationId="{C26228BC-0A5D-45EB-96DC-1AA8E6833E7A}"/>
          </ac:graphicFrameMkLst>
        </pc:graphicFrameChg>
        <pc:graphicFrameChg chg="add del mod">
          <ac:chgData name="Warley Costa" userId="e65919ba-8b30-45a2-a4f7-b4fe8c4a925f" providerId="ADAL" clId="{7DB6A02D-CDFB-4197-82BC-4FA400D669DE}" dt="2022-06-03T11:48:20.640" v="161"/>
          <ac:graphicFrameMkLst>
            <pc:docMk/>
            <pc:sldMk cId="2057277548" sldId="334"/>
            <ac:graphicFrameMk id="4" creationId="{26457C8D-7FBE-604D-3809-3F951B4AF09D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48:26.832" v="163" actId="1076"/>
          <ac:graphicFrameMkLst>
            <pc:docMk/>
            <pc:sldMk cId="2057277548" sldId="334"/>
            <ac:graphicFrameMk id="5" creationId="{16815609-20A1-890C-328A-99DFC75D7B52}"/>
          </ac:graphicFrameMkLst>
        </pc:graphicFrameChg>
        <pc:graphicFrameChg chg="del">
          <ac:chgData name="Warley Costa" userId="e65919ba-8b30-45a2-a4f7-b4fe8c4a925f" providerId="ADAL" clId="{7DB6A02D-CDFB-4197-82BC-4FA400D669DE}" dt="2022-06-03T11:28:29.050" v="92" actId="478"/>
          <ac:graphicFrameMkLst>
            <pc:docMk/>
            <pc:sldMk cId="2057277548" sldId="334"/>
            <ac:graphicFrameMk id="6" creationId="{3B9128D9-BDBD-4363-85C8-4D72D7E0D793}"/>
          </ac:graphicFrameMkLst>
        </pc:graphicFrameChg>
        <pc:graphicFrameChg chg="del">
          <ac:chgData name="Warley Costa" userId="e65919ba-8b30-45a2-a4f7-b4fe8c4a925f" providerId="ADAL" clId="{7DB6A02D-CDFB-4197-82BC-4FA400D669DE}" dt="2022-06-03T11:25:52.972" v="83" actId="478"/>
          <ac:graphicFrameMkLst>
            <pc:docMk/>
            <pc:sldMk cId="2057277548" sldId="334"/>
            <ac:graphicFrameMk id="7" creationId="{B0B708E2-D6C4-41F8-A66F-EADC8A58DBC3}"/>
          </ac:graphicFrameMkLst>
        </pc:graphicFrameChg>
        <pc:graphicFrameChg chg="del">
          <ac:chgData name="Warley Costa" userId="e65919ba-8b30-45a2-a4f7-b4fe8c4a925f" providerId="ADAL" clId="{7DB6A02D-CDFB-4197-82BC-4FA400D669DE}" dt="2022-06-03T11:25:49.038" v="82" actId="478"/>
          <ac:graphicFrameMkLst>
            <pc:docMk/>
            <pc:sldMk cId="2057277548" sldId="334"/>
            <ac:graphicFrameMk id="8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27:00.541" v="86"/>
          <ac:graphicFrameMkLst>
            <pc:docMk/>
            <pc:sldMk cId="2057277548" sldId="334"/>
            <ac:graphicFrameMk id="10" creationId="{3B9128D9-BDBD-4363-85C8-4D72D7E0D793}"/>
          </ac:graphicFrameMkLst>
        </pc:graphicFrameChg>
        <pc:graphicFrameChg chg="add del mod">
          <ac:chgData name="Warley Costa" userId="e65919ba-8b30-45a2-a4f7-b4fe8c4a925f" providerId="ADAL" clId="{7DB6A02D-CDFB-4197-82BC-4FA400D669DE}" dt="2022-06-03T11:27:17.346" v="91" actId="478"/>
          <ac:graphicFrameMkLst>
            <pc:docMk/>
            <pc:sldMk cId="2057277548" sldId="334"/>
            <ac:graphicFrameMk id="12" creationId="{3B9128D9-BDBD-4363-85C8-4D72D7E0D79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28:31.174" v="95"/>
          <ac:graphicFrameMkLst>
            <pc:docMk/>
            <pc:sldMk cId="2057277548" sldId="334"/>
            <ac:graphicFrameMk id="13" creationId="{3B9128D9-BDBD-4363-85C8-4D72D7E0D79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52:58.213" v="190" actId="164"/>
          <ac:graphicFrameMkLst>
            <pc:docMk/>
            <pc:sldMk cId="2057277548" sldId="334"/>
            <ac:graphicFrameMk id="14" creationId="{3B9128D9-BDBD-4363-85C8-4D72D7E0D79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30:00.753" v="113"/>
          <ac:graphicFrameMkLst>
            <pc:docMk/>
            <pc:sldMk cId="2057277548" sldId="334"/>
            <ac:graphicFrameMk id="15" creationId="{3B9128D9-BDBD-4363-85C8-4D72D7E0D79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52:58.213" v="190" actId="164"/>
          <ac:graphicFrameMkLst>
            <pc:docMk/>
            <pc:sldMk cId="2057277548" sldId="334"/>
            <ac:graphicFrameMk id="16" creationId="{3B9128D9-BDBD-4363-85C8-4D72D7E0D79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52:58.213" v="190" actId="164"/>
          <ac:graphicFrameMkLst>
            <pc:docMk/>
            <pc:sldMk cId="2057277548" sldId="334"/>
            <ac:graphicFrameMk id="18" creationId="{3B9128D9-BDBD-4363-85C8-4D72D7E0D79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1:52:48.795" v="189"/>
          <ac:graphicFrameMkLst>
            <pc:docMk/>
            <pc:sldMk cId="2057277548" sldId="334"/>
            <ac:graphicFrameMk id="20" creationId="{66C48BEE-8530-4A24-A86B-2C1EC609CD28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04:13.516" v="244" actId="1076"/>
          <ac:graphicFrameMkLst>
            <pc:docMk/>
            <pc:sldMk cId="2057277548" sldId="334"/>
            <ac:graphicFrameMk id="22" creationId="{66C48BEE-8530-4A24-A86B-2C1EC609CD28}"/>
          </ac:graphicFrameMkLst>
        </pc:graphicFrameChg>
      </pc:sldChg>
      <pc:sldChg chg="del">
        <pc:chgData name="Warley Costa" userId="e65919ba-8b30-45a2-a4f7-b4fe8c4a925f" providerId="ADAL" clId="{7DB6A02D-CDFB-4197-82BC-4FA400D669DE}" dt="2022-06-09T19:45:49.625" v="447" actId="47"/>
        <pc:sldMkLst>
          <pc:docMk/>
          <pc:sldMk cId="1632511926" sldId="337"/>
        </pc:sldMkLst>
      </pc:sldChg>
      <pc:sldChg chg="delSp del mod">
        <pc:chgData name="Warley Costa" userId="e65919ba-8b30-45a2-a4f7-b4fe8c4a925f" providerId="ADAL" clId="{7DB6A02D-CDFB-4197-82BC-4FA400D669DE}" dt="2022-06-03T11:22:46.535" v="69" actId="47"/>
        <pc:sldMkLst>
          <pc:docMk/>
          <pc:sldMk cId="1076986781" sldId="342"/>
        </pc:sldMkLst>
        <pc:picChg chg="del">
          <ac:chgData name="Warley Costa" userId="e65919ba-8b30-45a2-a4f7-b4fe8c4a925f" providerId="ADAL" clId="{7DB6A02D-CDFB-4197-82BC-4FA400D669DE}" dt="2022-05-21T15:59:34.562" v="28" actId="478"/>
          <ac:picMkLst>
            <pc:docMk/>
            <pc:sldMk cId="1076986781" sldId="342"/>
            <ac:picMk id="3" creationId="{5E2F93E8-0E15-4777-804A-39964F9DE551}"/>
          </ac:picMkLst>
        </pc:picChg>
        <pc:picChg chg="del">
          <ac:chgData name="Warley Costa" userId="e65919ba-8b30-45a2-a4f7-b4fe8c4a925f" providerId="ADAL" clId="{7DB6A02D-CDFB-4197-82BC-4FA400D669DE}" dt="2022-05-21T15:59:37.259" v="32" actId="478"/>
          <ac:picMkLst>
            <pc:docMk/>
            <pc:sldMk cId="1076986781" sldId="342"/>
            <ac:picMk id="4" creationId="{677EEC7E-9DDE-4615-B4CC-653AA991067E}"/>
          </ac:picMkLst>
        </pc:picChg>
        <pc:picChg chg="del">
          <ac:chgData name="Warley Costa" userId="e65919ba-8b30-45a2-a4f7-b4fe8c4a925f" providerId="ADAL" clId="{7DB6A02D-CDFB-4197-82BC-4FA400D669DE}" dt="2022-05-21T15:59:35.201" v="29" actId="478"/>
          <ac:picMkLst>
            <pc:docMk/>
            <pc:sldMk cId="1076986781" sldId="342"/>
            <ac:picMk id="6" creationId="{8A0957EF-4D60-44D4-9FC1-46AD03C7DFE8}"/>
          </ac:picMkLst>
        </pc:picChg>
        <pc:picChg chg="del">
          <ac:chgData name="Warley Costa" userId="e65919ba-8b30-45a2-a4f7-b4fe8c4a925f" providerId="ADAL" clId="{7DB6A02D-CDFB-4197-82BC-4FA400D669DE}" dt="2022-05-21T15:59:35.826" v="30" actId="478"/>
          <ac:picMkLst>
            <pc:docMk/>
            <pc:sldMk cId="1076986781" sldId="342"/>
            <ac:picMk id="8" creationId="{7CB78262-18E7-4D8C-BF6B-0C1FFB0240A4}"/>
          </ac:picMkLst>
        </pc:picChg>
        <pc:picChg chg="del">
          <ac:chgData name="Warley Costa" userId="e65919ba-8b30-45a2-a4f7-b4fe8c4a925f" providerId="ADAL" clId="{7DB6A02D-CDFB-4197-82BC-4FA400D669DE}" dt="2022-05-21T15:59:36.426" v="31" actId="478"/>
          <ac:picMkLst>
            <pc:docMk/>
            <pc:sldMk cId="1076986781" sldId="342"/>
            <ac:picMk id="13" creationId="{C327E09D-033A-40FC-A206-7A1D7CA4481F}"/>
          </ac:picMkLst>
        </pc:picChg>
      </pc:sldChg>
      <pc:sldChg chg="del">
        <pc:chgData name="Warley Costa" userId="e65919ba-8b30-45a2-a4f7-b4fe8c4a925f" providerId="ADAL" clId="{7DB6A02D-CDFB-4197-82BC-4FA400D669DE}" dt="2022-06-03T12:59:33.825" v="363" actId="47"/>
        <pc:sldMkLst>
          <pc:docMk/>
          <pc:sldMk cId="4078158076" sldId="343"/>
        </pc:sldMkLst>
      </pc:sldChg>
      <pc:sldChg chg="addSp delSp modSp mod">
        <pc:chgData name="Warley Costa" userId="e65919ba-8b30-45a2-a4f7-b4fe8c4a925f" providerId="ADAL" clId="{7DB6A02D-CDFB-4197-82BC-4FA400D669DE}" dt="2022-06-03T23:10:50.389" v="428" actId="14100"/>
        <pc:sldMkLst>
          <pc:docMk/>
          <pc:sldMk cId="1845259235" sldId="344"/>
        </pc:sldMkLst>
        <pc:graphicFrameChg chg="add mod modGraphic">
          <ac:chgData name="Warley Costa" userId="e65919ba-8b30-45a2-a4f7-b4fe8c4a925f" providerId="ADAL" clId="{7DB6A02D-CDFB-4197-82BC-4FA400D669DE}" dt="2022-06-03T23:10:50.389" v="428" actId="14100"/>
          <ac:graphicFrameMkLst>
            <pc:docMk/>
            <pc:sldMk cId="1845259235" sldId="344"/>
            <ac:graphicFrameMk id="2" creationId="{3A72A0AE-BB48-F8A9-D575-2172CA2F7C32}"/>
          </ac:graphicFrameMkLst>
        </pc:graphicFrameChg>
        <pc:graphicFrameChg chg="del">
          <ac:chgData name="Warley Costa" userId="e65919ba-8b30-45a2-a4f7-b4fe8c4a925f" providerId="ADAL" clId="{7DB6A02D-CDFB-4197-82BC-4FA400D669DE}" dt="2022-06-03T23:10:42.689" v="425" actId="478"/>
          <ac:graphicFrameMkLst>
            <pc:docMk/>
            <pc:sldMk cId="1845259235" sldId="344"/>
            <ac:graphicFrameMk id="4" creationId="{6445F350-337E-4B6E-8AEB-3DF0F83E115D}"/>
          </ac:graphicFrameMkLst>
        </pc:graphicFrameChg>
      </pc:sldChg>
      <pc:sldChg chg="addSp delSp modSp mod delAnim">
        <pc:chgData name="Warley Costa" userId="e65919ba-8b30-45a2-a4f7-b4fe8c4a925f" providerId="ADAL" clId="{7DB6A02D-CDFB-4197-82BC-4FA400D669DE}" dt="2022-06-03T23:24:58.474" v="435" actId="1076"/>
        <pc:sldMkLst>
          <pc:docMk/>
          <pc:sldMk cId="3422370425" sldId="345"/>
        </pc:sldMkLst>
        <pc:graphicFrameChg chg="add del mod">
          <ac:chgData name="Warley Costa" userId="e65919ba-8b30-45a2-a4f7-b4fe8c4a925f" providerId="ADAL" clId="{7DB6A02D-CDFB-4197-82BC-4FA400D669DE}" dt="2022-06-03T23:24:35.168" v="433" actId="478"/>
          <ac:graphicFrameMkLst>
            <pc:docMk/>
            <pc:sldMk cId="3422370425" sldId="345"/>
            <ac:graphicFrameMk id="2" creationId="{1B9DEFD5-C6FE-FAAD-3BF9-EAFA44700A3B}"/>
          </ac:graphicFrameMkLst>
        </pc:graphicFrameChg>
        <pc:graphicFrameChg chg="del">
          <ac:chgData name="Warley Costa" userId="e65919ba-8b30-45a2-a4f7-b4fe8c4a925f" providerId="ADAL" clId="{7DB6A02D-CDFB-4197-82BC-4FA400D669DE}" dt="2022-06-03T23:24:25.786" v="430" actId="478"/>
          <ac:graphicFrameMkLst>
            <pc:docMk/>
            <pc:sldMk cId="3422370425" sldId="345"/>
            <ac:graphicFrameMk id="4" creationId="{1B8DC145-9858-42C8-A083-45E2A2C41881}"/>
          </ac:graphicFrameMkLst>
        </pc:graphicFrameChg>
        <pc:graphicFrameChg chg="add mod">
          <ac:chgData name="Warley Costa" userId="e65919ba-8b30-45a2-a4f7-b4fe8c4a925f" providerId="ADAL" clId="{7DB6A02D-CDFB-4197-82BC-4FA400D669DE}" dt="2022-06-03T23:24:58.474" v="435" actId="1076"/>
          <ac:graphicFrameMkLst>
            <pc:docMk/>
            <pc:sldMk cId="3422370425" sldId="345"/>
            <ac:graphicFrameMk id="5" creationId="{C971F95B-6731-586E-4EB3-8CE9A49F1E4A}"/>
          </ac:graphicFrameMkLst>
        </pc:graphicFrameChg>
        <pc:picChg chg="del">
          <ac:chgData name="Warley Costa" userId="e65919ba-8b30-45a2-a4f7-b4fe8c4a925f" providerId="ADAL" clId="{7DB6A02D-CDFB-4197-82BC-4FA400D669DE}" dt="2022-06-03T23:11:06.738" v="429" actId="478"/>
          <ac:picMkLst>
            <pc:docMk/>
            <pc:sldMk cId="3422370425" sldId="345"/>
            <ac:picMk id="3" creationId="{30FC740A-6731-4618-B5E6-62E52A282EAF}"/>
          </ac:picMkLst>
        </pc:picChg>
      </pc:sldChg>
      <pc:sldChg chg="addSp delSp modSp add mod delAnim">
        <pc:chgData name="Warley Costa" userId="e65919ba-8b30-45a2-a4f7-b4fe8c4a925f" providerId="ADAL" clId="{7DB6A02D-CDFB-4197-82BC-4FA400D669DE}" dt="2022-06-03T12:21:53.775" v="317" actId="20577"/>
        <pc:sldMkLst>
          <pc:docMk/>
          <pc:sldMk cId="1118858746" sldId="346"/>
        </pc:sldMkLst>
        <pc:spChg chg="add mod">
          <ac:chgData name="Warley Costa" userId="e65919ba-8b30-45a2-a4f7-b4fe8c4a925f" providerId="ADAL" clId="{7DB6A02D-CDFB-4197-82BC-4FA400D669DE}" dt="2022-06-03T12:04:26.012" v="247" actId="1076"/>
          <ac:spMkLst>
            <pc:docMk/>
            <pc:sldMk cId="1118858746" sldId="346"/>
            <ac:spMk id="13" creationId="{2DDE95EA-4EF3-B3BA-9ED5-6489C24A9319}"/>
          </ac:spMkLst>
        </pc:spChg>
        <pc:spChg chg="add mod">
          <ac:chgData name="Warley Costa" userId="e65919ba-8b30-45a2-a4f7-b4fe8c4a925f" providerId="ADAL" clId="{7DB6A02D-CDFB-4197-82BC-4FA400D669DE}" dt="2022-06-03T12:21:43.920" v="311" actId="20577"/>
          <ac:spMkLst>
            <pc:docMk/>
            <pc:sldMk cId="1118858746" sldId="346"/>
            <ac:spMk id="24" creationId="{CBE46699-0758-DC94-885E-DEB2269148AF}"/>
          </ac:spMkLst>
        </pc:spChg>
        <pc:spChg chg="add mod">
          <ac:chgData name="Warley Costa" userId="e65919ba-8b30-45a2-a4f7-b4fe8c4a925f" providerId="ADAL" clId="{7DB6A02D-CDFB-4197-82BC-4FA400D669DE}" dt="2022-06-03T12:21:53.775" v="317" actId="20577"/>
          <ac:spMkLst>
            <pc:docMk/>
            <pc:sldMk cId="1118858746" sldId="346"/>
            <ac:spMk id="25" creationId="{97814406-F7EA-DFB8-2FB6-F523ED41F594}"/>
          </ac:spMkLst>
        </pc:spChg>
        <pc:graphicFrameChg chg="del">
          <ac:chgData name="Warley Costa" userId="e65919ba-8b30-45a2-a4f7-b4fe8c4a925f" providerId="ADAL" clId="{7DB6A02D-CDFB-4197-82BC-4FA400D669DE}" dt="2022-06-03T11:56:08.519" v="222" actId="478"/>
          <ac:graphicFrameMkLst>
            <pc:docMk/>
            <pc:sldMk cId="1118858746" sldId="346"/>
            <ac:graphicFrameMk id="2" creationId="{C26228BC-0A5D-45EB-96DC-1AA8E6833E7A}"/>
          </ac:graphicFrameMkLst>
        </pc:graphicFrameChg>
        <pc:graphicFrameChg chg="del">
          <ac:chgData name="Warley Costa" userId="e65919ba-8b30-45a2-a4f7-b4fe8c4a925f" providerId="ADAL" clId="{7DB6A02D-CDFB-4197-82BC-4FA400D669DE}" dt="2022-06-03T11:56:11.940" v="223" actId="478"/>
          <ac:graphicFrameMkLst>
            <pc:docMk/>
            <pc:sldMk cId="1118858746" sldId="346"/>
            <ac:graphicFrameMk id="6" creationId="{3B9128D9-BDBD-4363-85C8-4D72D7E0D793}"/>
          </ac:graphicFrameMkLst>
        </pc:graphicFrameChg>
        <pc:graphicFrameChg chg="del">
          <ac:chgData name="Warley Costa" userId="e65919ba-8b30-45a2-a4f7-b4fe8c4a925f" providerId="ADAL" clId="{7DB6A02D-CDFB-4197-82BC-4FA400D669DE}" dt="2022-06-03T11:56:08.519" v="222" actId="478"/>
          <ac:graphicFrameMkLst>
            <pc:docMk/>
            <pc:sldMk cId="1118858746" sldId="346"/>
            <ac:graphicFrameMk id="7" creationId="{B0B708E2-D6C4-41F8-A66F-EADC8A58DBC3}"/>
          </ac:graphicFrameMkLst>
        </pc:graphicFrameChg>
        <pc:graphicFrameChg chg="del">
          <ac:chgData name="Warley Costa" userId="e65919ba-8b30-45a2-a4f7-b4fe8c4a925f" providerId="ADAL" clId="{7DB6A02D-CDFB-4197-82BC-4FA400D669DE}" dt="2022-06-03T11:56:14.844" v="224" actId="478"/>
          <ac:graphicFrameMkLst>
            <pc:docMk/>
            <pc:sldMk cId="1118858746" sldId="346"/>
            <ac:graphicFrameMk id="8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02:47.211" v="227"/>
          <ac:graphicFrameMkLst>
            <pc:docMk/>
            <pc:sldMk cId="1118858746" sldId="346"/>
            <ac:graphicFrameMk id="10" creationId="{C612692F-4EC1-4489-881B-B2B4041909F4}"/>
          </ac:graphicFrameMkLst>
        </pc:graphicFrameChg>
        <pc:graphicFrameChg chg="add del mod">
          <ac:chgData name="Warley Costa" userId="e65919ba-8b30-45a2-a4f7-b4fe8c4a925f" providerId="ADAL" clId="{7DB6A02D-CDFB-4197-82BC-4FA400D669DE}" dt="2022-06-03T12:17:09.756" v="271" actId="478"/>
          <ac:graphicFrameMkLst>
            <pc:docMk/>
            <pc:sldMk cId="1118858746" sldId="346"/>
            <ac:graphicFrameMk id="12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08:13.789" v="250"/>
          <ac:graphicFrameMkLst>
            <pc:docMk/>
            <pc:sldMk cId="1118858746" sldId="346"/>
            <ac:graphicFrameMk id="14" creationId="{C612692F-4EC1-4489-881B-B2B4041909F4}"/>
          </ac:graphicFrameMkLst>
        </pc:graphicFrameChg>
        <pc:graphicFrameChg chg="add del mod">
          <ac:chgData name="Warley Costa" userId="e65919ba-8b30-45a2-a4f7-b4fe8c4a925f" providerId="ADAL" clId="{7DB6A02D-CDFB-4197-82BC-4FA400D669DE}" dt="2022-06-03T12:10:28.162" v="261" actId="478"/>
          <ac:graphicFrameMkLst>
            <pc:docMk/>
            <pc:sldMk cId="1118858746" sldId="346"/>
            <ac:graphicFrameMk id="15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10:30.817" v="264"/>
          <ac:graphicFrameMkLst>
            <pc:docMk/>
            <pc:sldMk cId="1118858746" sldId="346"/>
            <ac:graphicFrameMk id="16" creationId="{C612692F-4EC1-4489-881B-B2B4041909F4}"/>
          </ac:graphicFrameMkLst>
        </pc:graphicFrameChg>
        <pc:graphicFrameChg chg="add del mod">
          <ac:chgData name="Warley Costa" userId="e65919ba-8b30-45a2-a4f7-b4fe8c4a925f" providerId="ADAL" clId="{7DB6A02D-CDFB-4197-82BC-4FA400D669DE}" dt="2022-06-03T12:17:36.484" v="276" actId="478"/>
          <ac:graphicFrameMkLst>
            <pc:docMk/>
            <pc:sldMk cId="1118858746" sldId="346"/>
            <ac:graphicFrameMk id="17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17:51.237" v="283" actId="1076"/>
          <ac:graphicFrameMkLst>
            <pc:docMk/>
            <pc:sldMk cId="1118858746" sldId="346"/>
            <ac:graphicFrameMk id="18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17:38.967" v="279"/>
          <ac:graphicFrameMkLst>
            <pc:docMk/>
            <pc:sldMk cId="1118858746" sldId="346"/>
            <ac:graphicFrameMk id="19" creationId="{C612692F-4EC1-4489-881B-B2B4041909F4}"/>
          </ac:graphicFrameMkLst>
        </pc:graphicFrameChg>
        <pc:graphicFrameChg chg="add del mod">
          <ac:chgData name="Warley Costa" userId="e65919ba-8b30-45a2-a4f7-b4fe8c4a925f" providerId="ADAL" clId="{7DB6A02D-CDFB-4197-82BC-4FA400D669DE}" dt="2022-06-03T12:17:46.301" v="282" actId="478"/>
          <ac:graphicFrameMkLst>
            <pc:docMk/>
            <pc:sldMk cId="1118858746" sldId="346"/>
            <ac:graphicFrameMk id="20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18:08.641" v="286"/>
          <ac:graphicFrameMkLst>
            <pc:docMk/>
            <pc:sldMk cId="1118858746" sldId="346"/>
            <ac:graphicFrameMk id="21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18:43.925" v="298" actId="1076"/>
          <ac:graphicFrameMkLst>
            <pc:docMk/>
            <pc:sldMk cId="1118858746" sldId="346"/>
            <ac:graphicFrameMk id="22" creationId="{C612692F-4EC1-4489-881B-B2B4041909F4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21:23.535" v="304" actId="1076"/>
          <ac:graphicFrameMkLst>
            <pc:docMk/>
            <pc:sldMk cId="1118858746" sldId="346"/>
            <ac:graphicFrameMk id="23" creationId="{C612692F-4EC1-4489-881B-B2B4041909F4}"/>
          </ac:graphicFrameMkLst>
        </pc:graphicFrameChg>
      </pc:sldChg>
      <pc:sldChg chg="addSp delSp modSp add mod">
        <pc:chgData name="Warley Costa" userId="e65919ba-8b30-45a2-a4f7-b4fe8c4a925f" providerId="ADAL" clId="{7DB6A02D-CDFB-4197-82BC-4FA400D669DE}" dt="2022-06-03T12:58:43.466" v="362" actId="20577"/>
        <pc:sldMkLst>
          <pc:docMk/>
          <pc:sldMk cId="1414256378" sldId="347"/>
        </pc:sldMkLst>
        <pc:spChg chg="mod">
          <ac:chgData name="Warley Costa" userId="e65919ba-8b30-45a2-a4f7-b4fe8c4a925f" providerId="ADAL" clId="{7DB6A02D-CDFB-4197-82BC-4FA400D669DE}" dt="2022-06-03T12:58:43.466" v="362" actId="20577"/>
          <ac:spMkLst>
            <pc:docMk/>
            <pc:sldMk cId="1414256378" sldId="347"/>
            <ac:spMk id="11" creationId="{F1EF3BD9-46C6-4330-A79B-8D6A7EC05301}"/>
          </ac:spMkLst>
        </pc:spChg>
        <pc:graphicFrameChg chg="add del mod">
          <ac:chgData name="Warley Costa" userId="e65919ba-8b30-45a2-a4f7-b4fe8c4a925f" providerId="ADAL" clId="{7DB6A02D-CDFB-4197-82BC-4FA400D669DE}" dt="2022-06-03T12:57:44.943" v="355"/>
          <ac:graphicFrameMkLst>
            <pc:docMk/>
            <pc:sldMk cId="1414256378" sldId="347"/>
            <ac:graphicFrameMk id="2" creationId="{17ED21E4-1854-8107-0268-4340039822A8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58:24.357" v="357" actId="1076"/>
          <ac:graphicFrameMkLst>
            <pc:docMk/>
            <pc:sldMk cId="1414256378" sldId="347"/>
            <ac:graphicFrameMk id="3" creationId="{743C01D7-9638-DC94-0126-33EAC7CB55AF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41:02.712" v="322"/>
          <ac:graphicFrameMkLst>
            <pc:docMk/>
            <pc:sldMk cId="1414256378" sldId="347"/>
            <ac:graphicFrameMk id="10" creationId="{DACCB6A9-84EE-ED12-EA8E-532B12466857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53:15.689" v="351"/>
          <ac:graphicFrameMkLst>
            <pc:docMk/>
            <pc:sldMk cId="1414256378" sldId="347"/>
            <ac:graphicFrameMk id="12" creationId="{DACCB6A9-84EE-ED12-EA8E-532B12466857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53:00.362" v="348"/>
          <ac:graphicFrameMkLst>
            <pc:docMk/>
            <pc:sldMk cId="1414256378" sldId="347"/>
            <ac:graphicFrameMk id="14" creationId="{F4AD44C3-7729-71E0-42A7-FD3F5CC64A4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51:37.361" v="337"/>
          <ac:graphicFrameMkLst>
            <pc:docMk/>
            <pc:sldMk cId="1414256378" sldId="347"/>
            <ac:graphicFrameMk id="15" creationId="{601AA717-9F3F-BD68-8B7D-120AB0DD65FA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2:53:07.769" v="349"/>
          <ac:graphicFrameMkLst>
            <pc:docMk/>
            <pc:sldMk cId="1414256378" sldId="347"/>
            <ac:graphicFrameMk id="16" creationId="{601AA717-9F3F-BD68-8B7D-120AB0DD65FA}"/>
          </ac:graphicFrameMkLst>
        </pc:graphicFrameChg>
        <pc:graphicFrameChg chg="del">
          <ac:chgData name="Warley Costa" userId="e65919ba-8b30-45a2-a4f7-b4fe8c4a925f" providerId="ADAL" clId="{7DB6A02D-CDFB-4197-82BC-4FA400D669DE}" dt="2022-06-03T12:47:44.411" v="327" actId="478"/>
          <ac:graphicFrameMkLst>
            <pc:docMk/>
            <pc:sldMk cId="1414256378" sldId="347"/>
            <ac:graphicFrameMk id="18" creationId="{C612692F-4EC1-4489-881B-B2B4041909F4}"/>
          </ac:graphicFrameMkLst>
        </pc:graphicFrameChg>
        <pc:graphicFrameChg chg="del">
          <ac:chgData name="Warley Costa" userId="e65919ba-8b30-45a2-a4f7-b4fe8c4a925f" providerId="ADAL" clId="{7DB6A02D-CDFB-4197-82BC-4FA400D669DE}" dt="2022-06-03T12:41:00.358" v="319" actId="478"/>
          <ac:graphicFrameMkLst>
            <pc:docMk/>
            <pc:sldMk cId="1414256378" sldId="347"/>
            <ac:graphicFrameMk id="22" creationId="{C612692F-4EC1-4489-881B-B2B4041909F4}"/>
          </ac:graphicFrameMkLst>
        </pc:graphicFrameChg>
        <pc:graphicFrameChg chg="del">
          <ac:chgData name="Warley Costa" userId="e65919ba-8b30-45a2-a4f7-b4fe8c4a925f" providerId="ADAL" clId="{7DB6A02D-CDFB-4197-82BC-4FA400D669DE}" dt="2022-06-03T12:51:34.989" v="334" actId="478"/>
          <ac:graphicFrameMkLst>
            <pc:docMk/>
            <pc:sldMk cId="1414256378" sldId="347"/>
            <ac:graphicFrameMk id="23" creationId="{C612692F-4EC1-4489-881B-B2B4041909F4}"/>
          </ac:graphicFrameMkLst>
        </pc:graphicFrameChg>
      </pc:sldChg>
      <pc:sldChg chg="addSp delSp modSp add mod">
        <pc:chgData name="Warley Costa" userId="e65919ba-8b30-45a2-a4f7-b4fe8c4a925f" providerId="ADAL" clId="{7DB6A02D-CDFB-4197-82BC-4FA400D669DE}" dt="2022-06-03T14:11:21.327" v="424" actId="478"/>
        <pc:sldMkLst>
          <pc:docMk/>
          <pc:sldMk cId="1278586184" sldId="348"/>
        </pc:sldMkLst>
        <pc:spChg chg="mod">
          <ac:chgData name="Warley Costa" userId="e65919ba-8b30-45a2-a4f7-b4fe8c4a925f" providerId="ADAL" clId="{7DB6A02D-CDFB-4197-82BC-4FA400D669DE}" dt="2022-06-03T13:55:22.764" v="386" actId="20577"/>
          <ac:spMkLst>
            <pc:docMk/>
            <pc:sldMk cId="1278586184" sldId="348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7DB6A02D-CDFB-4197-82BC-4FA400D669DE}" dt="2022-06-03T14:11:21.327" v="424" actId="478"/>
          <ac:graphicFrameMkLst>
            <pc:docMk/>
            <pc:sldMk cId="1278586184" sldId="348"/>
            <ac:graphicFrameMk id="3" creationId="{743C01D7-9638-DC94-0126-33EAC7CB55AF}"/>
          </ac:graphicFrameMkLst>
        </pc:graphicFrameChg>
        <pc:graphicFrameChg chg="del">
          <ac:chgData name="Warley Costa" userId="e65919ba-8b30-45a2-a4f7-b4fe8c4a925f" providerId="ADAL" clId="{7DB6A02D-CDFB-4197-82BC-4FA400D669DE}" dt="2022-06-03T13:55:26.642" v="387" actId="478"/>
          <ac:graphicFrameMkLst>
            <pc:docMk/>
            <pc:sldMk cId="1278586184" sldId="348"/>
            <ac:graphicFrameMk id="12" creationId="{DACCB6A9-84EE-ED12-EA8E-532B12466857}"/>
          </ac:graphicFrameMkLst>
        </pc:graphicFrameChg>
        <pc:graphicFrameChg chg="del">
          <ac:chgData name="Warley Costa" userId="e65919ba-8b30-45a2-a4f7-b4fe8c4a925f" providerId="ADAL" clId="{7DB6A02D-CDFB-4197-82BC-4FA400D669DE}" dt="2022-06-03T13:56:02.786" v="395" actId="478"/>
          <ac:graphicFrameMkLst>
            <pc:docMk/>
            <pc:sldMk cId="1278586184" sldId="348"/>
            <ac:graphicFrameMk id="14" creationId="{F4AD44C3-7729-71E0-42A7-FD3F5CC64A4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3:55:29.143" v="390"/>
          <ac:graphicFrameMkLst>
            <pc:docMk/>
            <pc:sldMk cId="1278586184" sldId="348"/>
            <ac:graphicFrameMk id="15" creationId="{D1FC0609-8570-71EF-5195-BEC8C83B9CC7}"/>
          </ac:graphicFrameMkLst>
        </pc:graphicFrameChg>
        <pc:graphicFrameChg chg="del">
          <ac:chgData name="Warley Costa" userId="e65919ba-8b30-45a2-a4f7-b4fe8c4a925f" providerId="ADAL" clId="{7DB6A02D-CDFB-4197-82BC-4FA400D669DE}" dt="2022-06-03T14:10:22.088" v="407" actId="478"/>
          <ac:graphicFrameMkLst>
            <pc:docMk/>
            <pc:sldMk cId="1278586184" sldId="348"/>
            <ac:graphicFrameMk id="16" creationId="{601AA717-9F3F-BD68-8B7D-120AB0DD65FA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3:55:38.323" v="394" actId="14100"/>
          <ac:graphicFrameMkLst>
            <pc:docMk/>
            <pc:sldMk cId="1278586184" sldId="348"/>
            <ac:graphicFrameMk id="17" creationId="{D1FC0609-8570-71EF-5195-BEC8C83B9CC7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4:01:58.450" v="398"/>
          <ac:graphicFrameMkLst>
            <pc:docMk/>
            <pc:sldMk cId="1278586184" sldId="348"/>
            <ac:graphicFrameMk id="18" creationId="{E901F3F6-FDC7-4BDD-BDC9-13B65DFD3C58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4:10:45.618" v="423" actId="1037"/>
          <ac:graphicFrameMkLst>
            <pc:docMk/>
            <pc:sldMk cId="1278586184" sldId="348"/>
            <ac:graphicFrameMk id="19" creationId="{E901F3F6-FDC7-4BDD-BDC9-13B65DFD3C58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4:10:24.992" v="410"/>
          <ac:graphicFrameMkLst>
            <pc:docMk/>
            <pc:sldMk cId="1278586184" sldId="348"/>
            <ac:graphicFrameMk id="20" creationId="{0460C559-E77E-78D4-F32D-708D4C417D99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4:10:39.188" v="415" actId="1076"/>
          <ac:graphicFrameMkLst>
            <pc:docMk/>
            <pc:sldMk cId="1278586184" sldId="348"/>
            <ac:graphicFrameMk id="21" creationId="{0460C559-E77E-78D4-F32D-708D4C417D99}"/>
          </ac:graphicFrameMkLst>
        </pc:graphicFrameChg>
      </pc:sldChg>
      <pc:sldChg chg="addSp delSp modSp add del mod">
        <pc:chgData name="Warley Costa" userId="e65919ba-8b30-45a2-a4f7-b4fe8c4a925f" providerId="ADAL" clId="{7DB6A02D-CDFB-4197-82BC-4FA400D669DE}" dt="2022-06-03T13:55:10.943" v="381" actId="47"/>
        <pc:sldMkLst>
          <pc:docMk/>
          <pc:sldMk cId="1505957742" sldId="348"/>
        </pc:sldMkLst>
        <pc:spChg chg="mod">
          <ac:chgData name="Warley Costa" userId="e65919ba-8b30-45a2-a4f7-b4fe8c4a925f" providerId="ADAL" clId="{7DB6A02D-CDFB-4197-82BC-4FA400D669DE}" dt="2022-06-03T13:38:51.269" v="375" actId="20577"/>
          <ac:spMkLst>
            <pc:docMk/>
            <pc:sldMk cId="1505957742" sldId="348"/>
            <ac:spMk id="11" creationId="{F1EF3BD9-46C6-4330-A79B-8D6A7EC05301}"/>
          </ac:spMkLst>
        </pc:spChg>
        <pc:spChg chg="del">
          <ac:chgData name="Warley Costa" userId="e65919ba-8b30-45a2-a4f7-b4fe8c4a925f" providerId="ADAL" clId="{7DB6A02D-CDFB-4197-82BC-4FA400D669DE}" dt="2022-06-03T13:38:35.693" v="369" actId="478"/>
          <ac:spMkLst>
            <pc:docMk/>
            <pc:sldMk cId="1505957742" sldId="348"/>
            <ac:spMk id="13" creationId="{2DDE95EA-4EF3-B3BA-9ED5-6489C24A9319}"/>
          </ac:spMkLst>
        </pc:spChg>
        <pc:spChg chg="del">
          <ac:chgData name="Warley Costa" userId="e65919ba-8b30-45a2-a4f7-b4fe8c4a925f" providerId="ADAL" clId="{7DB6A02D-CDFB-4197-82BC-4FA400D669DE}" dt="2022-06-03T13:38:37.213" v="370" actId="478"/>
          <ac:spMkLst>
            <pc:docMk/>
            <pc:sldMk cId="1505957742" sldId="348"/>
            <ac:spMk id="24" creationId="{CBE46699-0758-DC94-885E-DEB2269148AF}"/>
          </ac:spMkLst>
        </pc:spChg>
        <pc:spChg chg="del">
          <ac:chgData name="Warley Costa" userId="e65919ba-8b30-45a2-a4f7-b4fe8c4a925f" providerId="ADAL" clId="{7DB6A02D-CDFB-4197-82BC-4FA400D669DE}" dt="2022-06-03T13:38:38.861" v="371" actId="478"/>
          <ac:spMkLst>
            <pc:docMk/>
            <pc:sldMk cId="1505957742" sldId="348"/>
            <ac:spMk id="25" creationId="{97814406-F7EA-DFB8-2FB6-F523ED41F594}"/>
          </ac:spMkLst>
        </pc:spChg>
        <pc:graphicFrameChg chg="add del mod">
          <ac:chgData name="Warley Costa" userId="e65919ba-8b30-45a2-a4f7-b4fe8c4a925f" providerId="ADAL" clId="{7DB6A02D-CDFB-4197-82BC-4FA400D669DE}" dt="2022-06-03T13:41:56.432" v="377" actId="478"/>
          <ac:graphicFrameMkLst>
            <pc:docMk/>
            <pc:sldMk cId="1505957742" sldId="348"/>
            <ac:graphicFrameMk id="2" creationId="{B71FC165-1758-B594-4852-AE91299D22FA}"/>
          </ac:graphicFrameMkLst>
        </pc:graphicFrameChg>
        <pc:graphicFrameChg chg="del">
          <ac:chgData name="Warley Costa" userId="e65919ba-8b30-45a2-a4f7-b4fe8c4a925f" providerId="ADAL" clId="{7DB6A02D-CDFB-4197-82BC-4FA400D669DE}" dt="2022-06-03T13:38:32.773" v="368" actId="478"/>
          <ac:graphicFrameMkLst>
            <pc:docMk/>
            <pc:sldMk cId="1505957742" sldId="348"/>
            <ac:graphicFrameMk id="3" creationId="{743C01D7-9638-DC94-0126-33EAC7CB55AF}"/>
          </ac:graphicFrameMkLst>
        </pc:graphicFrameChg>
        <pc:graphicFrameChg chg="del">
          <ac:chgData name="Warley Costa" userId="e65919ba-8b30-45a2-a4f7-b4fe8c4a925f" providerId="ADAL" clId="{7DB6A02D-CDFB-4197-82BC-4FA400D669DE}" dt="2022-06-03T13:38:29.131" v="366" actId="478"/>
          <ac:graphicFrameMkLst>
            <pc:docMk/>
            <pc:sldMk cId="1505957742" sldId="348"/>
            <ac:graphicFrameMk id="12" creationId="{DACCB6A9-84EE-ED12-EA8E-532B12466857}"/>
          </ac:graphicFrameMkLst>
        </pc:graphicFrameChg>
        <pc:graphicFrameChg chg="del">
          <ac:chgData name="Warley Costa" userId="e65919ba-8b30-45a2-a4f7-b4fe8c4a925f" providerId="ADAL" clId="{7DB6A02D-CDFB-4197-82BC-4FA400D669DE}" dt="2022-06-03T13:38:27.367" v="365" actId="478"/>
          <ac:graphicFrameMkLst>
            <pc:docMk/>
            <pc:sldMk cId="1505957742" sldId="348"/>
            <ac:graphicFrameMk id="14" creationId="{F4AD44C3-7729-71E0-42A7-FD3F5CC64A43}"/>
          </ac:graphicFrameMkLst>
        </pc:graphicFrameChg>
        <pc:graphicFrameChg chg="add mod">
          <ac:chgData name="Warley Costa" userId="e65919ba-8b30-45a2-a4f7-b4fe8c4a925f" providerId="ADAL" clId="{7DB6A02D-CDFB-4197-82BC-4FA400D669DE}" dt="2022-06-03T13:55:04.190" v="380"/>
          <ac:graphicFrameMkLst>
            <pc:docMk/>
            <pc:sldMk cId="1505957742" sldId="348"/>
            <ac:graphicFrameMk id="15" creationId="{D1FC0609-8570-71EF-5195-BEC8C83B9CC7}"/>
          </ac:graphicFrameMkLst>
        </pc:graphicFrameChg>
        <pc:graphicFrameChg chg="del">
          <ac:chgData name="Warley Costa" userId="e65919ba-8b30-45a2-a4f7-b4fe8c4a925f" providerId="ADAL" clId="{7DB6A02D-CDFB-4197-82BC-4FA400D669DE}" dt="2022-06-03T13:38:30.776" v="367" actId="478"/>
          <ac:graphicFrameMkLst>
            <pc:docMk/>
            <pc:sldMk cId="1505957742" sldId="348"/>
            <ac:graphicFrameMk id="16" creationId="{601AA717-9F3F-BD68-8B7D-120AB0DD65FA}"/>
          </ac:graphicFrameMkLst>
        </pc:graphicFrameChg>
      </pc:sldChg>
    </pc:docChg>
  </pc:docChgLst>
  <pc:docChgLst>
    <pc:chgData name="Warley Costa" userId="e65919ba-8b30-45a2-a4f7-b4fe8c4a925f" providerId="ADAL" clId="{35009245-1F50-488E-BFED-44CED9C57D8A}"/>
    <pc:docChg chg="undo custSel addSld delSld modSld">
      <pc:chgData name="Warley Costa" userId="e65919ba-8b30-45a2-a4f7-b4fe8c4a925f" providerId="ADAL" clId="{35009245-1F50-488E-BFED-44CED9C57D8A}" dt="2022-01-25T10:11:48.681" v="447" actId="47"/>
      <pc:docMkLst>
        <pc:docMk/>
      </pc:docMkLst>
      <pc:sldChg chg="addSp delSp modSp mod">
        <pc:chgData name="Warley Costa" userId="e65919ba-8b30-45a2-a4f7-b4fe8c4a925f" providerId="ADAL" clId="{35009245-1F50-488E-BFED-44CED9C57D8A}" dt="2022-01-25T09:35:12.607" v="18" actId="14100"/>
        <pc:sldMkLst>
          <pc:docMk/>
          <pc:sldMk cId="1937800968" sldId="330"/>
        </pc:sldMkLst>
        <pc:spChg chg="del">
          <ac:chgData name="Warley Costa" userId="e65919ba-8b30-45a2-a4f7-b4fe8c4a925f" providerId="ADAL" clId="{35009245-1F50-488E-BFED-44CED9C57D8A}" dt="2022-01-25T09:29:16.430" v="0" actId="478"/>
          <ac:spMkLst>
            <pc:docMk/>
            <pc:sldMk cId="1937800968" sldId="330"/>
            <ac:spMk id="10" creationId="{B225A019-87DA-4EBC-A5A0-3463BAF25ACE}"/>
          </ac:spMkLst>
        </pc:spChg>
        <pc:spChg chg="del">
          <ac:chgData name="Warley Costa" userId="e65919ba-8b30-45a2-a4f7-b4fe8c4a925f" providerId="ADAL" clId="{35009245-1F50-488E-BFED-44CED9C57D8A}" dt="2022-01-25T09:29:21.562" v="1" actId="478"/>
          <ac:spMkLst>
            <pc:docMk/>
            <pc:sldMk cId="1937800968" sldId="330"/>
            <ac:spMk id="12" creationId="{2717454E-1ABB-4EA1-BBC9-0B533BD56007}"/>
          </ac:spMkLst>
        </pc:spChg>
        <pc:graphicFrameChg chg="add del mod modGraphic">
          <ac:chgData name="Warley Costa" userId="e65919ba-8b30-45a2-a4f7-b4fe8c4a925f" providerId="ADAL" clId="{35009245-1F50-488E-BFED-44CED9C57D8A}" dt="2022-01-25T09:30:07.385" v="8" actId="478"/>
          <ac:graphicFrameMkLst>
            <pc:docMk/>
            <pc:sldMk cId="1937800968" sldId="330"/>
            <ac:graphicFrameMk id="2" creationId="{14CF74D5-066B-49D5-B0AD-F6717B3DC670}"/>
          </ac:graphicFrameMkLst>
        </pc:graphicFrameChg>
        <pc:graphicFrameChg chg="del modGraphic">
          <ac:chgData name="Warley Costa" userId="e65919ba-8b30-45a2-a4f7-b4fe8c4a925f" providerId="ADAL" clId="{35009245-1F50-488E-BFED-44CED9C57D8A}" dt="2022-01-25T09:29:28.653" v="3" actId="478"/>
          <ac:graphicFrameMkLst>
            <pc:docMk/>
            <pc:sldMk cId="1937800968" sldId="330"/>
            <ac:graphicFrameMk id="3" creationId="{74D6AD75-B906-428A-A0D4-FF36B73CA274}"/>
          </ac:graphicFrameMkLst>
        </pc:graphicFrameChg>
        <pc:graphicFrameChg chg="add del mod modGraphic">
          <ac:chgData name="Warley Costa" userId="e65919ba-8b30-45a2-a4f7-b4fe8c4a925f" providerId="ADAL" clId="{35009245-1F50-488E-BFED-44CED9C57D8A}" dt="2022-01-25T09:34:18.020" v="12" actId="478"/>
          <ac:graphicFrameMkLst>
            <pc:docMk/>
            <pc:sldMk cId="1937800968" sldId="330"/>
            <ac:graphicFrameMk id="4" creationId="{F31F466E-2A32-410D-9212-E264110DC68A}"/>
          </ac:graphicFrameMkLst>
        </pc:graphicFrameChg>
        <pc:graphicFrameChg chg="add del mod modGraphic">
          <ac:chgData name="Warley Costa" userId="e65919ba-8b30-45a2-a4f7-b4fe8c4a925f" providerId="ADAL" clId="{35009245-1F50-488E-BFED-44CED9C57D8A}" dt="2022-01-25T09:34:41.381" v="15" actId="478"/>
          <ac:graphicFrameMkLst>
            <pc:docMk/>
            <pc:sldMk cId="1937800968" sldId="330"/>
            <ac:graphicFrameMk id="5" creationId="{1DB06CD8-AC33-4DF5-B798-E6BC95177846}"/>
          </ac:graphicFrameMkLst>
        </pc:graphicFrameChg>
        <pc:graphicFrameChg chg="del">
          <ac:chgData name="Warley Costa" userId="e65919ba-8b30-45a2-a4f7-b4fe8c4a925f" providerId="ADAL" clId="{35009245-1F50-488E-BFED-44CED9C57D8A}" dt="2022-01-25T09:29:32.904" v="4" actId="478"/>
          <ac:graphicFrameMkLst>
            <pc:docMk/>
            <pc:sldMk cId="1937800968" sldId="330"/>
            <ac:graphicFrameMk id="6" creationId="{E0F907FE-CAB0-4E9A-9A06-5E3A6A11D387}"/>
          </ac:graphicFrameMkLst>
        </pc:graphicFrameChg>
        <pc:graphicFrameChg chg="add mod modGraphic">
          <ac:chgData name="Warley Costa" userId="e65919ba-8b30-45a2-a4f7-b4fe8c4a925f" providerId="ADAL" clId="{35009245-1F50-488E-BFED-44CED9C57D8A}" dt="2022-01-25T09:35:12.607" v="18" actId="14100"/>
          <ac:graphicFrameMkLst>
            <pc:docMk/>
            <pc:sldMk cId="1937800968" sldId="330"/>
            <ac:graphicFrameMk id="7" creationId="{CECD058D-9A11-4F91-9348-44F70BC0CB59}"/>
          </ac:graphicFrameMkLst>
        </pc:graphicFrameChg>
      </pc:sldChg>
      <pc:sldChg chg="addSp delSp modSp del mod modAnim">
        <pc:chgData name="Warley Costa" userId="e65919ba-8b30-45a2-a4f7-b4fe8c4a925f" providerId="ADAL" clId="{35009245-1F50-488E-BFED-44CED9C57D8A}" dt="2022-01-25T10:09:52.258" v="444" actId="47"/>
        <pc:sldMkLst>
          <pc:docMk/>
          <pc:sldMk cId="2191509075" sldId="332"/>
        </pc:sldMkLst>
        <pc:spChg chg="add del mod">
          <ac:chgData name="Warley Costa" userId="e65919ba-8b30-45a2-a4f7-b4fe8c4a925f" providerId="ADAL" clId="{35009245-1F50-488E-BFED-44CED9C57D8A}" dt="2022-01-25T09:50:29.705" v="61" actId="21"/>
          <ac:spMkLst>
            <pc:docMk/>
            <pc:sldMk cId="2191509075" sldId="332"/>
            <ac:spMk id="5" creationId="{3374AE4B-3116-4233-AD86-7522486364AE}"/>
          </ac:spMkLst>
        </pc:spChg>
        <pc:spChg chg="add del mod">
          <ac:chgData name="Warley Costa" userId="e65919ba-8b30-45a2-a4f7-b4fe8c4a925f" providerId="ADAL" clId="{35009245-1F50-488E-BFED-44CED9C57D8A}" dt="2022-01-25T09:50:40.764" v="85" actId="20577"/>
          <ac:spMkLst>
            <pc:docMk/>
            <pc:sldMk cId="2191509075" sldId="332"/>
            <ac:spMk id="11" creationId="{F1EF3BD9-46C6-4330-A79B-8D6A7EC05301}"/>
          </ac:spMkLst>
        </pc:spChg>
        <pc:graphicFrameChg chg="add del mod">
          <ac:chgData name="Warley Costa" userId="e65919ba-8b30-45a2-a4f7-b4fe8c4a925f" providerId="ADAL" clId="{35009245-1F50-488E-BFED-44CED9C57D8A}" dt="2022-01-25T09:44:08.093" v="21"/>
          <ac:graphicFrameMkLst>
            <pc:docMk/>
            <pc:sldMk cId="2191509075" sldId="332"/>
            <ac:graphicFrameMk id="2" creationId="{B70B1948-F0B2-43D6-A69D-ABD6ED50A247}"/>
          </ac:graphicFrameMkLst>
        </pc:graphicFrameChg>
        <pc:graphicFrameChg chg="add mod">
          <ac:chgData name="Warley Costa" userId="e65919ba-8b30-45a2-a4f7-b4fe8c4a925f" providerId="ADAL" clId="{35009245-1F50-488E-BFED-44CED9C57D8A}" dt="2022-01-25T09:44:17.665" v="23" actId="1076"/>
          <ac:graphicFrameMkLst>
            <pc:docMk/>
            <pc:sldMk cId="2191509075" sldId="332"/>
            <ac:graphicFrameMk id="3" creationId="{78B41FDC-8A15-4055-A452-EBE5F58BCA34}"/>
          </ac:graphicFrameMkLst>
        </pc:graphicFrameChg>
        <pc:picChg chg="del">
          <ac:chgData name="Warley Costa" userId="e65919ba-8b30-45a2-a4f7-b4fe8c4a925f" providerId="ADAL" clId="{35009245-1F50-488E-BFED-44CED9C57D8A}" dt="2022-01-25T09:44:05.294" v="19" actId="478"/>
          <ac:picMkLst>
            <pc:docMk/>
            <pc:sldMk cId="2191509075" sldId="332"/>
            <ac:picMk id="7" creationId="{1FE2715C-B4AE-4720-AF43-5938D1283F89}"/>
          </ac:picMkLst>
        </pc:picChg>
      </pc:sldChg>
      <pc:sldChg chg="addSp delSp modSp add mod">
        <pc:chgData name="Warley Costa" userId="e65919ba-8b30-45a2-a4f7-b4fe8c4a925f" providerId="ADAL" clId="{35009245-1F50-488E-BFED-44CED9C57D8A}" dt="2022-01-25T10:09:30.783" v="443" actId="20577"/>
        <pc:sldMkLst>
          <pc:docMk/>
          <pc:sldMk cId="4035096480" sldId="335"/>
        </pc:sldMkLst>
        <pc:spChg chg="mod">
          <ac:chgData name="Warley Costa" userId="e65919ba-8b30-45a2-a4f7-b4fe8c4a925f" providerId="ADAL" clId="{35009245-1F50-488E-BFED-44CED9C57D8A}" dt="2022-01-25T10:09:30.783" v="443" actId="20577"/>
          <ac:spMkLst>
            <pc:docMk/>
            <pc:sldMk cId="4035096480" sldId="335"/>
            <ac:spMk id="11" creationId="{F1EF3BD9-46C6-4330-A79B-8D6A7EC05301}"/>
          </ac:spMkLst>
        </pc:spChg>
        <pc:graphicFrameChg chg="add mod modGraphic">
          <ac:chgData name="Warley Costa" userId="e65919ba-8b30-45a2-a4f7-b4fe8c4a925f" providerId="ADAL" clId="{35009245-1F50-488E-BFED-44CED9C57D8A}" dt="2022-01-25T09:45:53.845" v="28" actId="14100"/>
          <ac:graphicFrameMkLst>
            <pc:docMk/>
            <pc:sldMk cId="4035096480" sldId="335"/>
            <ac:graphicFrameMk id="2" creationId="{8DDE22A5-9717-48E4-920D-F271FA0298D9}"/>
          </ac:graphicFrameMkLst>
        </pc:graphicFrameChg>
        <pc:graphicFrameChg chg="del">
          <ac:chgData name="Warley Costa" userId="e65919ba-8b30-45a2-a4f7-b4fe8c4a925f" providerId="ADAL" clId="{35009245-1F50-488E-BFED-44CED9C57D8A}" dt="2022-01-25T09:44:40.648" v="25" actId="478"/>
          <ac:graphicFrameMkLst>
            <pc:docMk/>
            <pc:sldMk cId="4035096480" sldId="335"/>
            <ac:graphicFrameMk id="7" creationId="{CECD058D-9A11-4F91-9348-44F70BC0CB59}"/>
          </ac:graphicFrameMkLst>
        </pc:graphicFrameChg>
      </pc:sldChg>
      <pc:sldChg chg="addSp delSp modSp add del mod">
        <pc:chgData name="Warley Costa" userId="e65919ba-8b30-45a2-a4f7-b4fe8c4a925f" providerId="ADAL" clId="{35009245-1F50-488E-BFED-44CED9C57D8A}" dt="2022-01-25T10:11:48.681" v="447" actId="47"/>
        <pc:sldMkLst>
          <pc:docMk/>
          <pc:sldMk cId="548747268" sldId="336"/>
        </pc:sldMkLst>
        <pc:spChg chg="del">
          <ac:chgData name="Warley Costa" userId="e65919ba-8b30-45a2-a4f7-b4fe8c4a925f" providerId="ADAL" clId="{35009245-1F50-488E-BFED-44CED9C57D8A}" dt="2022-01-25T09:52:37.791" v="114" actId="478"/>
          <ac:spMkLst>
            <pc:docMk/>
            <pc:sldMk cId="548747268" sldId="336"/>
            <ac:spMk id="6" creationId="{FD4B15A5-FE64-40E8-993C-D3D41D811157}"/>
          </ac:spMkLst>
        </pc:spChg>
        <pc:spChg chg="del">
          <ac:chgData name="Warley Costa" userId="e65919ba-8b30-45a2-a4f7-b4fe8c4a925f" providerId="ADAL" clId="{35009245-1F50-488E-BFED-44CED9C57D8A}" dt="2022-01-25T09:52:43.707" v="115" actId="478"/>
          <ac:spMkLst>
            <pc:docMk/>
            <pc:sldMk cId="548747268" sldId="336"/>
            <ac:spMk id="8" creationId="{4A7595B0-D240-4FCD-BB54-B22E27303C06}"/>
          </ac:spMkLst>
        </pc:spChg>
        <pc:spChg chg="add mod">
          <ac:chgData name="Warley Costa" userId="e65919ba-8b30-45a2-a4f7-b4fe8c4a925f" providerId="ADAL" clId="{35009245-1F50-488E-BFED-44CED9C57D8A}" dt="2022-01-25T10:01:46.662" v="382" actId="12"/>
          <ac:spMkLst>
            <pc:docMk/>
            <pc:sldMk cId="548747268" sldId="336"/>
            <ac:spMk id="10" creationId="{C609B349-73F0-4930-96C7-76E3FCA7B4BC}"/>
          </ac:spMkLst>
        </pc:spChg>
        <pc:spChg chg="mod">
          <ac:chgData name="Warley Costa" userId="e65919ba-8b30-45a2-a4f7-b4fe8c4a925f" providerId="ADAL" clId="{35009245-1F50-488E-BFED-44CED9C57D8A}" dt="2022-01-25T09:52:27.287" v="112" actId="20577"/>
          <ac:spMkLst>
            <pc:docMk/>
            <pc:sldMk cId="548747268" sldId="336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35009245-1F50-488E-BFED-44CED9C57D8A}" dt="2022-01-25T09:52:34.152" v="113" actId="478"/>
          <ac:graphicFrameMkLst>
            <pc:docMk/>
            <pc:sldMk cId="548747268" sldId="336"/>
            <ac:graphicFrameMk id="3" creationId="{78B41FDC-8A15-4055-A452-EBE5F58BCA34}"/>
          </ac:graphicFrameMkLst>
        </pc:graphicFrameChg>
      </pc:sldChg>
      <pc:sldChg chg="addSp delSp modSp add mod modAnim">
        <pc:chgData name="Warley Costa" userId="e65919ba-8b30-45a2-a4f7-b4fe8c4a925f" providerId="ADAL" clId="{35009245-1F50-488E-BFED-44CED9C57D8A}" dt="2022-01-25T10:10:17.258" v="446"/>
        <pc:sldMkLst>
          <pc:docMk/>
          <pc:sldMk cId="1632511926" sldId="337"/>
        </pc:sldMkLst>
        <pc:spChg chg="add del mod">
          <ac:chgData name="Warley Costa" userId="e65919ba-8b30-45a2-a4f7-b4fe8c4a925f" providerId="ADAL" clId="{35009245-1F50-488E-BFED-44CED9C57D8A}" dt="2022-01-25T10:02:29.200" v="387" actId="478"/>
          <ac:spMkLst>
            <pc:docMk/>
            <pc:sldMk cId="1632511926" sldId="337"/>
            <ac:spMk id="4" creationId="{ADA0D699-8D3B-4001-AA48-7AD2BF1D7D00}"/>
          </ac:spMkLst>
        </pc:spChg>
        <pc:spChg chg="add del mod">
          <ac:chgData name="Warley Costa" userId="e65919ba-8b30-45a2-a4f7-b4fe8c4a925f" providerId="ADAL" clId="{35009245-1F50-488E-BFED-44CED9C57D8A}" dt="2022-01-25T10:02:36.928" v="390" actId="478"/>
          <ac:spMkLst>
            <pc:docMk/>
            <pc:sldMk cId="1632511926" sldId="337"/>
            <ac:spMk id="7" creationId="{C2DDDC92-05B5-46EE-98F1-20A015146F27}"/>
          </ac:spMkLst>
        </pc:spChg>
        <pc:spChg chg="add del mod">
          <ac:chgData name="Warley Costa" userId="e65919ba-8b30-45a2-a4f7-b4fe8c4a925f" providerId="ADAL" clId="{35009245-1F50-488E-BFED-44CED9C57D8A}" dt="2022-01-25T10:02:28.844" v="386"/>
          <ac:spMkLst>
            <pc:docMk/>
            <pc:sldMk cId="1632511926" sldId="337"/>
            <ac:spMk id="10" creationId="{852545C3-59C7-4272-A88F-EE1D16431805}"/>
          </ac:spMkLst>
        </pc:spChg>
        <pc:spChg chg="add del">
          <ac:chgData name="Warley Costa" userId="e65919ba-8b30-45a2-a4f7-b4fe8c4a925f" providerId="ADAL" clId="{35009245-1F50-488E-BFED-44CED9C57D8A}" dt="2022-01-25T10:02:33.688" v="389" actId="478"/>
          <ac:spMkLst>
            <pc:docMk/>
            <pc:sldMk cId="1632511926" sldId="337"/>
            <ac:spMk id="11" creationId="{F1EF3BD9-46C6-4330-A79B-8D6A7EC05301}"/>
          </ac:spMkLst>
        </pc:spChg>
        <pc:spChg chg="add mod">
          <ac:chgData name="Warley Costa" userId="e65919ba-8b30-45a2-a4f7-b4fe8c4a925f" providerId="ADAL" clId="{35009245-1F50-488E-BFED-44CED9C57D8A}" dt="2022-01-25T10:05:34.810" v="419" actId="20577"/>
          <ac:spMkLst>
            <pc:docMk/>
            <pc:sldMk cId="1632511926" sldId="337"/>
            <ac:spMk id="12" creationId="{2B570876-D960-4270-90B4-4F93649C6824}"/>
          </ac:spMkLst>
        </pc:spChg>
        <pc:spChg chg="add del mod">
          <ac:chgData name="Warley Costa" userId="e65919ba-8b30-45a2-a4f7-b4fe8c4a925f" providerId="ADAL" clId="{35009245-1F50-488E-BFED-44CED9C57D8A}" dt="2022-01-25T10:05:26.385" v="414" actId="478"/>
          <ac:spMkLst>
            <pc:docMk/>
            <pc:sldMk cId="1632511926" sldId="337"/>
            <ac:spMk id="13" creationId="{3ADF8E50-9106-4944-9C07-5321517D755F}"/>
          </ac:spMkLst>
        </pc:spChg>
        <pc:spChg chg="add mod">
          <ac:chgData name="Warley Costa" userId="e65919ba-8b30-45a2-a4f7-b4fe8c4a925f" providerId="ADAL" clId="{35009245-1F50-488E-BFED-44CED9C57D8A}" dt="2022-01-25T10:06:15.577" v="421" actId="1076"/>
          <ac:spMkLst>
            <pc:docMk/>
            <pc:sldMk cId="1632511926" sldId="337"/>
            <ac:spMk id="15" creationId="{4F88E828-5D5B-4A3E-BF34-F052CF6BC108}"/>
          </ac:spMkLst>
        </pc:spChg>
        <pc:spChg chg="add mod">
          <ac:chgData name="Warley Costa" userId="e65919ba-8b30-45a2-a4f7-b4fe8c4a925f" providerId="ADAL" clId="{35009245-1F50-488E-BFED-44CED9C57D8A}" dt="2022-01-25T10:03:58.840" v="400" actId="1076"/>
          <ac:spMkLst>
            <pc:docMk/>
            <pc:sldMk cId="1632511926" sldId="337"/>
            <ac:spMk id="17" creationId="{0EAA330D-D7B8-407C-A2CE-11DB3A4BFB3F}"/>
          </ac:spMkLst>
        </pc:spChg>
        <pc:spChg chg="add mod">
          <ac:chgData name="Warley Costa" userId="e65919ba-8b30-45a2-a4f7-b4fe8c4a925f" providerId="ADAL" clId="{35009245-1F50-488E-BFED-44CED9C57D8A}" dt="2022-01-25T10:04:15.723" v="403" actId="1076"/>
          <ac:spMkLst>
            <pc:docMk/>
            <pc:sldMk cId="1632511926" sldId="337"/>
            <ac:spMk id="19" creationId="{C54B2D43-AB70-4BED-AD6A-9E31F95CFC2B}"/>
          </ac:spMkLst>
        </pc:spChg>
        <pc:spChg chg="add mod">
          <ac:chgData name="Warley Costa" userId="e65919ba-8b30-45a2-a4f7-b4fe8c4a925f" providerId="ADAL" clId="{35009245-1F50-488E-BFED-44CED9C57D8A}" dt="2022-01-25T10:07:01.515" v="426" actId="1076"/>
          <ac:spMkLst>
            <pc:docMk/>
            <pc:sldMk cId="1632511926" sldId="337"/>
            <ac:spMk id="21" creationId="{5CFCAF85-9B2D-462F-A56E-689781DD0485}"/>
          </ac:spMkLst>
        </pc:spChg>
        <pc:spChg chg="add mod">
          <ac:chgData name="Warley Costa" userId="e65919ba-8b30-45a2-a4f7-b4fe8c4a925f" providerId="ADAL" clId="{35009245-1F50-488E-BFED-44CED9C57D8A}" dt="2022-01-25T10:08:50.648" v="433"/>
          <ac:spMkLst>
            <pc:docMk/>
            <pc:sldMk cId="1632511926" sldId="337"/>
            <ac:spMk id="22" creationId="{EA8A2562-9B60-4A30-A622-495481EC5E38}"/>
          </ac:spMkLst>
        </pc:spChg>
      </pc:sldChg>
    </pc:docChg>
  </pc:docChgLst>
  <pc:docChgLst>
    <pc:chgData name="Warley Costa" userId="e65919ba-8b30-45a2-a4f7-b4fe8c4a925f" providerId="ADAL" clId="{8B7399B6-0DFA-4C2C-A629-AF49C259CA0E}"/>
    <pc:docChg chg="undo custSel modSld">
      <pc:chgData name="Warley Costa" userId="e65919ba-8b30-45a2-a4f7-b4fe8c4a925f" providerId="ADAL" clId="{8B7399B6-0DFA-4C2C-A629-AF49C259CA0E}" dt="2022-02-16T08:53:41.504" v="489" actId="20577"/>
      <pc:docMkLst>
        <pc:docMk/>
      </pc:docMkLst>
      <pc:sldChg chg="modSp mod">
        <pc:chgData name="Warley Costa" userId="e65919ba-8b30-45a2-a4f7-b4fe8c4a925f" providerId="ADAL" clId="{8B7399B6-0DFA-4C2C-A629-AF49C259CA0E}" dt="2022-02-16T08:53:41.504" v="489" actId="20577"/>
        <pc:sldMkLst>
          <pc:docMk/>
          <pc:sldMk cId="2064027322" sldId="326"/>
        </pc:sldMkLst>
        <pc:graphicFrameChg chg="mod modGraphic">
          <ac:chgData name="Warley Costa" userId="e65919ba-8b30-45a2-a4f7-b4fe8c4a925f" providerId="ADAL" clId="{8B7399B6-0DFA-4C2C-A629-AF49C259CA0E}" dt="2022-02-16T08:53:41.504" v="489" actId="20577"/>
          <ac:graphicFrameMkLst>
            <pc:docMk/>
            <pc:sldMk cId="2064027322" sldId="326"/>
            <ac:graphicFrameMk id="2" creationId="{7D1D87DD-D11D-4AC6-B12C-A9DFC4F5AF80}"/>
          </ac:graphicFrameMkLst>
        </pc:graphicFrameChg>
      </pc:sldChg>
      <pc:sldChg chg="addSp delSp modSp mod delAnim modAnim">
        <pc:chgData name="Warley Costa" userId="e65919ba-8b30-45a2-a4f7-b4fe8c4a925f" providerId="ADAL" clId="{8B7399B6-0DFA-4C2C-A629-AF49C259CA0E}" dt="2022-02-16T08:32:45.944" v="41"/>
        <pc:sldMkLst>
          <pc:docMk/>
          <pc:sldMk cId="3686828963" sldId="333"/>
        </pc:sldMkLst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2" creationId="{CFEBFDE0-F652-4E8D-8791-25EAD5FE0AD1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3" creationId="{88E29185-EEEF-4E74-AFF6-5128E389F43C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4" creationId="{D52B2DBB-583C-45B4-B063-285E03C53D57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5" creationId="{AE37601D-EDE2-48A8-AD76-9839E608E9F1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6" creationId="{1E73CEFD-321F-42B0-BC69-95051A56C896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7" creationId="{49C38897-E757-4099-B6B5-8C6AE859B4E9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8" creationId="{715C3AAC-1764-4EA3-9D16-7751725E2A38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19" creationId="{C6C04E18-7106-4CC7-9C3C-FEDA7BBC857C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20" creationId="{39533B4A-4D80-4B33-834A-D7EE801D16F2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21" creationId="{E33378EC-A768-4E08-B9DB-56ABF35B494A}"/>
          </ac:spMkLst>
        </pc:spChg>
        <pc:spChg chg="del">
          <ac:chgData name="Warley Costa" userId="e65919ba-8b30-45a2-a4f7-b4fe8c4a925f" providerId="ADAL" clId="{8B7399B6-0DFA-4C2C-A629-AF49C259CA0E}" dt="2022-02-16T08:24:19.208" v="5" actId="478"/>
          <ac:spMkLst>
            <pc:docMk/>
            <pc:sldMk cId="3686828963" sldId="333"/>
            <ac:spMk id="22" creationId="{CEFBB587-1A85-4A13-94DA-58AD78E1C0E3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23" creationId="{3BB691D6-67EB-4DC2-847D-A9F87AFF88E9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24" creationId="{2A5E3A8F-20AB-4813-8EEF-90C1F5DB7986}"/>
          </ac:spMkLst>
        </pc:spChg>
        <pc:spChg chg="mod">
          <ac:chgData name="Warley Costa" userId="e65919ba-8b30-45a2-a4f7-b4fe8c4a925f" providerId="ADAL" clId="{8B7399B6-0DFA-4C2C-A629-AF49C259CA0E}" dt="2022-02-16T08:26:47.551" v="19" actId="20577"/>
          <ac:spMkLst>
            <pc:docMk/>
            <pc:sldMk cId="3686828963" sldId="333"/>
            <ac:spMk id="25" creationId="{B6476E8C-CCDE-4DC1-AE1E-9AE436F44FA4}"/>
          </ac:spMkLst>
        </pc:spChg>
        <pc:spChg chg="del mod">
          <ac:chgData name="Warley Costa" userId="e65919ba-8b30-45a2-a4f7-b4fe8c4a925f" providerId="ADAL" clId="{8B7399B6-0DFA-4C2C-A629-AF49C259CA0E}" dt="2022-02-16T08:26:55.168" v="21" actId="478"/>
          <ac:spMkLst>
            <pc:docMk/>
            <pc:sldMk cId="3686828963" sldId="333"/>
            <ac:spMk id="26" creationId="{A89E04BE-CAE3-4596-B808-5EF6EB2C9A5D}"/>
          </ac:spMkLst>
        </pc:spChg>
        <pc:spChg chg="del">
          <ac:chgData name="Warley Costa" userId="e65919ba-8b30-45a2-a4f7-b4fe8c4a925f" providerId="ADAL" clId="{8B7399B6-0DFA-4C2C-A629-AF49C259CA0E}" dt="2022-02-16T08:24:16.208" v="4" actId="478"/>
          <ac:spMkLst>
            <pc:docMk/>
            <pc:sldMk cId="3686828963" sldId="333"/>
            <ac:spMk id="27" creationId="{FCA5CB69-C69C-44D6-A838-574980FEDCF6}"/>
          </ac:spMkLst>
        </pc:spChg>
        <pc:spChg chg="mod ord">
          <ac:chgData name="Warley Costa" userId="e65919ba-8b30-45a2-a4f7-b4fe8c4a925f" providerId="ADAL" clId="{8B7399B6-0DFA-4C2C-A629-AF49C259CA0E}" dt="2022-02-16T08:32:28.494" v="39" actId="164"/>
          <ac:spMkLst>
            <pc:docMk/>
            <pc:sldMk cId="3686828963" sldId="333"/>
            <ac:spMk id="29" creationId="{8CC2CBCA-FDE2-47EB-B703-5F032FB95180}"/>
          </ac:spMkLst>
        </pc:spChg>
        <pc:spChg chg="del ord">
          <ac:chgData name="Warley Costa" userId="e65919ba-8b30-45a2-a4f7-b4fe8c4a925f" providerId="ADAL" clId="{8B7399B6-0DFA-4C2C-A629-AF49C259CA0E}" dt="2022-02-16T08:31:59.728" v="35" actId="478"/>
          <ac:spMkLst>
            <pc:docMk/>
            <pc:sldMk cId="3686828963" sldId="333"/>
            <ac:spMk id="30" creationId="{171DF9FA-D6BD-4A67-8CD3-D4ECD2A1BE8A}"/>
          </ac:spMkLst>
        </pc:spChg>
        <pc:spChg chg="add mod">
          <ac:chgData name="Warley Costa" userId="e65919ba-8b30-45a2-a4f7-b4fe8c4a925f" providerId="ADAL" clId="{8B7399B6-0DFA-4C2C-A629-AF49C259CA0E}" dt="2022-02-16T08:32:19.311" v="38" actId="164"/>
          <ac:spMkLst>
            <pc:docMk/>
            <pc:sldMk cId="3686828963" sldId="333"/>
            <ac:spMk id="35" creationId="{3AC4EF21-14FB-4785-8E5E-882C1E8833D5}"/>
          </ac:spMkLst>
        </pc:spChg>
        <pc:grpChg chg="add mod">
          <ac:chgData name="Warley Costa" userId="e65919ba-8b30-45a2-a4f7-b4fe8c4a925f" providerId="ADAL" clId="{8B7399B6-0DFA-4C2C-A629-AF49C259CA0E}" dt="2022-02-16T08:32:34.676" v="40" actId="164"/>
          <ac:grpSpMkLst>
            <pc:docMk/>
            <pc:sldMk cId="3686828963" sldId="333"/>
            <ac:grpSpMk id="36" creationId="{D13DB530-9000-4611-8155-20BDFB9BED3E}"/>
          </ac:grpSpMkLst>
        </pc:grpChg>
        <pc:grpChg chg="add mod">
          <ac:chgData name="Warley Costa" userId="e65919ba-8b30-45a2-a4f7-b4fe8c4a925f" providerId="ADAL" clId="{8B7399B6-0DFA-4C2C-A629-AF49C259CA0E}" dt="2022-02-16T08:32:34.676" v="40" actId="164"/>
          <ac:grpSpMkLst>
            <pc:docMk/>
            <pc:sldMk cId="3686828963" sldId="333"/>
            <ac:grpSpMk id="37" creationId="{A986409F-9225-4263-B797-03DBB9F5AE94}"/>
          </ac:grpSpMkLst>
        </pc:grpChg>
        <pc:grpChg chg="add mod">
          <ac:chgData name="Warley Costa" userId="e65919ba-8b30-45a2-a4f7-b4fe8c4a925f" providerId="ADAL" clId="{8B7399B6-0DFA-4C2C-A629-AF49C259CA0E}" dt="2022-02-16T08:32:34.676" v="40" actId="164"/>
          <ac:grpSpMkLst>
            <pc:docMk/>
            <pc:sldMk cId="3686828963" sldId="333"/>
            <ac:grpSpMk id="38" creationId="{9865522A-9C18-479A-BB3D-F5EA89376159}"/>
          </ac:grpSpMkLst>
        </pc:grpChg>
        <pc:picChg chg="del">
          <ac:chgData name="Warley Costa" userId="e65919ba-8b30-45a2-a4f7-b4fe8c4a925f" providerId="ADAL" clId="{8B7399B6-0DFA-4C2C-A629-AF49C259CA0E}" dt="2022-02-16T08:24:03.895" v="3" actId="478"/>
          <ac:picMkLst>
            <pc:docMk/>
            <pc:sldMk cId="3686828963" sldId="333"/>
            <ac:picMk id="3" creationId="{6C328EB5-8DD7-494F-8F72-D923B52CD20F}"/>
          </ac:picMkLst>
        </pc:picChg>
        <pc:picChg chg="add ord">
          <ac:chgData name="Warley Costa" userId="e65919ba-8b30-45a2-a4f7-b4fe8c4a925f" providerId="ADAL" clId="{8B7399B6-0DFA-4C2C-A629-AF49C259CA0E}" dt="2022-02-16T08:24:29.550" v="7" actId="167"/>
          <ac:picMkLst>
            <pc:docMk/>
            <pc:sldMk cId="3686828963" sldId="333"/>
            <ac:picMk id="4" creationId="{F90E5C82-5092-4187-B031-CC1A1F23B80E}"/>
          </ac:picMkLst>
        </pc:picChg>
        <pc:picChg chg="del mod">
          <ac:chgData name="Warley Costa" userId="e65919ba-8b30-45a2-a4f7-b4fe8c4a925f" providerId="ADAL" clId="{8B7399B6-0DFA-4C2C-A629-AF49C259CA0E}" dt="2022-02-16T08:17:17.926" v="1" actId="478"/>
          <ac:picMkLst>
            <pc:docMk/>
            <pc:sldMk cId="3686828963" sldId="333"/>
            <ac:picMk id="6" creationId="{9E0AB676-84C0-4CE0-A190-A37BB49F2E28}"/>
          </ac:picMkLst>
        </pc:picChg>
        <pc:picChg chg="add del mod">
          <ac:chgData name="Warley Costa" userId="e65919ba-8b30-45a2-a4f7-b4fe8c4a925f" providerId="ADAL" clId="{8B7399B6-0DFA-4C2C-A629-AF49C259CA0E}" dt="2022-02-16T08:25:06.593" v="11" actId="478"/>
          <ac:picMkLst>
            <pc:docMk/>
            <pc:sldMk cId="3686828963" sldId="333"/>
            <ac:picMk id="7" creationId="{7B81076C-77D8-4897-8A4E-CD95E402B2CB}"/>
          </ac:picMkLst>
        </pc:picChg>
        <pc:picChg chg="add mod">
          <ac:chgData name="Warley Costa" userId="e65919ba-8b30-45a2-a4f7-b4fe8c4a925f" providerId="ADAL" clId="{8B7399B6-0DFA-4C2C-A629-AF49C259CA0E}" dt="2022-02-16T08:26:25.934" v="15" actId="14100"/>
          <ac:picMkLst>
            <pc:docMk/>
            <pc:sldMk cId="3686828963" sldId="333"/>
            <ac:picMk id="10" creationId="{7BCB7E23-784C-4AC8-9042-C922DABE3A2E}"/>
          </ac:picMkLst>
        </pc:picChg>
        <pc:picChg chg="del">
          <ac:chgData name="Warley Costa" userId="e65919ba-8b30-45a2-a4f7-b4fe8c4a925f" providerId="ADAL" clId="{8B7399B6-0DFA-4C2C-A629-AF49C259CA0E}" dt="2022-02-16T08:17:19.719" v="2" actId="478"/>
          <ac:picMkLst>
            <pc:docMk/>
            <pc:sldMk cId="3686828963" sldId="333"/>
            <ac:picMk id="28" creationId="{CA099DF1-8638-4669-82A6-7C9F9B4A5589}"/>
          </ac:picMkLst>
        </pc:picChg>
        <pc:picChg chg="add mod">
          <ac:chgData name="Warley Costa" userId="e65919ba-8b30-45a2-a4f7-b4fe8c4a925f" providerId="ADAL" clId="{8B7399B6-0DFA-4C2C-A629-AF49C259CA0E}" dt="2022-02-16T08:32:28.494" v="39" actId="164"/>
          <ac:picMkLst>
            <pc:docMk/>
            <pc:sldMk cId="3686828963" sldId="333"/>
            <ac:picMk id="32" creationId="{C030F5AA-BDCF-4395-866F-B2FE91B6E65C}"/>
          </ac:picMkLst>
        </pc:picChg>
        <pc:picChg chg="add mod">
          <ac:chgData name="Warley Costa" userId="e65919ba-8b30-45a2-a4f7-b4fe8c4a925f" providerId="ADAL" clId="{8B7399B6-0DFA-4C2C-A629-AF49C259CA0E}" dt="2022-02-16T08:32:19.311" v="38" actId="164"/>
          <ac:picMkLst>
            <pc:docMk/>
            <pc:sldMk cId="3686828963" sldId="333"/>
            <ac:picMk id="34" creationId="{76E6B31B-A329-409D-8257-34DF71EF29A0}"/>
          </ac:picMkLst>
        </pc:picChg>
      </pc:sldChg>
    </pc:docChg>
  </pc:docChgLst>
  <pc:docChgLst>
    <pc:chgData name="Warley Costa" userId="e65919ba-8b30-45a2-a4f7-b4fe8c4a925f" providerId="ADAL" clId="{D11D4455-5F1F-4EF1-AC1A-6DA1B11BA478}"/>
    <pc:docChg chg="custSel addSld delSld modSld">
      <pc:chgData name="Warley Costa" userId="e65919ba-8b30-45a2-a4f7-b4fe8c4a925f" providerId="ADAL" clId="{D11D4455-5F1F-4EF1-AC1A-6DA1B11BA478}" dt="2022-04-19T13:22:51.252" v="129" actId="478"/>
      <pc:docMkLst>
        <pc:docMk/>
      </pc:docMkLst>
      <pc:sldChg chg="del">
        <pc:chgData name="Warley Costa" userId="e65919ba-8b30-45a2-a4f7-b4fe8c4a925f" providerId="ADAL" clId="{D11D4455-5F1F-4EF1-AC1A-6DA1B11BA478}" dt="2022-04-19T12:16:43.741" v="74" actId="47"/>
        <pc:sldMkLst>
          <pc:docMk/>
          <pc:sldMk cId="1744053747" sldId="328"/>
        </pc:sldMkLst>
      </pc:sldChg>
      <pc:sldChg chg="addSp delSp modSp mod modAnim">
        <pc:chgData name="Warley Costa" userId="e65919ba-8b30-45a2-a4f7-b4fe8c4a925f" providerId="ADAL" clId="{D11D4455-5F1F-4EF1-AC1A-6DA1B11BA478}" dt="2022-04-19T12:32:26.974" v="90"/>
        <pc:sldMkLst>
          <pc:docMk/>
          <pc:sldMk cId="1937800968" sldId="330"/>
        </pc:sldMkLst>
        <pc:spChg chg="mod">
          <ac:chgData name="Warley Costa" userId="e65919ba-8b30-45a2-a4f7-b4fe8c4a925f" providerId="ADAL" clId="{D11D4455-5F1F-4EF1-AC1A-6DA1B11BA478}" dt="2022-04-19T12:16:56.183" v="77" actId="6549"/>
          <ac:spMkLst>
            <pc:docMk/>
            <pc:sldMk cId="1937800968" sldId="330"/>
            <ac:spMk id="11" creationId="{F1EF3BD9-46C6-4330-A79B-8D6A7EC05301}"/>
          </ac:spMkLst>
        </pc:spChg>
        <pc:graphicFrameChg chg="add mod modGraphic">
          <ac:chgData name="Warley Costa" userId="e65919ba-8b30-45a2-a4f7-b4fe8c4a925f" providerId="ADAL" clId="{D11D4455-5F1F-4EF1-AC1A-6DA1B11BA478}" dt="2022-04-19T12:31:17.094" v="83" actId="207"/>
          <ac:graphicFrameMkLst>
            <pc:docMk/>
            <pc:sldMk cId="1937800968" sldId="330"/>
            <ac:graphicFrameMk id="2" creationId="{6889DA9D-94C4-492D-9013-942D77420576}"/>
          </ac:graphicFrameMkLst>
        </pc:graphicFrameChg>
        <pc:graphicFrameChg chg="del">
          <ac:chgData name="Warley Costa" userId="e65919ba-8b30-45a2-a4f7-b4fe8c4a925f" providerId="ADAL" clId="{D11D4455-5F1F-4EF1-AC1A-6DA1B11BA478}" dt="2022-04-19T12:16:50.767" v="76" actId="478"/>
          <ac:graphicFrameMkLst>
            <pc:docMk/>
            <pc:sldMk cId="1937800968" sldId="330"/>
            <ac:graphicFrameMk id="3" creationId="{3A1755E5-84F0-4A1C-A7A8-08411E33A352}"/>
          </ac:graphicFrameMkLst>
        </pc:graphicFrameChg>
        <pc:picChg chg="add mod">
          <ac:chgData name="Warley Costa" userId="e65919ba-8b30-45a2-a4f7-b4fe8c4a925f" providerId="ADAL" clId="{D11D4455-5F1F-4EF1-AC1A-6DA1B11BA478}" dt="2022-04-19T12:31:44.206" v="85" actId="1076"/>
          <ac:picMkLst>
            <pc:docMk/>
            <pc:sldMk cId="1937800968" sldId="330"/>
            <ac:picMk id="5" creationId="{FE15E199-EF3A-4A06-BBB1-05AEE255D703}"/>
          </ac:picMkLst>
        </pc:picChg>
      </pc:sldChg>
      <pc:sldChg chg="addSp delSp modSp mod">
        <pc:chgData name="Warley Costa" userId="e65919ba-8b30-45a2-a4f7-b4fe8c4a925f" providerId="ADAL" clId="{D11D4455-5F1F-4EF1-AC1A-6DA1B11BA478}" dt="2022-04-19T12:04:44.966" v="27" actId="1076"/>
        <pc:sldMkLst>
          <pc:docMk/>
          <pc:sldMk cId="3686828963" sldId="333"/>
        </pc:sldMkLst>
        <pc:spChg chg="add mod">
          <ac:chgData name="Warley Costa" userId="e65919ba-8b30-45a2-a4f7-b4fe8c4a925f" providerId="ADAL" clId="{D11D4455-5F1F-4EF1-AC1A-6DA1B11BA478}" dt="2022-04-19T12:03:54.598" v="7" actId="207"/>
          <ac:spMkLst>
            <pc:docMk/>
            <pc:sldMk cId="3686828963" sldId="333"/>
            <ac:spMk id="2" creationId="{9A63DFE2-C2E4-4B9F-8E79-C150BEA23810}"/>
          </ac:spMkLst>
        </pc:spChg>
        <pc:spChg chg="add del mod">
          <ac:chgData name="Warley Costa" userId="e65919ba-8b30-45a2-a4f7-b4fe8c4a925f" providerId="ADAL" clId="{D11D4455-5F1F-4EF1-AC1A-6DA1B11BA478}" dt="2022-04-19T12:04:26.187" v="26" actId="478"/>
          <ac:spMkLst>
            <pc:docMk/>
            <pc:sldMk cId="3686828963" sldId="333"/>
            <ac:spMk id="13" creationId="{70622085-09A7-49C9-980F-0CDCDFA7FFEB}"/>
          </ac:spMkLst>
        </pc:spChg>
        <pc:spChg chg="add del mod">
          <ac:chgData name="Warley Costa" userId="e65919ba-8b30-45a2-a4f7-b4fe8c4a925f" providerId="ADAL" clId="{D11D4455-5F1F-4EF1-AC1A-6DA1B11BA478}" dt="2022-04-19T12:04:21.529" v="25" actId="478"/>
          <ac:spMkLst>
            <pc:docMk/>
            <pc:sldMk cId="3686828963" sldId="333"/>
            <ac:spMk id="17" creationId="{08268D69-C586-4749-8E1F-3E15F0EBFCFF}"/>
          </ac:spMkLst>
        </pc:spChg>
        <pc:picChg chg="mod">
          <ac:chgData name="Warley Costa" userId="e65919ba-8b30-45a2-a4f7-b4fe8c4a925f" providerId="ADAL" clId="{D11D4455-5F1F-4EF1-AC1A-6DA1B11BA478}" dt="2022-04-19T12:04:44.966" v="27" actId="1076"/>
          <ac:picMkLst>
            <pc:docMk/>
            <pc:sldMk cId="3686828963" sldId="333"/>
            <ac:picMk id="14" creationId="{6336E683-3DAB-4384-B5CD-A05C2FF084D9}"/>
          </ac:picMkLst>
        </pc:picChg>
      </pc:sldChg>
      <pc:sldChg chg="addSp delSp modSp mod">
        <pc:chgData name="Warley Costa" userId="e65919ba-8b30-45a2-a4f7-b4fe8c4a925f" providerId="ADAL" clId="{D11D4455-5F1F-4EF1-AC1A-6DA1B11BA478}" dt="2022-04-19T12:10:25.070" v="49" actId="20577"/>
        <pc:sldMkLst>
          <pc:docMk/>
          <pc:sldMk cId="2057277548" sldId="334"/>
        </pc:sldMkLst>
        <pc:spChg chg="mod">
          <ac:chgData name="Warley Costa" userId="e65919ba-8b30-45a2-a4f7-b4fe8c4a925f" providerId="ADAL" clId="{D11D4455-5F1F-4EF1-AC1A-6DA1B11BA478}" dt="2022-04-19T12:10:25.070" v="49" actId="20577"/>
          <ac:spMkLst>
            <pc:docMk/>
            <pc:sldMk cId="2057277548" sldId="334"/>
            <ac:spMk id="11" creationId="{F1EF3BD9-46C6-4330-A79B-8D6A7EC05301}"/>
          </ac:spMkLst>
        </pc:spChg>
        <pc:graphicFrameChg chg="add mod">
          <ac:chgData name="Warley Costa" userId="e65919ba-8b30-45a2-a4f7-b4fe8c4a925f" providerId="ADAL" clId="{D11D4455-5F1F-4EF1-AC1A-6DA1B11BA478}" dt="2022-04-19T12:08:19.568" v="39" actId="1076"/>
          <ac:graphicFrameMkLst>
            <pc:docMk/>
            <pc:sldMk cId="2057277548" sldId="334"/>
            <ac:graphicFrameMk id="2" creationId="{C26228BC-0A5D-45EB-96DC-1AA8E6833E7A}"/>
          </ac:graphicFrameMkLst>
        </pc:graphicFrameChg>
        <pc:graphicFrameChg chg="add del mod">
          <ac:chgData name="Warley Costa" userId="e65919ba-8b30-45a2-a4f7-b4fe8c4a925f" providerId="ADAL" clId="{D11D4455-5F1F-4EF1-AC1A-6DA1B11BA478}" dt="2022-04-19T12:09:37.980" v="46"/>
          <ac:graphicFrameMkLst>
            <pc:docMk/>
            <pc:sldMk cId="2057277548" sldId="334"/>
            <ac:graphicFrameMk id="3" creationId="{249537D5-E382-4AA3-9992-014BF476D804}"/>
          </ac:graphicFrameMkLst>
        </pc:graphicFrameChg>
        <pc:graphicFrameChg chg="add mod">
          <ac:chgData name="Warley Costa" userId="e65919ba-8b30-45a2-a4f7-b4fe8c4a925f" providerId="ADAL" clId="{D11D4455-5F1F-4EF1-AC1A-6DA1B11BA478}" dt="2022-04-19T12:07:41.739" v="30"/>
          <ac:graphicFrameMkLst>
            <pc:docMk/>
            <pc:sldMk cId="2057277548" sldId="334"/>
            <ac:graphicFrameMk id="4" creationId="{3B9128D9-BDBD-4363-85C8-4D72D7E0D793}"/>
          </ac:graphicFrameMkLst>
        </pc:graphicFrameChg>
        <pc:graphicFrameChg chg="add del mod">
          <ac:chgData name="Warley Costa" userId="e65919ba-8b30-45a2-a4f7-b4fe8c4a925f" providerId="ADAL" clId="{D11D4455-5F1F-4EF1-AC1A-6DA1B11BA478}" dt="2022-04-19T12:07:48.474" v="34" actId="478"/>
          <ac:graphicFrameMkLst>
            <pc:docMk/>
            <pc:sldMk cId="2057277548" sldId="334"/>
            <ac:graphicFrameMk id="5" creationId="{3B9128D9-BDBD-4363-85C8-4D72D7E0D793}"/>
          </ac:graphicFrameMkLst>
        </pc:graphicFrameChg>
        <pc:graphicFrameChg chg="add mod">
          <ac:chgData name="Warley Costa" userId="e65919ba-8b30-45a2-a4f7-b4fe8c4a925f" providerId="ADAL" clId="{D11D4455-5F1F-4EF1-AC1A-6DA1B11BA478}" dt="2022-04-19T12:08:05.784" v="37" actId="1076"/>
          <ac:graphicFrameMkLst>
            <pc:docMk/>
            <pc:sldMk cId="2057277548" sldId="334"/>
            <ac:graphicFrameMk id="6" creationId="{3B9128D9-BDBD-4363-85C8-4D72D7E0D793}"/>
          </ac:graphicFrameMkLst>
        </pc:graphicFrameChg>
        <pc:graphicFrameChg chg="add mod">
          <ac:chgData name="Warley Costa" userId="e65919ba-8b30-45a2-a4f7-b4fe8c4a925f" providerId="ADAL" clId="{D11D4455-5F1F-4EF1-AC1A-6DA1B11BA478}" dt="2022-04-19T12:09:46.040" v="48" actId="1076"/>
          <ac:graphicFrameMkLst>
            <pc:docMk/>
            <pc:sldMk cId="2057277548" sldId="334"/>
            <ac:graphicFrameMk id="7" creationId="{B0B708E2-D6C4-41F8-A66F-EADC8A58DBC3}"/>
          </ac:graphicFrameMkLst>
        </pc:graphicFrameChg>
        <pc:graphicFrameChg chg="add mod">
          <ac:chgData name="Warley Costa" userId="e65919ba-8b30-45a2-a4f7-b4fe8c4a925f" providerId="ADAL" clId="{D11D4455-5F1F-4EF1-AC1A-6DA1B11BA478}" dt="2022-04-19T12:09:25.919" v="44" actId="1076"/>
          <ac:graphicFrameMkLst>
            <pc:docMk/>
            <pc:sldMk cId="2057277548" sldId="334"/>
            <ac:graphicFrameMk id="8" creationId="{C612692F-4EC1-4489-881B-B2B4041909F4}"/>
          </ac:graphicFrameMkLst>
        </pc:graphicFrameChg>
      </pc:sldChg>
      <pc:sldChg chg="del">
        <pc:chgData name="Warley Costa" userId="e65919ba-8b30-45a2-a4f7-b4fe8c4a925f" providerId="ADAL" clId="{D11D4455-5F1F-4EF1-AC1A-6DA1B11BA478}" dt="2022-04-19T12:16:46.347" v="75" actId="47"/>
        <pc:sldMkLst>
          <pc:docMk/>
          <pc:sldMk cId="4035096480" sldId="335"/>
        </pc:sldMkLst>
      </pc:sldChg>
      <pc:sldChg chg="addSp delSp modSp add mod">
        <pc:chgData name="Warley Costa" userId="e65919ba-8b30-45a2-a4f7-b4fe8c4a925f" providerId="ADAL" clId="{D11D4455-5F1F-4EF1-AC1A-6DA1B11BA478}" dt="2022-04-19T12:12:16.680" v="73" actId="1076"/>
        <pc:sldMkLst>
          <pc:docMk/>
          <pc:sldMk cId="4078158076" sldId="343"/>
        </pc:sldMkLst>
        <pc:spChg chg="mod">
          <ac:chgData name="Warley Costa" userId="e65919ba-8b30-45a2-a4f7-b4fe8c4a925f" providerId="ADAL" clId="{D11D4455-5F1F-4EF1-AC1A-6DA1B11BA478}" dt="2022-04-19T12:11:30.421" v="67" actId="20577"/>
          <ac:spMkLst>
            <pc:docMk/>
            <pc:sldMk cId="4078158076" sldId="343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D11D4455-5F1F-4EF1-AC1A-6DA1B11BA478}" dt="2022-04-19T12:11:11.688" v="52" actId="478"/>
          <ac:graphicFrameMkLst>
            <pc:docMk/>
            <pc:sldMk cId="4078158076" sldId="343"/>
            <ac:graphicFrameMk id="2" creationId="{C26228BC-0A5D-45EB-96DC-1AA8E6833E7A}"/>
          </ac:graphicFrameMkLst>
        </pc:graphicFrameChg>
        <pc:graphicFrameChg chg="add mod">
          <ac:chgData name="Warley Costa" userId="e65919ba-8b30-45a2-a4f7-b4fe8c4a925f" providerId="ADAL" clId="{D11D4455-5F1F-4EF1-AC1A-6DA1B11BA478}" dt="2022-04-19T12:12:16.680" v="73" actId="1076"/>
          <ac:graphicFrameMkLst>
            <pc:docMk/>
            <pc:sldMk cId="4078158076" sldId="343"/>
            <ac:graphicFrameMk id="3" creationId="{1E48E44A-1D98-4144-AF90-597A9765E8E1}"/>
          </ac:graphicFrameMkLst>
        </pc:graphicFrameChg>
        <pc:graphicFrameChg chg="del">
          <ac:chgData name="Warley Costa" userId="e65919ba-8b30-45a2-a4f7-b4fe8c4a925f" providerId="ADAL" clId="{D11D4455-5F1F-4EF1-AC1A-6DA1B11BA478}" dt="2022-04-19T12:11:07.357" v="51" actId="478"/>
          <ac:graphicFrameMkLst>
            <pc:docMk/>
            <pc:sldMk cId="4078158076" sldId="343"/>
            <ac:graphicFrameMk id="6" creationId="{3B9128D9-BDBD-4363-85C8-4D72D7E0D793}"/>
          </ac:graphicFrameMkLst>
        </pc:graphicFrameChg>
        <pc:graphicFrameChg chg="del">
          <ac:chgData name="Warley Costa" userId="e65919ba-8b30-45a2-a4f7-b4fe8c4a925f" providerId="ADAL" clId="{D11D4455-5F1F-4EF1-AC1A-6DA1B11BA478}" dt="2022-04-19T12:11:20.489" v="54" actId="478"/>
          <ac:graphicFrameMkLst>
            <pc:docMk/>
            <pc:sldMk cId="4078158076" sldId="343"/>
            <ac:graphicFrameMk id="7" creationId="{B0B708E2-D6C4-41F8-A66F-EADC8A58DBC3}"/>
          </ac:graphicFrameMkLst>
        </pc:graphicFrameChg>
        <pc:graphicFrameChg chg="del">
          <ac:chgData name="Warley Costa" userId="e65919ba-8b30-45a2-a4f7-b4fe8c4a925f" providerId="ADAL" clId="{D11D4455-5F1F-4EF1-AC1A-6DA1B11BA478}" dt="2022-04-19T12:11:15.701" v="53" actId="478"/>
          <ac:graphicFrameMkLst>
            <pc:docMk/>
            <pc:sldMk cId="4078158076" sldId="343"/>
            <ac:graphicFrameMk id="8" creationId="{C612692F-4EC1-4489-881B-B2B4041909F4}"/>
          </ac:graphicFrameMkLst>
        </pc:graphicFrameChg>
        <pc:graphicFrameChg chg="add mod">
          <ac:chgData name="Warley Costa" userId="e65919ba-8b30-45a2-a4f7-b4fe8c4a925f" providerId="ADAL" clId="{D11D4455-5F1F-4EF1-AC1A-6DA1B11BA478}" dt="2022-04-19T12:11:50.888" v="71"/>
          <ac:graphicFrameMkLst>
            <pc:docMk/>
            <pc:sldMk cId="4078158076" sldId="343"/>
            <ac:graphicFrameMk id="10" creationId="{CA05EA3D-DF86-4AD4-AD68-A07FCCAE12B1}"/>
          </ac:graphicFrameMkLst>
        </pc:graphicFrameChg>
      </pc:sldChg>
      <pc:sldChg chg="addSp delSp modSp add mod delAnim">
        <pc:chgData name="Warley Costa" userId="e65919ba-8b30-45a2-a4f7-b4fe8c4a925f" providerId="ADAL" clId="{D11D4455-5F1F-4EF1-AC1A-6DA1B11BA478}" dt="2022-04-19T12:41:55.100" v="121" actId="20577"/>
        <pc:sldMkLst>
          <pc:docMk/>
          <pc:sldMk cId="1845259235" sldId="344"/>
        </pc:sldMkLst>
        <pc:spChg chg="mod">
          <ac:chgData name="Warley Costa" userId="e65919ba-8b30-45a2-a4f7-b4fe8c4a925f" providerId="ADAL" clId="{D11D4455-5F1F-4EF1-AC1A-6DA1B11BA478}" dt="2022-04-19T12:41:55.100" v="121" actId="20577"/>
          <ac:spMkLst>
            <pc:docMk/>
            <pc:sldMk cId="1845259235" sldId="344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D11D4455-5F1F-4EF1-AC1A-6DA1B11BA478}" dt="2022-04-19T12:32:19.077" v="88" actId="478"/>
          <ac:graphicFrameMkLst>
            <pc:docMk/>
            <pc:sldMk cId="1845259235" sldId="344"/>
            <ac:graphicFrameMk id="2" creationId="{6889DA9D-94C4-492D-9013-942D77420576}"/>
          </ac:graphicFrameMkLst>
        </pc:graphicFrameChg>
        <pc:graphicFrameChg chg="add del mod">
          <ac:chgData name="Warley Costa" userId="e65919ba-8b30-45a2-a4f7-b4fe8c4a925f" providerId="ADAL" clId="{D11D4455-5F1F-4EF1-AC1A-6DA1B11BA478}" dt="2022-04-19T12:41:41.157" v="92"/>
          <ac:graphicFrameMkLst>
            <pc:docMk/>
            <pc:sldMk cId="1845259235" sldId="344"/>
            <ac:graphicFrameMk id="3" creationId="{C7DBF56F-C158-40F3-A925-F900F3C183C5}"/>
          </ac:graphicFrameMkLst>
        </pc:graphicFrameChg>
        <pc:graphicFrameChg chg="add mod">
          <ac:chgData name="Warley Costa" userId="e65919ba-8b30-45a2-a4f7-b4fe8c4a925f" providerId="ADAL" clId="{D11D4455-5F1F-4EF1-AC1A-6DA1B11BA478}" dt="2022-04-19T12:41:46.568" v="94" actId="1076"/>
          <ac:graphicFrameMkLst>
            <pc:docMk/>
            <pc:sldMk cId="1845259235" sldId="344"/>
            <ac:graphicFrameMk id="4" creationId="{6445F350-337E-4B6E-8AEB-3DF0F83E115D}"/>
          </ac:graphicFrameMkLst>
        </pc:graphicFrameChg>
        <pc:picChg chg="del">
          <ac:chgData name="Warley Costa" userId="e65919ba-8b30-45a2-a4f7-b4fe8c4a925f" providerId="ADAL" clId="{D11D4455-5F1F-4EF1-AC1A-6DA1B11BA478}" dt="2022-04-19T12:32:20.978" v="89" actId="478"/>
          <ac:picMkLst>
            <pc:docMk/>
            <pc:sldMk cId="1845259235" sldId="344"/>
            <ac:picMk id="5" creationId="{FE15E199-EF3A-4A06-BBB1-05AEE255D703}"/>
          </ac:picMkLst>
        </pc:picChg>
      </pc:sldChg>
      <pc:sldChg chg="delSp modSp add mod">
        <pc:chgData name="Warley Costa" userId="e65919ba-8b30-45a2-a4f7-b4fe8c4a925f" providerId="ADAL" clId="{D11D4455-5F1F-4EF1-AC1A-6DA1B11BA478}" dt="2022-04-19T13:22:51.252" v="129" actId="478"/>
        <pc:sldMkLst>
          <pc:docMk/>
          <pc:sldMk cId="3422370425" sldId="345"/>
        </pc:sldMkLst>
        <pc:spChg chg="mod">
          <ac:chgData name="Warley Costa" userId="e65919ba-8b30-45a2-a4f7-b4fe8c4a925f" providerId="ADAL" clId="{D11D4455-5F1F-4EF1-AC1A-6DA1B11BA478}" dt="2022-04-19T13:14:05.689" v="128" actId="20577"/>
          <ac:spMkLst>
            <pc:docMk/>
            <pc:sldMk cId="3422370425" sldId="345"/>
            <ac:spMk id="11" creationId="{F1EF3BD9-46C6-4330-A79B-8D6A7EC05301}"/>
          </ac:spMkLst>
        </pc:spChg>
        <pc:graphicFrameChg chg="del">
          <ac:chgData name="Warley Costa" userId="e65919ba-8b30-45a2-a4f7-b4fe8c4a925f" providerId="ADAL" clId="{D11D4455-5F1F-4EF1-AC1A-6DA1B11BA478}" dt="2022-04-19T13:22:51.252" v="129" actId="478"/>
          <ac:graphicFrameMkLst>
            <pc:docMk/>
            <pc:sldMk cId="3422370425" sldId="345"/>
            <ac:graphicFrameMk id="4" creationId="{6445F350-337E-4B6E-8AEB-3DF0F83E115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mplanta.local\arquivos\3.0\Evolucao\Sharepoint\Microsoft%20Azure\Faturas\2022\Controle%20financeiro%20-%20Azure%20-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Total (serviço principal nuvem + suporte + impostos)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'Gráfico de gastos'!$B$79</c:f>
              <c:strCache>
                <c:ptCount val="1"/>
                <c:pt idx="0">
                  <c:v>Valor 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'Gráfico de gastos'!$A$80:$A$91</c:f>
              <c:numCache>
                <c:formatCode>mmm\-yy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'Gráfico de gastos'!$B$80:$B$91</c:f>
              <c:numCache>
                <c:formatCode>_(* #,##0.00_);_(* \(#,##0.00\);_(* "-"??_);_(@_)</c:formatCode>
                <c:ptCount val="12"/>
                <c:pt idx="0">
                  <c:v>154971.12</c:v>
                </c:pt>
                <c:pt idx="1">
                  <c:v>173720.35</c:v>
                </c:pt>
                <c:pt idx="2">
                  <c:v>206924.39</c:v>
                </c:pt>
                <c:pt idx="3">
                  <c:v>206625.87</c:v>
                </c:pt>
                <c:pt idx="4">
                  <c:v>215102.88</c:v>
                </c:pt>
                <c:pt idx="5">
                  <c:v>214373.85</c:v>
                </c:pt>
                <c:pt idx="6">
                  <c:v>209026.58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C-4A13-9A1D-8B523B30E9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35335199"/>
        <c:axId val="573448527"/>
      </c:barChart>
      <c:dateAx>
        <c:axId val="73533519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pt-BR"/>
          </a:p>
        </c:txPr>
        <c:crossAx val="573448527"/>
        <c:crosses val="autoZero"/>
        <c:auto val="1"/>
        <c:lblOffset val="100"/>
        <c:baseTimeUnit val="months"/>
      </c:dateAx>
      <c:valAx>
        <c:axId val="573448527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73533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Análise mensal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Analise_mensal!$A$2</c:f>
              <c:strCache>
                <c:ptCount val="1"/>
                <c:pt idx="0">
                  <c:v>Produção 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Analise_mensal!$B$1:$K$1</c:f>
              <c:strCache>
                <c:ptCount val="10"/>
                <c:pt idx="0">
                  <c:v> Março </c:v>
                </c:pt>
                <c:pt idx="1">
                  <c:v> Abril </c:v>
                </c:pt>
                <c:pt idx="2">
                  <c:v> Maio </c:v>
                </c:pt>
                <c:pt idx="3">
                  <c:v> Junho </c:v>
                </c:pt>
                <c:pt idx="4">
                  <c:v> Julho</c:v>
                </c:pt>
                <c:pt idx="5">
                  <c:v> Agosto</c:v>
                </c:pt>
                <c:pt idx="6">
                  <c:v> Setembro</c:v>
                </c:pt>
                <c:pt idx="7">
                  <c:v> Outubro</c:v>
                </c:pt>
                <c:pt idx="8">
                  <c:v> Novembro</c:v>
                </c:pt>
                <c:pt idx="9">
                  <c:v> Dezembro</c:v>
                </c:pt>
              </c:strCache>
            </c:strRef>
          </c:cat>
          <c:val>
            <c:numRef>
              <c:f>Analise_mensal!$B$2:$K$2</c:f>
              <c:numCache>
                <c:formatCode>#,##0.00</c:formatCode>
                <c:ptCount val="10"/>
                <c:pt idx="0">
                  <c:v>148025.16</c:v>
                </c:pt>
                <c:pt idx="1">
                  <c:v>144517.48000000001</c:v>
                </c:pt>
                <c:pt idx="2">
                  <c:v>155760.97</c:v>
                </c:pt>
                <c:pt idx="3">
                  <c:v>161281.37691720275</c:v>
                </c:pt>
                <c:pt idx="4">
                  <c:v>150559.68743601668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D-41CE-A514-D125A427DB11}"/>
            </c:ext>
          </c:extLst>
        </c:ser>
        <c:ser>
          <c:idx val="1"/>
          <c:order val="1"/>
          <c:tx>
            <c:strRef>
              <c:f>Analise_mensal!$A$3</c:f>
              <c:strCache>
                <c:ptCount val="1"/>
                <c:pt idx="0">
                  <c:v>Demais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Analise_mensal!$B$1:$K$1</c:f>
              <c:strCache>
                <c:ptCount val="10"/>
                <c:pt idx="0">
                  <c:v> Março </c:v>
                </c:pt>
                <c:pt idx="1">
                  <c:v> Abril </c:v>
                </c:pt>
                <c:pt idx="2">
                  <c:v> Maio </c:v>
                </c:pt>
                <c:pt idx="3">
                  <c:v> Junho </c:v>
                </c:pt>
                <c:pt idx="4">
                  <c:v> Julho</c:v>
                </c:pt>
                <c:pt idx="5">
                  <c:v> Agosto</c:v>
                </c:pt>
                <c:pt idx="6">
                  <c:v> Setembro</c:v>
                </c:pt>
                <c:pt idx="7">
                  <c:v> Outubro</c:v>
                </c:pt>
                <c:pt idx="8">
                  <c:v> Novembro</c:v>
                </c:pt>
                <c:pt idx="9">
                  <c:v> Dezembro</c:v>
                </c:pt>
              </c:strCache>
            </c:strRef>
          </c:cat>
          <c:val>
            <c:numRef>
              <c:f>Analise_mensal!$B$3:$K$3</c:f>
              <c:numCache>
                <c:formatCode>#,##0.00</c:formatCode>
                <c:ptCount val="10"/>
                <c:pt idx="0">
                  <c:v>58899.23</c:v>
                </c:pt>
                <c:pt idx="1">
                  <c:v>62108.35</c:v>
                </c:pt>
                <c:pt idx="2">
                  <c:v>58933.66</c:v>
                </c:pt>
                <c:pt idx="3">
                  <c:v>53092.477160784969</c:v>
                </c:pt>
                <c:pt idx="4">
                  <c:v>58466.894340183302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D-41CE-A514-D125A427DB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7164608"/>
        <c:axId val="2027156704"/>
      </c:barChart>
      <c:catAx>
        <c:axId val="20271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27156704"/>
        <c:crosses val="autoZero"/>
        <c:auto val="1"/>
        <c:lblAlgn val="ctr"/>
        <c:lblOffset val="100"/>
        <c:noMultiLvlLbl val="0"/>
      </c:catAx>
      <c:valAx>
        <c:axId val="202715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2716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RGPRD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'Custos Por Serviço'!$B$29</c:f>
              <c:strCache>
                <c:ptCount val="1"/>
                <c:pt idx="0">
                  <c:v>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'Custos Por Serviço'!$C$28:$L$28</c:f>
              <c:strCache>
                <c:ptCount val="10"/>
                <c:pt idx="0">
                  <c:v> Março </c:v>
                </c:pt>
                <c:pt idx="1">
                  <c:v> Abril </c:v>
                </c:pt>
                <c:pt idx="2">
                  <c:v> Maio 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  <c:pt idx="6">
                  <c:v>Setembro</c:v>
                </c:pt>
                <c:pt idx="7">
                  <c:v>Outubro</c:v>
                </c:pt>
                <c:pt idx="8">
                  <c:v>Novembro</c:v>
                </c:pt>
                <c:pt idx="9">
                  <c:v>Dezembro</c:v>
                </c:pt>
              </c:strCache>
            </c:strRef>
          </c:cat>
          <c:val>
            <c:numRef>
              <c:f>'Custos Por Serviço'!$C$29:$L$29</c:f>
              <c:numCache>
                <c:formatCode>#,##0.00</c:formatCode>
                <c:ptCount val="10"/>
                <c:pt idx="0">
                  <c:v>46548.47</c:v>
                </c:pt>
                <c:pt idx="1">
                  <c:v>41797.46</c:v>
                </c:pt>
                <c:pt idx="2">
                  <c:v>42158.91</c:v>
                </c:pt>
                <c:pt idx="3">
                  <c:v>45032.24</c:v>
                </c:pt>
                <c:pt idx="4">
                  <c:v>37093.324532542967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4-4012-A9FA-804875E433C3}"/>
            </c:ext>
          </c:extLst>
        </c:ser>
        <c:ser>
          <c:idx val="1"/>
          <c:order val="1"/>
          <c:tx>
            <c:strRef>
              <c:f>'Custos Por Serviço'!$B$30</c:f>
              <c:strCache>
                <c:ptCount val="1"/>
                <c:pt idx="0">
                  <c:v>Virtual_Machine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'Custos Por Serviço'!$C$28:$L$28</c:f>
              <c:strCache>
                <c:ptCount val="10"/>
                <c:pt idx="0">
                  <c:v> Março </c:v>
                </c:pt>
                <c:pt idx="1">
                  <c:v> Abril </c:v>
                </c:pt>
                <c:pt idx="2">
                  <c:v> Maio 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  <c:pt idx="6">
                  <c:v>Setembro</c:v>
                </c:pt>
                <c:pt idx="7">
                  <c:v>Outubro</c:v>
                </c:pt>
                <c:pt idx="8">
                  <c:v>Novembro</c:v>
                </c:pt>
                <c:pt idx="9">
                  <c:v>Dezembro</c:v>
                </c:pt>
              </c:strCache>
            </c:strRef>
          </c:cat>
          <c:val>
            <c:numRef>
              <c:f>'Custos Por Serviço'!$C$30:$L$30</c:f>
              <c:numCache>
                <c:formatCode>#,##0.00</c:formatCode>
                <c:ptCount val="10"/>
                <c:pt idx="0">
                  <c:v>16453.169999999998</c:v>
                </c:pt>
                <c:pt idx="1">
                  <c:v>21555.27</c:v>
                </c:pt>
                <c:pt idx="2">
                  <c:v>16443.72</c:v>
                </c:pt>
                <c:pt idx="3">
                  <c:v>19558.88</c:v>
                </c:pt>
                <c:pt idx="4">
                  <c:v>8687.2572777974583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34-4012-A9FA-804875E433C3}"/>
            </c:ext>
          </c:extLst>
        </c:ser>
        <c:ser>
          <c:idx val="2"/>
          <c:order val="2"/>
          <c:tx>
            <c:strRef>
              <c:f>'Custos Por Serviço'!$B$31</c:f>
              <c:strCache>
                <c:ptCount val="1"/>
                <c:pt idx="0">
                  <c:v>ApplicationGateways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'Custos Por Serviço'!$C$28:$L$28</c:f>
              <c:strCache>
                <c:ptCount val="10"/>
                <c:pt idx="0">
                  <c:v> Março </c:v>
                </c:pt>
                <c:pt idx="1">
                  <c:v> Abril </c:v>
                </c:pt>
                <c:pt idx="2">
                  <c:v> Maio 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  <c:pt idx="6">
                  <c:v>Setembro</c:v>
                </c:pt>
                <c:pt idx="7">
                  <c:v>Outubro</c:v>
                </c:pt>
                <c:pt idx="8">
                  <c:v>Novembro</c:v>
                </c:pt>
                <c:pt idx="9">
                  <c:v>Dezembro</c:v>
                </c:pt>
              </c:strCache>
            </c:strRef>
          </c:cat>
          <c:val>
            <c:numRef>
              <c:f>'Custos Por Serviço'!$C$31:$L$31</c:f>
              <c:numCache>
                <c:formatCode>#,##0.00</c:formatCode>
                <c:ptCount val="10"/>
                <c:pt idx="0">
                  <c:v>11406.99</c:v>
                </c:pt>
                <c:pt idx="1">
                  <c:v>9215.26</c:v>
                </c:pt>
                <c:pt idx="2">
                  <c:v>9656.59</c:v>
                </c:pt>
                <c:pt idx="3">
                  <c:v>8798.1</c:v>
                </c:pt>
                <c:pt idx="4">
                  <c:v>8748.4752833148541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34-4012-A9FA-804875E433C3}"/>
            </c:ext>
          </c:extLst>
        </c:ser>
        <c:ser>
          <c:idx val="3"/>
          <c:order val="3"/>
          <c:tx>
            <c:strRef>
              <c:f>'Custos Por Serviço'!$B$32</c:f>
              <c:strCache>
                <c:ptCount val="1"/>
                <c:pt idx="0">
                  <c:v>Storage Accounts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'Custos Por Serviço'!$C$28:$L$28</c:f>
              <c:strCache>
                <c:ptCount val="10"/>
                <c:pt idx="0">
                  <c:v> Março </c:v>
                </c:pt>
                <c:pt idx="1">
                  <c:v> Abril </c:v>
                </c:pt>
                <c:pt idx="2">
                  <c:v> Maio 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  <c:pt idx="6">
                  <c:v>Setembro</c:v>
                </c:pt>
                <c:pt idx="7">
                  <c:v>Outubro</c:v>
                </c:pt>
                <c:pt idx="8">
                  <c:v>Novembro</c:v>
                </c:pt>
                <c:pt idx="9">
                  <c:v>Dezembro</c:v>
                </c:pt>
              </c:strCache>
            </c:strRef>
          </c:cat>
          <c:val>
            <c:numRef>
              <c:f>'Custos Por Serviço'!$C$32:$L$32</c:f>
              <c:numCache>
                <c:formatCode>#,##0.00</c:formatCode>
                <c:ptCount val="10"/>
                <c:pt idx="0">
                  <c:v>3138.54</c:v>
                </c:pt>
                <c:pt idx="1">
                  <c:v>3073.34</c:v>
                </c:pt>
                <c:pt idx="2">
                  <c:v>3509.98</c:v>
                </c:pt>
                <c:pt idx="3">
                  <c:v>3459.47</c:v>
                </c:pt>
                <c:pt idx="4">
                  <c:v>3472.2424954050825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34-4012-A9FA-804875E433C3}"/>
            </c:ext>
          </c:extLst>
        </c:ser>
        <c:ser>
          <c:idx val="4"/>
          <c:order val="4"/>
          <c:tx>
            <c:strRef>
              <c:f>'Custos Por Serviço'!$B$33</c:f>
              <c:strCache>
                <c:ptCount val="1"/>
                <c:pt idx="0">
                  <c:v>Diversos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'Custos Por Serviço'!$C$28:$L$28</c:f>
              <c:strCache>
                <c:ptCount val="10"/>
                <c:pt idx="0">
                  <c:v> Março </c:v>
                </c:pt>
                <c:pt idx="1">
                  <c:v> Abril </c:v>
                </c:pt>
                <c:pt idx="2">
                  <c:v> Maio </c:v>
                </c:pt>
                <c:pt idx="3">
                  <c:v>Junho</c:v>
                </c:pt>
                <c:pt idx="4">
                  <c:v>Julho</c:v>
                </c:pt>
                <c:pt idx="5">
                  <c:v>Agosto</c:v>
                </c:pt>
                <c:pt idx="6">
                  <c:v>Setembro</c:v>
                </c:pt>
                <c:pt idx="7">
                  <c:v>Outubro</c:v>
                </c:pt>
                <c:pt idx="8">
                  <c:v>Novembro</c:v>
                </c:pt>
                <c:pt idx="9">
                  <c:v>Dezembro</c:v>
                </c:pt>
              </c:strCache>
            </c:strRef>
          </c:cat>
          <c:val>
            <c:numRef>
              <c:f>'Custos Por Serviço'!$C$33:$L$33</c:f>
              <c:numCache>
                <c:formatCode>#,##0.00</c:formatCode>
                <c:ptCount val="10"/>
                <c:pt idx="0">
                  <c:v>2759.55</c:v>
                </c:pt>
                <c:pt idx="1">
                  <c:v>1157.77</c:v>
                </c:pt>
                <c:pt idx="2">
                  <c:v>2324.5700000000002</c:v>
                </c:pt>
                <c:pt idx="3">
                  <c:v>2765.47</c:v>
                </c:pt>
                <c:pt idx="4">
                  <c:v>3601.5178469562866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34-4012-A9FA-804875E433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54038048"/>
        <c:axId val="1254030976"/>
      </c:barChart>
      <c:catAx>
        <c:axId val="1254038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54030976"/>
        <c:crosses val="autoZero"/>
        <c:auto val="1"/>
        <c:lblAlgn val="ctr"/>
        <c:lblOffset val="100"/>
        <c:noMultiLvlLbl val="0"/>
      </c:catAx>
      <c:valAx>
        <c:axId val="1254030976"/>
        <c:scaling>
          <c:orientation val="minMax"/>
        </c:scaling>
        <c:delete val="1"/>
        <c:axPos val="l"/>
        <c:numFmt formatCode="#,##0.00" sourceLinked="1"/>
        <c:majorTickMark val="none"/>
        <c:minorTickMark val="none"/>
        <c:tickLblPos val="nextTo"/>
        <c:crossAx val="125403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DDDF-47DA-4023-B57E-14F6C7FD2757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60DE-A6CD-41E0-A0C3-90DAA91DB7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112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6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5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0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3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03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00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9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082B-70F3-4057-B89F-902865C228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3FFA-6483-49B0-A597-7993E8E39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74C7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sng" kern="1200">
          <a:solidFill>
            <a:srgbClr val="003A6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7" y="2322561"/>
            <a:ext cx="5965814" cy="954253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C436B"/>
                </a:solidFill>
              </a:rPr>
              <a:t>Racional Consumo Azure</a:t>
            </a:r>
            <a:endParaRPr lang="pt-BR" sz="3600" dirty="0">
              <a:solidFill>
                <a:srgbClr val="0C436B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54291" y="0"/>
            <a:ext cx="3837708" cy="6858000"/>
          </a:xfrm>
          <a:prstGeom prst="rect">
            <a:avLst/>
          </a:prstGeom>
          <a:solidFill>
            <a:srgbClr val="0C4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140632" y="1292959"/>
            <a:ext cx="4405745" cy="3470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36" y="2136372"/>
            <a:ext cx="2894991" cy="141765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523702" y="3028076"/>
            <a:ext cx="3591098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7DF834-E87F-4E62-9F5B-971B6F6BF5D6}"/>
              </a:ext>
            </a:extLst>
          </p:cNvPr>
          <p:cNvSpPr txBox="1">
            <a:spLocks/>
          </p:cNvSpPr>
          <p:nvPr/>
        </p:nvSpPr>
        <p:spPr>
          <a:xfrm>
            <a:off x="523702" y="3005001"/>
            <a:ext cx="4874501" cy="543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sz="1800" dirty="0">
                <a:solidFill>
                  <a:srgbClr val="0C436B"/>
                </a:solidFill>
              </a:rPr>
              <a:t>Fatura Julho/2022</a:t>
            </a:r>
          </a:p>
        </p:txBody>
      </p:sp>
    </p:spTree>
    <p:extLst>
      <p:ext uri="{BB962C8B-B14F-4D97-AF65-F5344CB8AC3E}">
        <p14:creationId xmlns:p14="http://schemas.microsoft.com/office/powerpoint/2010/main" val="4916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CRP_RJ</a:t>
            </a:r>
            <a:endParaRPr lang="pt-BR" sz="3000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3946AA1-ECAC-41D1-B776-47F1201B6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12115"/>
              </p:ext>
            </p:extLst>
          </p:nvPr>
        </p:nvGraphicFramePr>
        <p:xfrm>
          <a:off x="5020516" y="1647639"/>
          <a:ext cx="6700429" cy="220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429598" imgH="3105214" progId="Excel.Sheet.12">
                  <p:embed/>
                </p:oleObj>
              </mc:Choice>
              <mc:Fallback>
                <p:oleObj name="Worksheet" r:id="rId2" imgW="9429598" imgH="3105214" progId="Excel.Sheet.12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73946AA1-ECAC-41D1-B776-47F1201B60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0516" y="1647639"/>
                        <a:ext cx="6700429" cy="2206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5C511B15-71A5-4B89-985A-CC4C44CFF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514" y="4107159"/>
            <a:ext cx="4828743" cy="259055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9277E2-1316-4B06-8A53-9A8DC94EE371}"/>
              </a:ext>
            </a:extLst>
          </p:cNvPr>
          <p:cNvSpPr txBox="1"/>
          <p:nvPr/>
        </p:nvSpPr>
        <p:spPr>
          <a:xfrm>
            <a:off x="6035040" y="3795935"/>
            <a:ext cx="5068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J:\Clientes\PSICOLOGIA\CRP_RJ\Propostas - CRP_RJ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3CDACD-5640-8835-3832-D9F33A755775}"/>
              </a:ext>
            </a:extLst>
          </p:cNvPr>
          <p:cNvSpPr txBox="1"/>
          <p:nvPr/>
        </p:nvSpPr>
        <p:spPr>
          <a:xfrm>
            <a:off x="6775268" y="5290369"/>
            <a:ext cx="1001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27.577,2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462FCF8-5047-59EA-22F1-B2DC5653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26130"/>
              </p:ext>
            </p:extLst>
          </p:nvPr>
        </p:nvGraphicFramePr>
        <p:xfrm>
          <a:off x="910409" y="1869013"/>
          <a:ext cx="3073399" cy="1400175"/>
        </p:xfrm>
        <a:graphic>
          <a:graphicData uri="http://schemas.openxmlformats.org/drawingml/2006/table">
            <a:tbl>
              <a:tblPr/>
              <a:tblGrid>
                <a:gridCol w="903941">
                  <a:extLst>
                    <a:ext uri="{9D8B030D-6E8A-4147-A177-3AD203B41FA5}">
                      <a16:colId xmlns:a16="http://schemas.microsoft.com/office/drawing/2014/main" val="4030803282"/>
                    </a:ext>
                  </a:extLst>
                </a:gridCol>
                <a:gridCol w="685092">
                  <a:extLst>
                    <a:ext uri="{9D8B030D-6E8A-4147-A177-3AD203B41FA5}">
                      <a16:colId xmlns:a16="http://schemas.microsoft.com/office/drawing/2014/main" val="2091272384"/>
                    </a:ext>
                  </a:extLst>
                </a:gridCol>
                <a:gridCol w="799274">
                  <a:extLst>
                    <a:ext uri="{9D8B030D-6E8A-4147-A177-3AD203B41FA5}">
                      <a16:colId xmlns:a16="http://schemas.microsoft.com/office/drawing/2014/main" val="3036054141"/>
                    </a:ext>
                  </a:extLst>
                </a:gridCol>
                <a:gridCol w="685092">
                  <a:extLst>
                    <a:ext uri="{9D8B030D-6E8A-4147-A177-3AD203B41FA5}">
                      <a16:colId xmlns:a16="http://schemas.microsoft.com/office/drawing/2014/main" val="30731915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571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 Users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2.565,89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2.963,43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2.565,89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8694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crp-rj-vm-0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2.776,83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2.708,97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2.783,61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036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crp-rj-db-0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1.473,38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1.393,75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1.523,41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198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WVD_Backup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8029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crp-rj-ws-0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538,14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05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7.989,37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8.186,55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8.039,79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2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66C48BEE-8530-4A24-A86B-2C1EC609C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525702"/>
              </p:ext>
            </p:extLst>
          </p:nvPr>
        </p:nvGraphicFramePr>
        <p:xfrm>
          <a:off x="1026795" y="1588770"/>
          <a:ext cx="1013841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Custos Azure</a:t>
            </a:r>
            <a:endParaRPr lang="pt-BR" sz="3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476E8C-CCDE-4DC1-AE1E-9AE436F44FA4}"/>
              </a:ext>
            </a:extLst>
          </p:cNvPr>
          <p:cNvSpPr txBox="1"/>
          <p:nvPr/>
        </p:nvSpPr>
        <p:spPr>
          <a:xfrm>
            <a:off x="1256227" y="291015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&lt; 6,84%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590F3C-1CB9-4FE3-8E4C-2B54BAAA2D5D}"/>
              </a:ext>
            </a:extLst>
          </p:cNvPr>
          <p:cNvSpPr txBox="1"/>
          <p:nvPr/>
        </p:nvSpPr>
        <p:spPr>
          <a:xfrm>
            <a:off x="2017974" y="275626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&gt; 12,10%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965734-613F-4DA9-AC8A-678AFA96393C}"/>
              </a:ext>
            </a:extLst>
          </p:cNvPr>
          <p:cNvSpPr/>
          <p:nvPr/>
        </p:nvSpPr>
        <p:spPr>
          <a:xfrm>
            <a:off x="2934789" y="4075611"/>
            <a:ext cx="548640" cy="888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R$</a:t>
            </a:r>
          </a:p>
          <a:p>
            <a:pPr algn="ctr"/>
            <a:r>
              <a:rPr lang="pt-BR" sz="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58.549,77</a:t>
            </a:r>
            <a:endParaRPr lang="pt-BR" sz="600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23F2D9-B4DB-4EC8-803C-718277D989E0}"/>
              </a:ext>
            </a:extLst>
          </p:cNvPr>
          <p:cNvSpPr txBox="1"/>
          <p:nvPr/>
        </p:nvSpPr>
        <p:spPr>
          <a:xfrm>
            <a:off x="2782549" y="23509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&gt; 19,11%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63DFE2-C2E4-4B9F-8E79-C150BEA23810}"/>
              </a:ext>
            </a:extLst>
          </p:cNvPr>
          <p:cNvSpPr txBox="1"/>
          <p:nvPr/>
        </p:nvSpPr>
        <p:spPr>
          <a:xfrm>
            <a:off x="2885942" y="3336893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148.374,62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28CDB9-C275-AD4D-FD66-EF868B02C2BA}"/>
              </a:ext>
            </a:extLst>
          </p:cNvPr>
          <p:cNvSpPr txBox="1"/>
          <p:nvPr/>
        </p:nvSpPr>
        <p:spPr>
          <a:xfrm>
            <a:off x="3635668" y="233508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&lt; 0,14%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CE6014-2FC7-95CB-82AB-0A92BCFB30CC}"/>
              </a:ext>
            </a:extLst>
          </p:cNvPr>
          <p:cNvSpPr txBox="1"/>
          <p:nvPr/>
        </p:nvSpPr>
        <p:spPr>
          <a:xfrm>
            <a:off x="4480064" y="229285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&gt; 3,91%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6C3735-2026-4839-7965-4EFA667B33A7}"/>
              </a:ext>
            </a:extLst>
          </p:cNvPr>
          <p:cNvSpPr txBox="1"/>
          <p:nvPr/>
        </p:nvSpPr>
        <p:spPr>
          <a:xfrm>
            <a:off x="5250534" y="229285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&lt; 0,34%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9F07F0-8CD8-4BA0-8E22-0117471E99DF}"/>
              </a:ext>
            </a:extLst>
          </p:cNvPr>
          <p:cNvSpPr txBox="1"/>
          <p:nvPr/>
        </p:nvSpPr>
        <p:spPr>
          <a:xfrm>
            <a:off x="6147161" y="233508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</a:rPr>
              <a:t>&lt; 2,49%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6AAFB0-E3A6-FC9C-E78B-D2D436B7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590675"/>
            <a:ext cx="5829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GCM - Gestão de configuração e mudança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05088F-7624-53D1-DA51-476F183E8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7772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Visão geral</a:t>
            </a:r>
            <a:endParaRPr lang="pt-BR" sz="3000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2BD731E-167E-2FF6-561A-ED8322B46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663659"/>
              </p:ext>
            </p:extLst>
          </p:nvPr>
        </p:nvGraphicFramePr>
        <p:xfrm>
          <a:off x="200835" y="1371600"/>
          <a:ext cx="11764742" cy="337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E6E104-B8FC-8C72-30D2-EBCF5376C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64853"/>
              </p:ext>
            </p:extLst>
          </p:nvPr>
        </p:nvGraphicFramePr>
        <p:xfrm>
          <a:off x="1761309" y="5105202"/>
          <a:ext cx="8077200" cy="13525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7176966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96081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5542248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509406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608961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312019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831388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03317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6258853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8412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8745933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Março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Abril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Julho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Agosto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Outubro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Novembro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Dezembro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423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Produção Net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148.025,16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144.517,48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155.760,97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161.281,38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150.559,69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683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58.899,23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62.108,35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58.933,66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53.092,48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58.466,89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025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206.924,39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206.625,83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214.694,63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214.373,85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209.026,58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58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27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Visão detalhada</a:t>
            </a:r>
            <a:endParaRPr lang="pt-BR" sz="30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BC47E5E-7A3B-0055-8660-AFB89301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48815"/>
              </p:ext>
            </p:extLst>
          </p:nvPr>
        </p:nvGraphicFramePr>
        <p:xfrm>
          <a:off x="6304099" y="2134801"/>
          <a:ext cx="2610358" cy="3000375"/>
        </p:xfrm>
        <a:graphic>
          <a:graphicData uri="http://schemas.openxmlformats.org/drawingml/2006/table">
            <a:tbl>
              <a:tblPr/>
              <a:tblGrid>
                <a:gridCol w="1454658">
                  <a:extLst>
                    <a:ext uri="{9D8B030D-6E8A-4147-A177-3AD203B41FA5}">
                      <a16:colId xmlns:a16="http://schemas.microsoft.com/office/drawing/2014/main" val="92871537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52850912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8839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3585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Rótulos de Linha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Soma de Valor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7667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rghml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R$ 11.567,77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39887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reservations_vms_hml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R$ 8.849,14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83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prd-crp-rj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R$ 8.186,55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27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reservations_sql_hml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R$ 6.687,29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10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rg-devops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R$ 5.801,70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0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rginfprd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R$ 3.849,54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005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rggdsdev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R$ 2.893,83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270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rggdsprd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R$ 2.132,68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5606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R$ 1.332,63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1427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rgatd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R$ 1.053,62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303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R$ 737,73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030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R$ 53.092,48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464438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21F0CCA-CADA-18AC-7381-15D33195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41586"/>
              </p:ext>
            </p:extLst>
          </p:nvPr>
        </p:nvGraphicFramePr>
        <p:xfrm>
          <a:off x="373561" y="2134800"/>
          <a:ext cx="2527300" cy="140017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415624708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7129504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Produção 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5625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8455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Rótulos de Linha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Soma de Valor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328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rgprd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R$ 79.614,17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11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reservations_vms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R$ 49.345,32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882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reservations_sql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R$ 32.321,89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164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R$ 161.281,38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67706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4840252-4939-2DDD-5FA5-3B41E12F6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62782"/>
              </p:ext>
            </p:extLst>
          </p:nvPr>
        </p:nvGraphicFramePr>
        <p:xfrm>
          <a:off x="9117445" y="2134800"/>
          <a:ext cx="2603500" cy="3000375"/>
        </p:xfrm>
        <a:graphic>
          <a:graphicData uri="http://schemas.openxmlformats.org/drawingml/2006/table">
            <a:tbl>
              <a:tblPr/>
              <a:tblGrid>
                <a:gridCol w="1585566">
                  <a:extLst>
                    <a:ext uri="{9D8B030D-6E8A-4147-A177-3AD203B41FA5}">
                      <a16:colId xmlns:a16="http://schemas.microsoft.com/office/drawing/2014/main" val="3366652536"/>
                    </a:ext>
                  </a:extLst>
                </a:gridCol>
                <a:gridCol w="1017934">
                  <a:extLst>
                    <a:ext uri="{9D8B030D-6E8A-4147-A177-3AD203B41FA5}">
                      <a16:colId xmlns:a16="http://schemas.microsoft.com/office/drawing/2014/main" val="110398709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25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4642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Rótulos de Linha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Soma de Valor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28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reservations_sql_hml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R$ 11.706,75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5443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rghml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R$ 11.391,02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5246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prd-crp-rj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R$ 8.039,79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54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rg-devops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R$ 6.631,99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5321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reservations_vms_hml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R$ 6.285,52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55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rginfprd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R$ 4.003,45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718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R$ 3.543,39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728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rggdsdev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R$ 2.898,61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547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rggdsprd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R$ 2.140,80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8502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rgatd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R$ 1.336,19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0545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R$ 489,39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5362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R$ 58.466,89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621428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0A3AB20-B7A2-B8A2-6514-33B53C24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03685"/>
              </p:ext>
            </p:extLst>
          </p:nvPr>
        </p:nvGraphicFramePr>
        <p:xfrm>
          <a:off x="3017701" y="2134799"/>
          <a:ext cx="2603500" cy="1400175"/>
        </p:xfrm>
        <a:graphic>
          <a:graphicData uri="http://schemas.openxmlformats.org/drawingml/2006/table">
            <a:tbl>
              <a:tblPr/>
              <a:tblGrid>
                <a:gridCol w="1585566">
                  <a:extLst>
                    <a:ext uri="{9D8B030D-6E8A-4147-A177-3AD203B41FA5}">
                      <a16:colId xmlns:a16="http://schemas.microsoft.com/office/drawing/2014/main" val="672029823"/>
                    </a:ext>
                  </a:extLst>
                </a:gridCol>
                <a:gridCol w="1017934">
                  <a:extLst>
                    <a:ext uri="{9D8B030D-6E8A-4147-A177-3AD203B41FA5}">
                      <a16:colId xmlns:a16="http://schemas.microsoft.com/office/drawing/2014/main" val="34561421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Produção 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804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0436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Rótulos de Linha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Soma de Valor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91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rgprd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R$ 61.602,82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688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reservations_vms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R$ 59.157,88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128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reservations_sql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R$ 29.798,99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5134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R$ 150.559,69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27701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A4AC64-B481-1E9C-F728-01A240974A8D}"/>
              </a:ext>
            </a:extLst>
          </p:cNvPr>
          <p:cNvSpPr txBox="1"/>
          <p:nvPr/>
        </p:nvSpPr>
        <p:spPr>
          <a:xfrm>
            <a:off x="1190543" y="1765467"/>
            <a:ext cx="84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Junho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9A16DB-89F6-5580-0CE8-A92597D978A0}"/>
              </a:ext>
            </a:extLst>
          </p:cNvPr>
          <p:cNvSpPr txBox="1"/>
          <p:nvPr/>
        </p:nvSpPr>
        <p:spPr>
          <a:xfrm>
            <a:off x="3833595" y="1759634"/>
            <a:ext cx="84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Julho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4F5251-5E91-0F25-A3C1-A4B82AC087FF}"/>
              </a:ext>
            </a:extLst>
          </p:cNvPr>
          <p:cNvSpPr txBox="1"/>
          <p:nvPr/>
        </p:nvSpPr>
        <p:spPr>
          <a:xfrm>
            <a:off x="7235236" y="1765467"/>
            <a:ext cx="84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Junho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E2CBD2-435F-1162-40AF-B41E4DD9A0F7}"/>
              </a:ext>
            </a:extLst>
          </p:cNvPr>
          <p:cNvSpPr txBox="1"/>
          <p:nvPr/>
        </p:nvSpPr>
        <p:spPr>
          <a:xfrm>
            <a:off x="9878288" y="1759634"/>
            <a:ext cx="84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Julho</a:t>
            </a:r>
          </a:p>
        </p:txBody>
      </p:sp>
    </p:spTree>
    <p:extLst>
      <p:ext uri="{BB962C8B-B14F-4D97-AF65-F5344CB8AC3E}">
        <p14:creationId xmlns:p14="http://schemas.microsoft.com/office/powerpoint/2010/main" val="111885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Custos “</a:t>
            </a:r>
            <a:r>
              <a:rPr lang="pt-BR" sz="3200" dirty="0" err="1">
                <a:latin typeface="Calibri" panose="020F0502020204030204" pitchFamily="34" charset="0"/>
              </a:rPr>
              <a:t>rgprd</a:t>
            </a:r>
            <a:r>
              <a:rPr lang="pt-BR" sz="3200" dirty="0">
                <a:latin typeface="Calibri" panose="020F0502020204030204" pitchFamily="34" charset="0"/>
              </a:rPr>
              <a:t>”</a:t>
            </a:r>
            <a:endParaRPr lang="pt-BR" sz="3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2B49641-C8D2-F771-C73A-809437249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63938"/>
              </p:ext>
            </p:extLst>
          </p:nvPr>
        </p:nvGraphicFramePr>
        <p:xfrm>
          <a:off x="773793" y="5140370"/>
          <a:ext cx="10121900" cy="1581150"/>
        </p:xfrm>
        <a:graphic>
          <a:graphicData uri="http://schemas.openxmlformats.org/drawingml/2006/table">
            <a:tbl>
              <a:tblPr/>
              <a:tblGrid>
                <a:gridCol w="1408816">
                  <a:extLst>
                    <a:ext uri="{9D8B030D-6E8A-4147-A177-3AD203B41FA5}">
                      <a16:colId xmlns:a16="http://schemas.microsoft.com/office/drawing/2014/main" val="597545407"/>
                    </a:ext>
                  </a:extLst>
                </a:gridCol>
                <a:gridCol w="951903">
                  <a:extLst>
                    <a:ext uri="{9D8B030D-6E8A-4147-A177-3AD203B41FA5}">
                      <a16:colId xmlns:a16="http://schemas.microsoft.com/office/drawing/2014/main" val="53675136"/>
                    </a:ext>
                  </a:extLst>
                </a:gridCol>
                <a:gridCol w="685370">
                  <a:extLst>
                    <a:ext uri="{9D8B030D-6E8A-4147-A177-3AD203B41FA5}">
                      <a16:colId xmlns:a16="http://schemas.microsoft.com/office/drawing/2014/main" val="2706650813"/>
                    </a:ext>
                  </a:extLst>
                </a:gridCol>
                <a:gridCol w="1396124">
                  <a:extLst>
                    <a:ext uri="{9D8B030D-6E8A-4147-A177-3AD203B41FA5}">
                      <a16:colId xmlns:a16="http://schemas.microsoft.com/office/drawing/2014/main" val="2770239632"/>
                    </a:ext>
                  </a:extLst>
                </a:gridCol>
                <a:gridCol w="904308">
                  <a:extLst>
                    <a:ext uri="{9D8B030D-6E8A-4147-A177-3AD203B41FA5}">
                      <a16:colId xmlns:a16="http://schemas.microsoft.com/office/drawing/2014/main" val="1713550599"/>
                    </a:ext>
                  </a:extLst>
                </a:gridCol>
                <a:gridCol w="977287">
                  <a:extLst>
                    <a:ext uri="{9D8B030D-6E8A-4147-A177-3AD203B41FA5}">
                      <a16:colId xmlns:a16="http://schemas.microsoft.com/office/drawing/2014/main" val="2253451195"/>
                    </a:ext>
                  </a:extLst>
                </a:gridCol>
                <a:gridCol w="1056612">
                  <a:extLst>
                    <a:ext uri="{9D8B030D-6E8A-4147-A177-3AD203B41FA5}">
                      <a16:colId xmlns:a16="http://schemas.microsoft.com/office/drawing/2014/main" val="1785572870"/>
                    </a:ext>
                  </a:extLst>
                </a:gridCol>
                <a:gridCol w="685370">
                  <a:extLst>
                    <a:ext uri="{9D8B030D-6E8A-4147-A177-3AD203B41FA5}">
                      <a16:colId xmlns:a16="http://schemas.microsoft.com/office/drawing/2014/main" val="2126085358"/>
                    </a:ext>
                  </a:extLst>
                </a:gridCol>
                <a:gridCol w="685370">
                  <a:extLst>
                    <a:ext uri="{9D8B030D-6E8A-4147-A177-3AD203B41FA5}">
                      <a16:colId xmlns:a16="http://schemas.microsoft.com/office/drawing/2014/main" val="2755981475"/>
                    </a:ext>
                  </a:extLst>
                </a:gridCol>
                <a:gridCol w="685370">
                  <a:extLst>
                    <a:ext uri="{9D8B030D-6E8A-4147-A177-3AD203B41FA5}">
                      <a16:colId xmlns:a16="http://schemas.microsoft.com/office/drawing/2014/main" val="537385432"/>
                    </a:ext>
                  </a:extLst>
                </a:gridCol>
                <a:gridCol w="685370">
                  <a:extLst>
                    <a:ext uri="{9D8B030D-6E8A-4147-A177-3AD203B41FA5}">
                      <a16:colId xmlns:a16="http://schemas.microsoft.com/office/drawing/2014/main" val="38332943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Março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Abril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Outubro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Dezembro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699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46.548,47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41.797,46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42.158,91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45.032,24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37.093,32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3495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Virtual_Machine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16.453,17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21.555,27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16.443,72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19.558,88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8.687,26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246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ApplicationGateways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11.406,99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9.215,26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9.656,59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8.798,10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8.748,48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571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 Accounts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3.138,54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3.073,34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3.509,98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3.459,47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3.472,24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943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2.759,55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1.157,77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2.324,57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2.765,47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3.601,52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118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80.306,72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76.799,10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74.093,77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79.614,16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61.602,82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634567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2B1EAA1-46ED-802F-278D-45A4AE3B9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866642"/>
              </p:ext>
            </p:extLst>
          </p:nvPr>
        </p:nvGraphicFramePr>
        <p:xfrm>
          <a:off x="878137" y="1309015"/>
          <a:ext cx="9634538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25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Custos “</a:t>
            </a:r>
            <a:r>
              <a:rPr lang="pt-BR" sz="3200" dirty="0" err="1">
                <a:latin typeface="Calibri" panose="020F0502020204030204" pitchFamily="34" charset="0"/>
              </a:rPr>
              <a:t>rgprd</a:t>
            </a:r>
            <a:r>
              <a:rPr lang="pt-BR" sz="3200" dirty="0">
                <a:latin typeface="Calibri" panose="020F0502020204030204" pitchFamily="34" charset="0"/>
              </a:rPr>
              <a:t>” SQL e </a:t>
            </a:r>
            <a:r>
              <a:rPr lang="pt-BR" sz="3200" dirty="0" err="1">
                <a:latin typeface="Calibri" panose="020F0502020204030204" pitchFamily="34" charset="0"/>
              </a:rPr>
              <a:t>VMs</a:t>
            </a:r>
            <a:endParaRPr lang="pt-BR" sz="3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D382982-3796-54C0-35DE-7D76E196D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37384"/>
              </p:ext>
            </p:extLst>
          </p:nvPr>
        </p:nvGraphicFramePr>
        <p:xfrm>
          <a:off x="2144486" y="1900755"/>
          <a:ext cx="7467600" cy="1600200"/>
        </p:xfrm>
        <a:graphic>
          <a:graphicData uri="http://schemas.openxmlformats.org/drawingml/2006/table">
            <a:tbl>
              <a:tblPr/>
              <a:tblGrid>
                <a:gridCol w="3111500">
                  <a:extLst>
                    <a:ext uri="{9D8B030D-6E8A-4147-A177-3AD203B41FA5}">
                      <a16:colId xmlns:a16="http://schemas.microsoft.com/office/drawing/2014/main" val="68532308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530385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8475777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7884903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4665729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60458466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por Tipo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Março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Abril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0177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Pur-SQL License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23.426,19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19.999,74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20.099,51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19.537,64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20.228,36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1405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4.375,08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12.073,80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11.451,20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12.080,35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3.362,29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3299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Pur-Storage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5.622,02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5.349,71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5.530,65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6.732,59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7.596,08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83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Pur-Compute G5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2.286,48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2.868,90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4.474,88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3.496,97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0800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2.082,28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2.087,74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2.208,64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2.206,78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2.376,98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106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DB Single 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4271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46.548,47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41.797,47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42.158,90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45.032,24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37.093,32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9019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5512FD0-B4C3-714E-C17E-CE5658F1F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0853"/>
              </p:ext>
            </p:extLst>
          </p:nvPr>
        </p:nvGraphicFramePr>
        <p:xfrm>
          <a:off x="2640149" y="4250169"/>
          <a:ext cx="6197600" cy="1000125"/>
        </p:xfrm>
        <a:graphic>
          <a:graphicData uri="http://schemas.openxmlformats.org/drawingml/2006/table">
            <a:tbl>
              <a:tblPr/>
              <a:tblGrid>
                <a:gridCol w="1893535">
                  <a:extLst>
                    <a:ext uri="{9D8B030D-6E8A-4147-A177-3AD203B41FA5}">
                      <a16:colId xmlns:a16="http://schemas.microsoft.com/office/drawing/2014/main" val="2563888650"/>
                    </a:ext>
                  </a:extLst>
                </a:gridCol>
                <a:gridCol w="1398742">
                  <a:extLst>
                    <a:ext uri="{9D8B030D-6E8A-4147-A177-3AD203B41FA5}">
                      <a16:colId xmlns:a16="http://schemas.microsoft.com/office/drawing/2014/main" val="1749129741"/>
                    </a:ext>
                  </a:extLst>
                </a:gridCol>
                <a:gridCol w="659724">
                  <a:extLst>
                    <a:ext uri="{9D8B030D-6E8A-4147-A177-3AD203B41FA5}">
                      <a16:colId xmlns:a16="http://schemas.microsoft.com/office/drawing/2014/main" val="516587300"/>
                    </a:ext>
                  </a:extLst>
                </a:gridCol>
                <a:gridCol w="659724">
                  <a:extLst>
                    <a:ext uri="{9D8B030D-6E8A-4147-A177-3AD203B41FA5}">
                      <a16:colId xmlns:a16="http://schemas.microsoft.com/office/drawing/2014/main" val="2291798371"/>
                    </a:ext>
                  </a:extLst>
                </a:gridCol>
                <a:gridCol w="900777">
                  <a:extLst>
                    <a:ext uri="{9D8B030D-6E8A-4147-A177-3AD203B41FA5}">
                      <a16:colId xmlns:a16="http://schemas.microsoft.com/office/drawing/2014/main" val="702958242"/>
                    </a:ext>
                  </a:extLst>
                </a:gridCol>
                <a:gridCol w="685098">
                  <a:extLst>
                    <a:ext uri="{9D8B030D-6E8A-4147-A177-3AD203B41FA5}">
                      <a16:colId xmlns:a16="http://schemas.microsoft.com/office/drawing/2014/main" val="23586779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 por Tipo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Março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Abril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Maio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92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9.790,28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14.696,98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8.792,09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10.235,52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433,17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3045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5.807,63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6.125,43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6.675,41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7.815,60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7.168,51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4969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1.507,77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1.085,58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23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16.453,17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21.555,28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16.443,72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19.558,89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8.687,26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8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5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Custos por cliente (resumida)</a:t>
            </a:r>
            <a:endParaRPr lang="pt-BR" sz="30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4B69C51-9A6F-624B-D699-F8F5902E6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12755"/>
              </p:ext>
            </p:extLst>
          </p:nvPr>
        </p:nvGraphicFramePr>
        <p:xfrm>
          <a:off x="2769327" y="1419497"/>
          <a:ext cx="5939244" cy="4772302"/>
        </p:xfrm>
        <a:graphic>
          <a:graphicData uri="http://schemas.openxmlformats.org/drawingml/2006/table">
            <a:tbl>
              <a:tblPr/>
              <a:tblGrid>
                <a:gridCol w="1086302">
                  <a:extLst>
                    <a:ext uri="{9D8B030D-6E8A-4147-A177-3AD203B41FA5}">
                      <a16:colId xmlns:a16="http://schemas.microsoft.com/office/drawing/2014/main" val="3250473676"/>
                    </a:ext>
                  </a:extLst>
                </a:gridCol>
                <a:gridCol w="1180764">
                  <a:extLst>
                    <a:ext uri="{9D8B030D-6E8A-4147-A177-3AD203B41FA5}">
                      <a16:colId xmlns:a16="http://schemas.microsoft.com/office/drawing/2014/main" val="891495004"/>
                    </a:ext>
                  </a:extLst>
                </a:gridCol>
                <a:gridCol w="1121725">
                  <a:extLst>
                    <a:ext uri="{9D8B030D-6E8A-4147-A177-3AD203B41FA5}">
                      <a16:colId xmlns:a16="http://schemas.microsoft.com/office/drawing/2014/main" val="3251361314"/>
                    </a:ext>
                  </a:extLst>
                </a:gridCol>
                <a:gridCol w="850151">
                  <a:extLst>
                    <a:ext uri="{9D8B030D-6E8A-4147-A177-3AD203B41FA5}">
                      <a16:colId xmlns:a16="http://schemas.microsoft.com/office/drawing/2014/main" val="1042672748"/>
                    </a:ext>
                  </a:extLst>
                </a:gridCol>
                <a:gridCol w="850151">
                  <a:extLst>
                    <a:ext uri="{9D8B030D-6E8A-4147-A177-3AD203B41FA5}">
                      <a16:colId xmlns:a16="http://schemas.microsoft.com/office/drawing/2014/main" val="2725117708"/>
                    </a:ext>
                  </a:extLst>
                </a:gridCol>
                <a:gridCol w="850151">
                  <a:extLst>
                    <a:ext uri="{9D8B030D-6E8A-4147-A177-3AD203B41FA5}">
                      <a16:colId xmlns:a16="http://schemas.microsoft.com/office/drawing/2014/main" val="3276973514"/>
                    </a:ext>
                  </a:extLst>
                </a:gridCol>
              </a:tblGrid>
              <a:tr h="5302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81225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37.659,27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35.525,40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36.301,69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36.354,37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33.950,56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93688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17.289,26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16.694,75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19.745,80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20.551,64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21.425,90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14842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OABs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19.426,11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13.949,33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12.613,68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13.227,22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70552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9.149,41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9.403,77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9.775,21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9.397,04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9.687,13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06785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14.472,36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13.704,08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18.091,40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19.675,63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13.691,49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02130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8.739,59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10.983,56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10.859,52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10.035,59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10.952,53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210216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6.120,01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6.582,45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6.888,84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7.139,41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7.509,03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714668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7.875,08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9.426,46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11.033,37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10.480,16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9.595,20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75267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4.055,77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4.083,77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4.746,54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4.725,75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4.898,62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85571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CRFs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4.058,72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4.365,70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5.177,82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4.924,88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838978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3.882,52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3.744,04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4.373,06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4.916,25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4.863,62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178602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2.976,76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3.088,74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3.419,57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3.513,92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3.532,24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46801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4.596,64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4.799,99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5.576,09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5.234,72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4.972,35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294966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CREFITO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3.425,62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3.447,27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3.819,19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3.926,84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3.812,34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877013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4.297,02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4.718,21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3.269,52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3.584,83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3.419,56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00261"/>
                  </a:ext>
                </a:extLst>
              </a:tr>
              <a:tr h="265128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148.024,14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144.517,52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155.691,30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160.599,90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150.462,67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371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5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DDAB941-183F-4190-BBE6-92183CEBB7D7}"/>
              </a:ext>
            </a:extLst>
          </p:cNvPr>
          <p:cNvSpPr/>
          <p:nvPr/>
        </p:nvSpPr>
        <p:spPr>
          <a:xfrm>
            <a:off x="0" y="1127642"/>
            <a:ext cx="12192000" cy="45719"/>
          </a:xfrm>
          <a:prstGeom prst="rect">
            <a:avLst/>
          </a:prstGeom>
          <a:solidFill>
            <a:srgbClr val="E1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1EF3BD9-46C6-4330-A79B-8D6A7EC0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35" y="400248"/>
            <a:ext cx="11520110" cy="773113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</a:rPr>
              <a:t>Custos por cliente</a:t>
            </a:r>
            <a:endParaRPr lang="pt-BR" sz="30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C69E13C-9E42-A75F-033A-0DF7B565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60313"/>
              </p:ext>
            </p:extLst>
          </p:nvPr>
        </p:nvGraphicFramePr>
        <p:xfrm>
          <a:off x="200836" y="1349829"/>
          <a:ext cx="11721198" cy="5033543"/>
        </p:xfrm>
        <a:graphic>
          <a:graphicData uri="http://schemas.openxmlformats.org/drawingml/2006/table">
            <a:tbl>
              <a:tblPr/>
              <a:tblGrid>
                <a:gridCol w="1221282">
                  <a:extLst>
                    <a:ext uri="{9D8B030D-6E8A-4147-A177-3AD203B41FA5}">
                      <a16:colId xmlns:a16="http://schemas.microsoft.com/office/drawing/2014/main" val="1073350413"/>
                    </a:ext>
                  </a:extLst>
                </a:gridCol>
                <a:gridCol w="1172120">
                  <a:extLst>
                    <a:ext uri="{9D8B030D-6E8A-4147-A177-3AD203B41FA5}">
                      <a16:colId xmlns:a16="http://schemas.microsoft.com/office/drawing/2014/main" val="1179584027"/>
                    </a:ext>
                  </a:extLst>
                </a:gridCol>
                <a:gridCol w="941836">
                  <a:extLst>
                    <a:ext uri="{9D8B030D-6E8A-4147-A177-3AD203B41FA5}">
                      <a16:colId xmlns:a16="http://schemas.microsoft.com/office/drawing/2014/main" val="2978872566"/>
                    </a:ext>
                  </a:extLst>
                </a:gridCol>
                <a:gridCol w="892673">
                  <a:extLst>
                    <a:ext uri="{9D8B030D-6E8A-4147-A177-3AD203B41FA5}">
                      <a16:colId xmlns:a16="http://schemas.microsoft.com/office/drawing/2014/main" val="1411051108"/>
                    </a:ext>
                  </a:extLst>
                </a:gridCol>
                <a:gridCol w="1034984">
                  <a:extLst>
                    <a:ext uri="{9D8B030D-6E8A-4147-A177-3AD203B41FA5}">
                      <a16:colId xmlns:a16="http://schemas.microsoft.com/office/drawing/2014/main" val="201079618"/>
                    </a:ext>
                  </a:extLst>
                </a:gridCol>
                <a:gridCol w="776238">
                  <a:extLst>
                    <a:ext uri="{9D8B030D-6E8A-4147-A177-3AD203B41FA5}">
                      <a16:colId xmlns:a16="http://schemas.microsoft.com/office/drawing/2014/main" val="1324074749"/>
                    </a:ext>
                  </a:extLst>
                </a:gridCol>
                <a:gridCol w="807288">
                  <a:extLst>
                    <a:ext uri="{9D8B030D-6E8A-4147-A177-3AD203B41FA5}">
                      <a16:colId xmlns:a16="http://schemas.microsoft.com/office/drawing/2014/main" val="4234954548"/>
                    </a:ext>
                  </a:extLst>
                </a:gridCol>
                <a:gridCol w="890087">
                  <a:extLst>
                    <a:ext uri="{9D8B030D-6E8A-4147-A177-3AD203B41FA5}">
                      <a16:colId xmlns:a16="http://schemas.microsoft.com/office/drawing/2014/main" val="2170039193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val="3902186938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val="1685787204"/>
                    </a:ext>
                  </a:extLst>
                </a:gridCol>
                <a:gridCol w="1448978">
                  <a:extLst>
                    <a:ext uri="{9D8B030D-6E8A-4147-A177-3AD203B41FA5}">
                      <a16:colId xmlns:a16="http://schemas.microsoft.com/office/drawing/2014/main" val="3462474724"/>
                    </a:ext>
                  </a:extLst>
                </a:gridCol>
                <a:gridCol w="610640">
                  <a:extLst>
                    <a:ext uri="{9D8B030D-6E8A-4147-A177-3AD203B41FA5}">
                      <a16:colId xmlns:a16="http://schemas.microsoft.com/office/drawing/2014/main" val="2460929246"/>
                    </a:ext>
                  </a:extLst>
                </a:gridCol>
              </a:tblGrid>
              <a:tr h="29602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Maquina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Custo maquina 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reserva maquina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maquina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SQL Pool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reserva banco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banco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 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total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do total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78433"/>
                  </a:ext>
                </a:extLst>
              </a:tr>
              <a:tr h="1480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prd-cro-1+3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983,25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11.637,62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12.620,86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2611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prd-cro-2 (cro-sp)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247,56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4.849,01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5.096,57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25397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VMs CRO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1.230,81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16.486,62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17.717,43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6.342,74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5.137,76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11.480,50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4.752,64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33.950,56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377392"/>
                  </a:ext>
                </a:extLst>
              </a:tr>
              <a:tr h="1480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prd-cra-2+1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399,47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969,80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1.369,27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159179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prd-cra-3 (cra-sp)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666,95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7.758,41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8.425,36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817038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VMs CRAs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1.066,42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8.728,21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9.794,63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4.893,70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4.110,21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9.003,90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2.627,37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21.425,90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253719"/>
                  </a:ext>
                </a:extLst>
              </a:tr>
              <a:tr h="1480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OABs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prd-oab-1 (oab-ba)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214,37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969,80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1.184,17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64677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prd-oab-2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220,44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969,80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1.190,24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296191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VMs OABs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434,81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2.374,41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6.105,68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4.110,21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10.215,88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636,93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13.227,22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506485"/>
                  </a:ext>
                </a:extLst>
              </a:tr>
              <a:tr h="1480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CRMV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prd-crmv-1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348,47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2.288,07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976217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prd-crmv-2 (crmv-sp)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184,78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2.124,38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70745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VMs CRMvs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533,25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3.879,21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4.412,45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2.035,95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2.055,10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4.091,05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1.183,62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9.687,13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715002"/>
                  </a:ext>
                </a:extLst>
              </a:tr>
              <a:tr h="14805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prd-mix-1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377,51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2.317,11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305455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prd-mix-2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329,54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2.269,14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78017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prd-crt-1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190,39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969,80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1.160,19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059176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prd-crn-1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181,74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484,90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666,64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258194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prd-crfa-1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178,47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484,90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663,37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709643"/>
                  </a:ext>
                </a:extLst>
              </a:tr>
              <a:tr h="14805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MIX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1.257,64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5.818,81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7.076,45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2.661,71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2.055,10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4.716,81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1.898,23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13.691,49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395024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CRESS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prd-cress-1+2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1.078,13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3.879,21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4.957,33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2.610,30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2.055,10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4.665,40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1.329,79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10.952,53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90626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prd-crm-1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368,16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3.879,21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4.247,36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1.094,78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2.122,33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1.139,34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7.509,03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706065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prd-crea-1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390,20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3.879,21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4.269,41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2.125,44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2.055,10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4.180,54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1.145,25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9.595,20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15222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prd-cau-1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364,69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2.304,29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948,66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1.976,21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618,12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4.898,62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4971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CRFs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prd-crf-1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345,30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2.284,90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999,50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2.027,06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612,92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4.924,88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184955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COREN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prd-coren-1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362,80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2.302,41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916,05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1.943,61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617,61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4.863,62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09677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prd-core-1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329,73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969,80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1.299,53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856,56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1.884,11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348,59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3.532,24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625958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CRQ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prd-crq-1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366,91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1.939,60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2.306,51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1.019,57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2.047,12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618,71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4.972,35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25746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CREFITO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prd-crefito-1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373,69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969,80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1.343,49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1.080,91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2.108,46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360,39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3.812,34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991715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CRP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prd-crp-1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184,73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969,80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1.154,53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927,78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1.027,55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1.955,33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309,70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3.419,56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635163"/>
                  </a:ext>
                </a:extLst>
              </a:tr>
              <a:tr h="148051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Totais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8.687,26 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59.157,88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67.845,14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34.619,32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29.798,99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64.418,31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18.199,22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150.462,67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291523"/>
                  </a:ext>
                </a:extLst>
              </a:tr>
              <a:tr h="444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APPGW + Storage + Backup + DNS +Diversos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18.199,22 </a:t>
                      </a:r>
                    </a:p>
                  </a:txBody>
                  <a:tcPr marL="6094" marR="6094" marT="60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4" marR="6094" marT="60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65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00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60fd2b-082c-4232-9e27-49e343c5c054">
      <Terms xmlns="http://schemas.microsoft.com/office/infopath/2007/PartnerControls"/>
    </lcf76f155ced4ddcb4097134ff3c332f>
    <TaxCatchAll xmlns="08cf1071-bfce-420e-b218-084bd7a221d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8B7D81DA80004AADF15741F28E923A" ma:contentTypeVersion="14" ma:contentTypeDescription="Crie um novo documento." ma:contentTypeScope="" ma:versionID="26ef5c2d0174e598d41716026b417f59">
  <xsd:schema xmlns:xsd="http://www.w3.org/2001/XMLSchema" xmlns:xs="http://www.w3.org/2001/XMLSchema" xmlns:p="http://schemas.microsoft.com/office/2006/metadata/properties" xmlns:ns2="08cf1071-bfce-420e-b218-084bd7a221d4" xmlns:ns3="f460fd2b-082c-4232-9e27-49e343c5c054" targetNamespace="http://schemas.microsoft.com/office/2006/metadata/properties" ma:root="true" ma:fieldsID="93cf1f617e202c4a6ac759dcbe00aca6" ns2:_="" ns3:_="">
    <xsd:import namespace="08cf1071-bfce-420e-b218-084bd7a221d4"/>
    <xsd:import namespace="f460fd2b-082c-4232-9e27-49e343c5c0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cf1071-bfce-420e-b218-084bd7a221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652cc07-5c36-412b-b0c5-3bc78c551a6c}" ma:internalName="TaxCatchAll" ma:showField="CatchAllData" ma:web="08cf1071-bfce-420e-b218-084bd7a221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0fd2b-082c-4232-9e27-49e343c5c0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a8c3e466-d288-4f09-b6b4-8b3bdf467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FEFD7E-3E4B-4686-A8B8-346526500EF2}">
  <ds:schemaRefs>
    <ds:schemaRef ds:uri="http://schemas.microsoft.com/office/2006/metadata/properties"/>
    <ds:schemaRef ds:uri="http://schemas.microsoft.com/office/infopath/2007/PartnerControls"/>
    <ds:schemaRef ds:uri="f460fd2b-082c-4232-9e27-49e343c5c054"/>
    <ds:schemaRef ds:uri="08cf1071-bfce-420e-b218-084bd7a221d4"/>
  </ds:schemaRefs>
</ds:datastoreItem>
</file>

<file path=customXml/itemProps2.xml><?xml version="1.0" encoding="utf-8"?>
<ds:datastoreItem xmlns:ds="http://schemas.openxmlformats.org/officeDocument/2006/customXml" ds:itemID="{4233BD22-73C0-4B27-862E-2D3EE80CD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cf1071-bfce-420e-b218-084bd7a221d4"/>
    <ds:schemaRef ds:uri="f460fd2b-082c-4232-9e27-49e343c5c0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29B948-56B2-4316-803F-B28D90B29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18539</TotalTime>
  <Words>1249</Words>
  <Application>Microsoft Office PowerPoint</Application>
  <PresentationFormat>Widescreen</PresentationFormat>
  <Paragraphs>788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Tema do Office</vt:lpstr>
      <vt:lpstr>Worksheet</vt:lpstr>
      <vt:lpstr>Racional Consumo Azure</vt:lpstr>
      <vt:lpstr>Custos Azure</vt:lpstr>
      <vt:lpstr>GCM - Gestão de configuração e mudança</vt:lpstr>
      <vt:lpstr>Visão geral</vt:lpstr>
      <vt:lpstr>Visão detalhada</vt:lpstr>
      <vt:lpstr>Custos “rgprd”</vt:lpstr>
      <vt:lpstr>Custos “rgprd” SQL e VMs</vt:lpstr>
      <vt:lpstr>Custos por cliente (resumida)</vt:lpstr>
      <vt:lpstr>Custos por cliente</vt:lpstr>
      <vt:lpstr>CRP_RJ</vt:lpstr>
    </vt:vector>
  </TitlesOfParts>
  <Company>IMPLANTA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fasdfsda</dc:title>
  <dc:creator>Reinaldo Costa Mendes</dc:creator>
  <cp:lastModifiedBy>Warley Costa</cp:lastModifiedBy>
  <cp:revision>421</cp:revision>
  <dcterms:created xsi:type="dcterms:W3CDTF">2017-06-28T13:06:43Z</dcterms:created>
  <dcterms:modified xsi:type="dcterms:W3CDTF">2022-08-11T18:38:18Z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0x0101007A8B7D81DA80004AADF15741F28E923A</vt:lpwstr>
  </property>
  <property fmtid="{D5CDD505-2E9C-101B-9397-08002B2CF9AE}" pid="3" name="Order">
    <vt:r8>613000</vt:r8>
  </property>
  <property fmtid="{D5CDD505-2E9C-101B-9397-08002B2CF9AE}" pid="4" name="MediaServiceImageTags">
    <vt:lpwstr/>
  </property>
</Properties>
</file>