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9" r:id="rId2"/>
    <p:sldId id="291" r:id="rId3"/>
    <p:sldId id="290" r:id="rId4"/>
    <p:sldId id="287" r:id="rId5"/>
    <p:sldId id="273" r:id="rId6"/>
    <p:sldId id="281" r:id="rId7"/>
    <p:sldId id="285" r:id="rId8"/>
    <p:sldId id="286" r:id="rId9"/>
    <p:sldId id="288" r:id="rId10"/>
    <p:sldId id="283" r:id="rId11"/>
    <p:sldId id="284" r:id="rId12"/>
    <p:sldId id="282" r:id="rId13"/>
    <p:sldId id="278" r:id="rId14"/>
    <p:sldId id="279" r:id="rId15"/>
    <p:sldId id="280" r:id="rId16"/>
    <p:sldId id="276" r:id="rId17"/>
    <p:sldId id="277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BA7D9"/>
    <a:srgbClr val="5D7194"/>
    <a:srgbClr val="5C6F92"/>
    <a:srgbClr val="9CBBF3"/>
    <a:srgbClr val="0B2553"/>
    <a:srgbClr val="3D547D"/>
    <a:srgbClr val="0A214A"/>
    <a:srgbClr val="253F6D"/>
    <a:srgbClr val="A4BFEF"/>
    <a:srgbClr val="025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1E3D20-4CF2-4460-9D06-C7B25BCD74F5}" v="56" dt="2024-01-09T18:35:46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7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49490-0D4D-4F7D-ADF8-43A809B63D7B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AE6CC-1C34-4EBC-9F4B-E03DCD39298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052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9AE6CC-1C34-4EBC-9F4B-E03DCD39298E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3740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9F2E4-983D-A107-5685-E597CB244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88B2B2-0C0D-D995-271D-C8A625971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9C55D0B-23D2-B23E-F761-A119203B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A063B3-4C35-9286-ABC6-F8CA434E5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9A6ADC-67EC-B94E-CB56-635DB943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435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9B727-F6CC-EF76-2B66-6992E7CF8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1372D5F-BE36-7F8A-3296-EDF7D5AFC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625A129-6D26-2CC4-2765-17C34D6F0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578D9C-055A-0A34-31D7-318282C8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6D6DFE-6C0D-61AC-506D-D2E57353B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14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5905D57-A963-AC6E-65FF-0687DA5D5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F1DBC54-64BE-55BB-0C70-46E7AA184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C665CF-4A1C-82C0-825B-A4DD594C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27F566-F351-3CE8-FC31-38113007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F3A770-F297-3586-2FA9-9A72957A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9389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EF7DB-3AE5-1280-0DB3-0EAD927E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F28F26-8A83-CAF8-89DA-B38A9B20D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B8AA79-7CA2-8A10-E46D-17D88DF87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D38C75-23F7-BF9B-D370-C8FA5F0A1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EA1B79-0B02-E27E-4707-15078AF7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171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ECED8-718C-D062-C194-A647DC1AB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760DC6-5047-EB9E-6D22-4A3FEA029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44C5E9-5FE2-E7DB-C12C-FBD2DF25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9BDCD0-43A7-91FE-5804-6D964A022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4E9866-055A-2C40-8AA4-13299C86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432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56432-2E29-ECB8-A418-DE0FDF50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A7A50C-3298-F05F-0450-2AB782807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116693-20A6-1FAE-ED7B-C3A6222B8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1A7945B-2429-5BAA-0BDF-BCBF5A06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7160D2-E68C-B1CF-9393-51A56C4F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52428C-8BA1-E382-5ED2-19BF42D7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55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92635-B3EF-F2AB-2A15-23835D2C9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E07A11-3FDB-64CB-8676-4441B2CBE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2E8595-7D95-0FDB-22F0-6679E9897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EB289B-0862-EEE0-5E5B-A98E32783F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A1681F6-F1E1-DC44-2410-9965D7AC9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314D33F-2046-DDC8-1943-0DA3D74D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65C891A-218C-3443-65C6-2230CFC1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1774E5B-8280-3DD0-0D17-B3E53E21F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29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7FE0E-07A6-DB49-4A4A-030C2255A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0C75EA5-23C6-C24B-FDFE-D7F8BFD37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D3DF32-3243-7735-ED78-B1AA8DC7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B4EEF9-655D-784D-156E-09060C06F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5603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AC6E45-C0CD-5639-D7C1-CBD7C2A8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3EB51C2-ED28-CF59-2876-78612F74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9A2ED2-C029-9008-1607-EF166AA2A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698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D0087-897E-778F-5DD0-E1B8F653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2DC7DA-E8A7-5C68-A20B-2F1FFFF20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74DDE3-4FEE-C376-0B61-5EC675E58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5D3881-554D-25A3-AA00-3F19236D1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F37D4E-1C57-C4E4-06DA-9E42D1407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343B45-1DC8-F2A7-0306-7A19C67A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0094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21D8D-F367-FEAF-5C90-2BAA03F12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2DFAB41-39B3-7B85-B284-E3644AAE5A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ACBAA0-D507-F027-C4B1-616573AB9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64AC4D-419D-A181-AE7F-39026E16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55C7-9714-4CA9-A851-F7B3780BC7F4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FF740C-A8CA-E6A4-AF9C-F1ECE0F8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9A7BA9-61F1-FD8A-E38F-ECCC8769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708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80FF2E8-C03B-9B2D-5701-C2545F688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183167-08F2-3A3C-1B67-84256EAFC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60527B-FE87-68AE-9830-7F81BE3A6E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555C7-9714-4CA9-A851-F7B3780BC7F4}" type="datetimeFigureOut">
              <a:rPr lang="pt-BR" smtClean="0"/>
              <a:t>11/10/2024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5AC4D9-C177-6F0C-5A13-21D4014BC7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6ACB6C-AD6F-95F5-C15D-418383529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DB9EC-C5F2-4A63-818C-547BBF8979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83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: Cantos Superiores Arredondados 15">
            <a:extLst>
              <a:ext uri="{FF2B5EF4-FFF2-40B4-BE49-F238E27FC236}">
                <a16:creationId xmlns:a16="http://schemas.microsoft.com/office/drawing/2014/main" id="{7B40AA57-9CDF-2E3F-AD21-9C38C626F6FA}"/>
              </a:ext>
            </a:extLst>
          </p:cNvPr>
          <p:cNvSpPr/>
          <p:nvPr/>
        </p:nvSpPr>
        <p:spPr>
          <a:xfrm rot="10800000">
            <a:off x="655019" y="547506"/>
            <a:ext cx="11390076" cy="1045041"/>
          </a:xfrm>
          <a:prstGeom prst="round2SameRect">
            <a:avLst>
              <a:gd name="adj1" fmla="val 3822"/>
              <a:gd name="adj2" fmla="val 0"/>
            </a:avLst>
          </a:prstGeom>
          <a:gradFill flip="none" rotWithShape="1">
            <a:gsLst>
              <a:gs pos="0">
                <a:srgbClr val="A4BFEF">
                  <a:shade val="30000"/>
                  <a:satMod val="115000"/>
                </a:srgbClr>
              </a:gs>
              <a:gs pos="50000">
                <a:srgbClr val="A4BFEF">
                  <a:shade val="67500"/>
                  <a:satMod val="115000"/>
                </a:srgbClr>
              </a:gs>
              <a:gs pos="100000">
                <a:srgbClr val="A4BFEF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937703A-410E-D5A8-50FC-EC78F1A6569E}"/>
              </a:ext>
            </a:extLst>
          </p:cNvPr>
          <p:cNvSpPr/>
          <p:nvPr/>
        </p:nvSpPr>
        <p:spPr>
          <a:xfrm>
            <a:off x="0" y="2014"/>
            <a:ext cx="12192000" cy="6855985"/>
          </a:xfrm>
          <a:prstGeom prst="rect">
            <a:avLst/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u="sng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tângulo: Cantos Superiores Arredondados 13">
            <a:extLst>
              <a:ext uri="{FF2B5EF4-FFF2-40B4-BE49-F238E27FC236}">
                <a16:creationId xmlns:a16="http://schemas.microsoft.com/office/drawing/2014/main" id="{41FA7F04-8919-8A97-CCB4-14A2B25C0E13}"/>
              </a:ext>
            </a:extLst>
          </p:cNvPr>
          <p:cNvSpPr/>
          <p:nvPr/>
        </p:nvSpPr>
        <p:spPr>
          <a:xfrm rot="10800000">
            <a:off x="-3" y="-2"/>
            <a:ext cx="12191999" cy="6858001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A4BFEF">
                  <a:shade val="30000"/>
                  <a:satMod val="115000"/>
                </a:srgbClr>
              </a:gs>
              <a:gs pos="50000">
                <a:srgbClr val="A4BFEF">
                  <a:shade val="67500"/>
                  <a:satMod val="115000"/>
                </a:srgbClr>
              </a:gs>
              <a:gs pos="100000">
                <a:srgbClr val="A4BFEF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18FABBA-ABFD-736A-0F5B-98A5BAC8C45E}"/>
              </a:ext>
            </a:extLst>
          </p:cNvPr>
          <p:cNvSpPr/>
          <p:nvPr/>
        </p:nvSpPr>
        <p:spPr>
          <a:xfrm rot="5400000">
            <a:off x="8560790" y="-1980337"/>
            <a:ext cx="434901" cy="459812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683710" y="101275"/>
            <a:ext cx="25207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Painel de Contratos</a:t>
            </a:r>
            <a:endParaRPr lang="pt-BR" sz="20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09E50EF9-27CE-4D14-97F3-4AA432DD82C6}"/>
              </a:ext>
            </a:extLst>
          </p:cNvPr>
          <p:cNvSpPr/>
          <p:nvPr/>
        </p:nvSpPr>
        <p:spPr>
          <a:xfrm rot="10800000">
            <a:off x="683710" y="605023"/>
            <a:ext cx="7379634" cy="1469144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3A78E41C-B054-7980-3B3B-50C221A8DC1F}"/>
              </a:ext>
            </a:extLst>
          </p:cNvPr>
          <p:cNvSpPr/>
          <p:nvPr/>
        </p:nvSpPr>
        <p:spPr>
          <a:xfrm>
            <a:off x="0" y="-3"/>
            <a:ext cx="655019" cy="6855985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D1338761-39D0-CB2E-FC55-B3095F48C362}"/>
              </a:ext>
            </a:extLst>
          </p:cNvPr>
          <p:cNvSpPr/>
          <p:nvPr/>
        </p:nvSpPr>
        <p:spPr>
          <a:xfrm rot="5400000">
            <a:off x="11422129" y="-130313"/>
            <a:ext cx="434901" cy="863288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E8CFF2C-EABB-D381-DC5F-1C8D55717309}"/>
              </a:ext>
            </a:extLst>
          </p:cNvPr>
          <p:cNvSpPr txBox="1"/>
          <p:nvPr/>
        </p:nvSpPr>
        <p:spPr>
          <a:xfrm>
            <a:off x="730832" y="541151"/>
            <a:ext cx="2961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Principais</a:t>
            </a:r>
            <a:r>
              <a:rPr lang="pt-BR" sz="20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indicadores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B79EBAA0-23AB-0A6C-5CE2-9829F728F1CB}"/>
              </a:ext>
            </a:extLst>
          </p:cNvPr>
          <p:cNvCxnSpPr>
            <a:cxnSpLocks/>
          </p:cNvCxnSpPr>
          <p:nvPr/>
        </p:nvCxnSpPr>
        <p:spPr>
          <a:xfrm>
            <a:off x="683710" y="932552"/>
            <a:ext cx="73796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3BDAEC20-C637-D80E-D866-313690DAD3FB}"/>
              </a:ext>
            </a:extLst>
          </p:cNvPr>
          <p:cNvSpPr/>
          <p:nvPr/>
        </p:nvSpPr>
        <p:spPr>
          <a:xfrm>
            <a:off x="730832" y="2138038"/>
            <a:ext cx="7332512" cy="4656085"/>
          </a:xfrm>
          <a:prstGeom prst="roundRect">
            <a:avLst>
              <a:gd name="adj" fmla="val 2337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6A165570-E6F1-58A5-3620-3CC310842DAB}"/>
              </a:ext>
            </a:extLst>
          </p:cNvPr>
          <p:cNvSpPr/>
          <p:nvPr/>
        </p:nvSpPr>
        <p:spPr>
          <a:xfrm>
            <a:off x="8247018" y="635441"/>
            <a:ext cx="3824206" cy="6158682"/>
          </a:xfrm>
          <a:prstGeom prst="roundRect">
            <a:avLst>
              <a:gd name="adj" fmla="val 2337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38159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937703A-410E-D5A8-50FC-EC78F1A6569E}"/>
              </a:ext>
            </a:extLst>
          </p:cNvPr>
          <p:cNvSpPr/>
          <p:nvPr/>
        </p:nvSpPr>
        <p:spPr>
          <a:xfrm>
            <a:off x="0" y="2015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15000">
                <a:srgbClr val="19386E">
                  <a:shade val="67500"/>
                  <a:satMod val="115000"/>
                </a:srgbClr>
              </a:gs>
              <a:gs pos="70335">
                <a:srgbClr val="19386E">
                  <a:shade val="100000"/>
                  <a:satMod val="115000"/>
                </a:srgbClr>
              </a:gs>
              <a:gs pos="27500">
                <a:srgbClr val="11316B"/>
              </a:gs>
              <a:gs pos="5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10516179" y="93887"/>
            <a:ext cx="1550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Visão Geral</a:t>
            </a:r>
            <a:endParaRPr lang="pt-BR" sz="20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09E50EF9-27CE-4D14-97F3-4AA432DD82C6}"/>
              </a:ext>
            </a:extLst>
          </p:cNvPr>
          <p:cNvSpPr/>
          <p:nvPr/>
        </p:nvSpPr>
        <p:spPr>
          <a:xfrm rot="10800000">
            <a:off x="765301" y="452296"/>
            <a:ext cx="1673097" cy="964855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25400" dir="1200000" sx="107000" sy="107000" algn="ctr" rotWithShape="0">
              <a:schemeClr val="tx2">
                <a:lumMod val="40000"/>
                <a:lumOff val="60000"/>
                <a:alpha val="1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3A78E41C-B054-7980-3B3B-50C221A8DC1F}"/>
              </a:ext>
            </a:extLst>
          </p:cNvPr>
          <p:cNvSpPr/>
          <p:nvPr/>
        </p:nvSpPr>
        <p:spPr>
          <a:xfrm>
            <a:off x="89751" y="452296"/>
            <a:ext cx="506759" cy="6291114"/>
          </a:xfrm>
          <a:prstGeom prst="roundRect">
            <a:avLst/>
          </a:prstGeom>
          <a:gradFill flip="none" rotWithShape="1">
            <a:gsLst>
              <a:gs pos="0">
                <a:srgbClr val="A4BFEF">
                  <a:shade val="30000"/>
                  <a:satMod val="115000"/>
                </a:srgbClr>
              </a:gs>
              <a:gs pos="50000">
                <a:srgbClr val="A4BFEF">
                  <a:shade val="67500"/>
                  <a:satMod val="115000"/>
                </a:srgbClr>
              </a:gs>
              <a:gs pos="100000">
                <a:srgbClr val="A4BFEF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7E6F4669-4AD6-5974-08CB-985864BAE5A6}"/>
              </a:ext>
            </a:extLst>
          </p:cNvPr>
          <p:cNvSpPr/>
          <p:nvPr/>
        </p:nvSpPr>
        <p:spPr>
          <a:xfrm>
            <a:off x="10166161" y="546880"/>
            <a:ext cx="1806572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25400" dir="1200000" sx="107000" sy="107000" algn="ctr" rotWithShape="0">
              <a:schemeClr val="tx2">
                <a:lumMod val="40000"/>
                <a:lumOff val="60000"/>
                <a:alpha val="1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A3F0CD82-877E-AB66-BB5C-B411B0587ED2}"/>
              </a:ext>
            </a:extLst>
          </p:cNvPr>
          <p:cNvSpPr/>
          <p:nvPr/>
        </p:nvSpPr>
        <p:spPr>
          <a:xfrm rot="10800000">
            <a:off x="734689" y="1576026"/>
            <a:ext cx="7057380" cy="2369060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8A569B3-F653-0FEB-CFD7-89B4F8E23E9F}"/>
              </a:ext>
            </a:extLst>
          </p:cNvPr>
          <p:cNvSpPr/>
          <p:nvPr/>
        </p:nvSpPr>
        <p:spPr>
          <a:xfrm rot="10800000">
            <a:off x="7930247" y="1593008"/>
            <a:ext cx="4099856" cy="2369060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0F4471E0-462F-BBCD-FD44-27B755067425}"/>
              </a:ext>
            </a:extLst>
          </p:cNvPr>
          <p:cNvSpPr/>
          <p:nvPr/>
        </p:nvSpPr>
        <p:spPr>
          <a:xfrm rot="10800000">
            <a:off x="7930247" y="4111856"/>
            <a:ext cx="4099856" cy="2630760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729D90F-C5A1-34A9-B8BA-08DE8FAF08C7}"/>
              </a:ext>
            </a:extLst>
          </p:cNvPr>
          <p:cNvSpPr/>
          <p:nvPr/>
        </p:nvSpPr>
        <p:spPr>
          <a:xfrm rot="10800000">
            <a:off x="733064" y="4097443"/>
            <a:ext cx="7057380" cy="2630761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F37A8482-A40A-5A9B-7756-0AFF5225B02C}"/>
              </a:ext>
            </a:extLst>
          </p:cNvPr>
          <p:cNvSpPr/>
          <p:nvPr/>
        </p:nvSpPr>
        <p:spPr>
          <a:xfrm>
            <a:off x="8173603" y="520813"/>
            <a:ext cx="1806572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25400" dir="1200000" sx="107000" sy="107000" algn="ctr" rotWithShape="0">
              <a:schemeClr val="tx2">
                <a:lumMod val="40000"/>
                <a:lumOff val="60000"/>
                <a:alpha val="1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59F0CFD6-7C6D-ABC6-F1A3-948B82475B93}"/>
              </a:ext>
            </a:extLst>
          </p:cNvPr>
          <p:cNvSpPr/>
          <p:nvPr/>
        </p:nvSpPr>
        <p:spPr>
          <a:xfrm>
            <a:off x="6331712" y="527333"/>
            <a:ext cx="1708287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25400" dir="1200000" sx="107000" sy="107000" algn="ctr" rotWithShape="0">
              <a:schemeClr val="tx2">
                <a:lumMod val="40000"/>
                <a:lumOff val="60000"/>
                <a:alpha val="1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2A316BB8-7D22-F518-9108-41DFE0240BDA}"/>
              </a:ext>
            </a:extLst>
          </p:cNvPr>
          <p:cNvSpPr/>
          <p:nvPr/>
        </p:nvSpPr>
        <p:spPr>
          <a:xfrm>
            <a:off x="4441262" y="520813"/>
            <a:ext cx="1708288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25400" dir="1200000" sx="107000" sy="107000" algn="ctr" rotWithShape="0">
              <a:schemeClr val="tx2">
                <a:lumMod val="40000"/>
                <a:lumOff val="60000"/>
                <a:alpha val="1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F53A4CED-01EF-F184-FC67-3F7695FD4F12}"/>
              </a:ext>
            </a:extLst>
          </p:cNvPr>
          <p:cNvSpPr/>
          <p:nvPr/>
        </p:nvSpPr>
        <p:spPr>
          <a:xfrm>
            <a:off x="2555090" y="520812"/>
            <a:ext cx="1708288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25400" dir="1200000" sx="107000" sy="107000" algn="ctr" rotWithShape="0">
              <a:schemeClr val="tx2">
                <a:lumMod val="40000"/>
                <a:lumOff val="60000"/>
                <a:alpha val="1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0ABA53EF-E4D5-BD5B-5E1B-C566F8C70172}"/>
              </a:ext>
            </a:extLst>
          </p:cNvPr>
          <p:cNvSpPr/>
          <p:nvPr/>
        </p:nvSpPr>
        <p:spPr>
          <a:xfrm rot="5400000">
            <a:off x="4123794" y="-1827796"/>
            <a:ext cx="262374" cy="7070931"/>
          </a:xfrm>
          <a:prstGeom prst="roundRect">
            <a:avLst/>
          </a:prstGeom>
          <a:solidFill>
            <a:srgbClr val="9CBBF3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1E849A5-C21C-85D3-CC3F-160FB9ADF47B}"/>
              </a:ext>
            </a:extLst>
          </p:cNvPr>
          <p:cNvSpPr/>
          <p:nvPr/>
        </p:nvSpPr>
        <p:spPr>
          <a:xfrm rot="5400000">
            <a:off x="4126374" y="677844"/>
            <a:ext cx="258309" cy="7138534"/>
          </a:xfrm>
          <a:prstGeom prst="roundRect">
            <a:avLst/>
          </a:prstGeom>
          <a:solidFill>
            <a:srgbClr val="9CBBF3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05C04A0-6F3E-8D60-F17B-2A398281D63A}"/>
              </a:ext>
            </a:extLst>
          </p:cNvPr>
          <p:cNvSpPr/>
          <p:nvPr/>
        </p:nvSpPr>
        <p:spPr>
          <a:xfrm rot="5400000">
            <a:off x="9848988" y="-330928"/>
            <a:ext cx="262374" cy="4099858"/>
          </a:xfrm>
          <a:prstGeom prst="roundRect">
            <a:avLst/>
          </a:prstGeom>
          <a:solidFill>
            <a:srgbClr val="9CBBF3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7CDD747-F9E0-457C-C1B1-B7D252582542}"/>
              </a:ext>
            </a:extLst>
          </p:cNvPr>
          <p:cNvSpPr/>
          <p:nvPr/>
        </p:nvSpPr>
        <p:spPr>
          <a:xfrm rot="5400000">
            <a:off x="9860035" y="2197182"/>
            <a:ext cx="262374" cy="4099858"/>
          </a:xfrm>
          <a:prstGeom prst="roundRect">
            <a:avLst/>
          </a:prstGeom>
          <a:solidFill>
            <a:srgbClr val="9CBBF3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14363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937703A-410E-D5A8-50FC-EC78F1A6569E}"/>
              </a:ext>
            </a:extLst>
          </p:cNvPr>
          <p:cNvSpPr/>
          <p:nvPr/>
        </p:nvSpPr>
        <p:spPr>
          <a:xfrm>
            <a:off x="0" y="2015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15000">
                <a:srgbClr val="19386E">
                  <a:shade val="67500"/>
                  <a:satMod val="115000"/>
                </a:srgbClr>
              </a:gs>
              <a:gs pos="70335">
                <a:srgbClr val="19386E">
                  <a:shade val="100000"/>
                  <a:satMod val="115000"/>
                </a:srgbClr>
              </a:gs>
              <a:gs pos="27500">
                <a:srgbClr val="11316B"/>
              </a:gs>
              <a:gs pos="5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10516179" y="93887"/>
            <a:ext cx="15506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Visão Geral</a:t>
            </a:r>
            <a:endParaRPr lang="pt-BR" sz="20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09E50EF9-27CE-4D14-97F3-4AA432DD82C6}"/>
              </a:ext>
            </a:extLst>
          </p:cNvPr>
          <p:cNvSpPr/>
          <p:nvPr/>
        </p:nvSpPr>
        <p:spPr>
          <a:xfrm rot="10800000">
            <a:off x="734686" y="199504"/>
            <a:ext cx="3047279" cy="1224165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25400" dir="1200000" sx="107000" sy="107000" algn="ctr" rotWithShape="0">
              <a:schemeClr val="tx2">
                <a:lumMod val="40000"/>
                <a:lumOff val="60000"/>
                <a:alpha val="1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3A78E41C-B054-7980-3B3B-50C221A8DC1F}"/>
              </a:ext>
            </a:extLst>
          </p:cNvPr>
          <p:cNvSpPr/>
          <p:nvPr/>
        </p:nvSpPr>
        <p:spPr>
          <a:xfrm>
            <a:off x="89751" y="452296"/>
            <a:ext cx="506759" cy="6291114"/>
          </a:xfrm>
          <a:prstGeom prst="roundRect">
            <a:avLst/>
          </a:prstGeom>
          <a:gradFill flip="none" rotWithShape="1">
            <a:gsLst>
              <a:gs pos="0">
                <a:srgbClr val="A4BFEF">
                  <a:shade val="30000"/>
                  <a:satMod val="115000"/>
                </a:srgbClr>
              </a:gs>
              <a:gs pos="50000">
                <a:srgbClr val="A4BFEF">
                  <a:shade val="67500"/>
                  <a:satMod val="115000"/>
                </a:srgbClr>
              </a:gs>
              <a:gs pos="100000">
                <a:srgbClr val="A4BFEF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E8BC8FD1-0DA1-49B3-B466-693A8F9C295B}"/>
              </a:ext>
            </a:extLst>
          </p:cNvPr>
          <p:cNvSpPr/>
          <p:nvPr/>
        </p:nvSpPr>
        <p:spPr>
          <a:xfrm>
            <a:off x="3943866" y="556414"/>
            <a:ext cx="1828010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25400" dir="1200000" sx="107000" sy="107000" algn="ctr" rotWithShape="0">
              <a:schemeClr val="tx2">
                <a:lumMod val="40000"/>
                <a:lumOff val="60000"/>
                <a:alpha val="1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488AC7FD-D50A-A118-40D0-69551C636114}"/>
              </a:ext>
            </a:extLst>
          </p:cNvPr>
          <p:cNvSpPr/>
          <p:nvPr/>
        </p:nvSpPr>
        <p:spPr>
          <a:xfrm>
            <a:off x="5933774" y="556414"/>
            <a:ext cx="1828010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25400" dir="1200000" sx="107000" sy="107000" algn="ctr" rotWithShape="0">
              <a:schemeClr val="tx2">
                <a:lumMod val="40000"/>
                <a:lumOff val="60000"/>
                <a:alpha val="1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5B23777-7364-CE84-4940-8DCBA000C17C}"/>
              </a:ext>
            </a:extLst>
          </p:cNvPr>
          <p:cNvSpPr/>
          <p:nvPr/>
        </p:nvSpPr>
        <p:spPr>
          <a:xfrm>
            <a:off x="7923682" y="561093"/>
            <a:ext cx="2006071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25400" dir="1200000" sx="107000" sy="107000" algn="ctr" rotWithShape="0">
              <a:schemeClr val="tx2">
                <a:lumMod val="40000"/>
                <a:lumOff val="60000"/>
                <a:alpha val="1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7E6F4669-4AD6-5974-08CB-985864BAE5A6}"/>
              </a:ext>
            </a:extLst>
          </p:cNvPr>
          <p:cNvSpPr/>
          <p:nvPr/>
        </p:nvSpPr>
        <p:spPr>
          <a:xfrm>
            <a:off x="10091651" y="556414"/>
            <a:ext cx="1938452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25400" dir="1200000" sx="107000" sy="107000" algn="ctr" rotWithShape="0">
              <a:schemeClr val="tx2">
                <a:lumMod val="40000"/>
                <a:lumOff val="60000"/>
                <a:alpha val="13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A3F0CD82-877E-AB66-BB5C-B411B0587ED2}"/>
              </a:ext>
            </a:extLst>
          </p:cNvPr>
          <p:cNvSpPr/>
          <p:nvPr/>
        </p:nvSpPr>
        <p:spPr>
          <a:xfrm rot="10800000">
            <a:off x="734689" y="1576026"/>
            <a:ext cx="7057380" cy="2369060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18A569B3-F653-0FEB-CFD7-89B4F8E23E9F}"/>
              </a:ext>
            </a:extLst>
          </p:cNvPr>
          <p:cNvSpPr/>
          <p:nvPr/>
        </p:nvSpPr>
        <p:spPr>
          <a:xfrm rot="10800000">
            <a:off x="7930247" y="1593008"/>
            <a:ext cx="4099856" cy="2369060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0F4471E0-462F-BBCD-FD44-27B755067425}"/>
              </a:ext>
            </a:extLst>
          </p:cNvPr>
          <p:cNvSpPr/>
          <p:nvPr/>
        </p:nvSpPr>
        <p:spPr>
          <a:xfrm rot="10800000">
            <a:off x="7930247" y="4111856"/>
            <a:ext cx="4099856" cy="2630760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729D90F-C5A1-34A9-B8BA-08DE8FAF08C7}"/>
              </a:ext>
            </a:extLst>
          </p:cNvPr>
          <p:cNvSpPr/>
          <p:nvPr/>
        </p:nvSpPr>
        <p:spPr>
          <a:xfrm rot="10800000">
            <a:off x="733064" y="4097443"/>
            <a:ext cx="7057380" cy="2630761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42789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E71E129C-31B3-1DF8-89EF-7E6D0BBACB25}"/>
              </a:ext>
            </a:extLst>
          </p:cNvPr>
          <p:cNvSpPr/>
          <p:nvPr/>
        </p:nvSpPr>
        <p:spPr>
          <a:xfrm rot="10800000">
            <a:off x="3133724" y="4049057"/>
            <a:ext cx="8937353" cy="2808940"/>
          </a:xfrm>
          <a:prstGeom prst="roundRect">
            <a:avLst>
              <a:gd name="adj" fmla="val 2526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FE03E4A4-9B19-4525-BC38-6823E45EFB55}"/>
              </a:ext>
            </a:extLst>
          </p:cNvPr>
          <p:cNvSpPr/>
          <p:nvPr/>
        </p:nvSpPr>
        <p:spPr>
          <a:xfrm>
            <a:off x="12916" y="2939089"/>
            <a:ext cx="12192000" cy="391890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66A6C0A-4211-45D4-9911-F7C7AC8FDBFE}"/>
              </a:ext>
            </a:extLst>
          </p:cNvPr>
          <p:cNvSpPr/>
          <p:nvPr/>
        </p:nvSpPr>
        <p:spPr>
          <a:xfrm>
            <a:off x="0" y="0"/>
            <a:ext cx="12179084" cy="1571625"/>
          </a:xfrm>
          <a:prstGeom prst="rect">
            <a:avLst/>
          </a:prstGeom>
          <a:gradFill flip="none" rotWithShape="1">
            <a:gsLst>
              <a:gs pos="81000">
                <a:srgbClr val="19386E">
                  <a:shade val="300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2FC51A79-7FF7-4599-8D9E-CF41D1FCF210}"/>
              </a:ext>
            </a:extLst>
          </p:cNvPr>
          <p:cNvSpPr/>
          <p:nvPr/>
        </p:nvSpPr>
        <p:spPr>
          <a:xfrm rot="10800000">
            <a:off x="721906" y="1657086"/>
            <a:ext cx="7164303" cy="2276588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8406962" y="83422"/>
            <a:ext cx="34871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Visão Analítica Vendas</a:t>
            </a:r>
            <a:endParaRPr lang="pt-BR" sz="2000" dirty="0">
              <a:solidFill>
                <a:prstClr val="whit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7A8DF93A-BD82-4B93-FC1E-785731166BA7}"/>
              </a:ext>
            </a:extLst>
          </p:cNvPr>
          <p:cNvSpPr/>
          <p:nvPr/>
        </p:nvSpPr>
        <p:spPr>
          <a:xfrm rot="10800000">
            <a:off x="721909" y="4049055"/>
            <a:ext cx="11358694" cy="2693560"/>
          </a:xfrm>
          <a:prstGeom prst="round2SameRect">
            <a:avLst>
              <a:gd name="adj1" fmla="val 1224"/>
              <a:gd name="adj2" fmla="val 0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tângulo: Cantos Superiores Arredondados 25">
            <a:extLst>
              <a:ext uri="{FF2B5EF4-FFF2-40B4-BE49-F238E27FC236}">
                <a16:creationId xmlns:a16="http://schemas.microsoft.com/office/drawing/2014/main" id="{59986A79-28F8-A686-1F8F-1BF86FE261A6}"/>
              </a:ext>
            </a:extLst>
          </p:cNvPr>
          <p:cNvSpPr/>
          <p:nvPr/>
        </p:nvSpPr>
        <p:spPr>
          <a:xfrm rot="10800000">
            <a:off x="8010518" y="1635552"/>
            <a:ext cx="4051034" cy="2276588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91242C6-AC29-B8AF-0E68-735512AE9E74}"/>
              </a:ext>
            </a:extLst>
          </p:cNvPr>
          <p:cNvSpPr/>
          <p:nvPr/>
        </p:nvSpPr>
        <p:spPr>
          <a:xfrm rot="10800000">
            <a:off x="10359942" y="556881"/>
            <a:ext cx="1711136" cy="844273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C1716C6A-C82F-9D81-62C4-75017B9502D5}"/>
              </a:ext>
            </a:extLst>
          </p:cNvPr>
          <p:cNvSpPr/>
          <p:nvPr/>
        </p:nvSpPr>
        <p:spPr>
          <a:xfrm rot="10800000">
            <a:off x="8527884" y="556880"/>
            <a:ext cx="1711136" cy="844273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CA55ED43-A933-BAB0-52DF-14F72FA3CF2F}"/>
              </a:ext>
            </a:extLst>
          </p:cNvPr>
          <p:cNvSpPr/>
          <p:nvPr/>
        </p:nvSpPr>
        <p:spPr>
          <a:xfrm rot="10800000">
            <a:off x="6686301" y="556879"/>
            <a:ext cx="1711136" cy="844273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0C838B8B-DF20-887F-980C-0CF6D7E61157}"/>
              </a:ext>
            </a:extLst>
          </p:cNvPr>
          <p:cNvSpPr/>
          <p:nvPr/>
        </p:nvSpPr>
        <p:spPr>
          <a:xfrm rot="10800000">
            <a:off x="4860169" y="561599"/>
            <a:ext cx="1711136" cy="844273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09E50EF9-27CE-4D14-97F3-4AA432DD82C6}"/>
              </a:ext>
            </a:extLst>
          </p:cNvPr>
          <p:cNvSpPr/>
          <p:nvPr/>
        </p:nvSpPr>
        <p:spPr>
          <a:xfrm rot="10800000">
            <a:off x="734691" y="483532"/>
            <a:ext cx="2168922" cy="974106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Retângulo: Cantos Arredondados 55">
            <a:extLst>
              <a:ext uri="{FF2B5EF4-FFF2-40B4-BE49-F238E27FC236}">
                <a16:creationId xmlns:a16="http://schemas.microsoft.com/office/drawing/2014/main" id="{24D23750-53F6-A055-07E1-67EF5ED4FF27}"/>
              </a:ext>
            </a:extLst>
          </p:cNvPr>
          <p:cNvSpPr/>
          <p:nvPr/>
        </p:nvSpPr>
        <p:spPr>
          <a:xfrm rot="10800000">
            <a:off x="3038048" y="560205"/>
            <a:ext cx="1711136" cy="844273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Retângulo: Cantos Superiores Arredondados 56">
            <a:extLst>
              <a:ext uri="{FF2B5EF4-FFF2-40B4-BE49-F238E27FC236}">
                <a16:creationId xmlns:a16="http://schemas.microsoft.com/office/drawing/2014/main" id="{F5408C10-B272-2D36-87BC-09F52503EFFF}"/>
              </a:ext>
            </a:extLst>
          </p:cNvPr>
          <p:cNvSpPr/>
          <p:nvPr/>
        </p:nvSpPr>
        <p:spPr>
          <a:xfrm rot="10800000">
            <a:off x="7992971" y="4238621"/>
            <a:ext cx="4024581" cy="2428879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tângulo: Cantos Superiores Arredondados 60">
            <a:extLst>
              <a:ext uri="{FF2B5EF4-FFF2-40B4-BE49-F238E27FC236}">
                <a16:creationId xmlns:a16="http://schemas.microsoft.com/office/drawing/2014/main" id="{7CF47F94-5B2E-6B8C-0FD8-6E36B43B9467}"/>
              </a:ext>
            </a:extLst>
          </p:cNvPr>
          <p:cNvSpPr/>
          <p:nvPr/>
        </p:nvSpPr>
        <p:spPr>
          <a:xfrm rot="10800000">
            <a:off x="781365" y="4238626"/>
            <a:ext cx="7076587" cy="2428876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3A78E41C-B054-7980-3B3B-50C221A8DC1F}"/>
              </a:ext>
            </a:extLst>
          </p:cNvPr>
          <p:cNvSpPr/>
          <p:nvPr/>
        </p:nvSpPr>
        <p:spPr>
          <a:xfrm rot="10800000">
            <a:off x="35702" y="451502"/>
            <a:ext cx="632678" cy="6291114"/>
          </a:xfrm>
          <a:prstGeom prst="roundRect">
            <a:avLst/>
          </a:prstGeom>
          <a:gradFill flip="none" rotWithShape="1">
            <a:gsLst>
              <a:gs pos="0">
                <a:srgbClr val="A4BFEF">
                  <a:shade val="30000"/>
                  <a:satMod val="115000"/>
                </a:srgbClr>
              </a:gs>
              <a:gs pos="50000">
                <a:srgbClr val="A4BFEF">
                  <a:shade val="67500"/>
                  <a:satMod val="115000"/>
                </a:srgbClr>
              </a:gs>
              <a:gs pos="100000">
                <a:srgbClr val="A4BFEF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55D2A056-B6F6-354A-D2F8-4ACB6D698CAE}"/>
              </a:ext>
            </a:extLst>
          </p:cNvPr>
          <p:cNvSpPr/>
          <p:nvPr/>
        </p:nvSpPr>
        <p:spPr>
          <a:xfrm rot="5400000">
            <a:off x="4195858" y="731412"/>
            <a:ext cx="258308" cy="7087293"/>
          </a:xfrm>
          <a:prstGeom prst="roundRect">
            <a:avLst/>
          </a:prstGeom>
          <a:gradFill flip="none" rotWithShape="1">
            <a:gsLst>
              <a:gs pos="0">
                <a:srgbClr val="A4BFEF">
                  <a:shade val="30000"/>
                  <a:satMod val="115000"/>
                </a:srgbClr>
              </a:gs>
              <a:gs pos="50000">
                <a:srgbClr val="A4BFEF">
                  <a:shade val="67500"/>
                  <a:satMod val="115000"/>
                </a:srgbClr>
              </a:gs>
              <a:gs pos="100000">
                <a:srgbClr val="A4BFEF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id="{B74364B6-26DD-9DBD-20BF-D802C54A2DC1}"/>
              </a:ext>
            </a:extLst>
          </p:cNvPr>
          <p:cNvSpPr/>
          <p:nvPr/>
        </p:nvSpPr>
        <p:spPr>
          <a:xfrm rot="5400000">
            <a:off x="9882383" y="2240240"/>
            <a:ext cx="258308" cy="4037132"/>
          </a:xfrm>
          <a:prstGeom prst="roundRect">
            <a:avLst/>
          </a:prstGeom>
          <a:gradFill flip="none" rotWithShape="1">
            <a:gsLst>
              <a:gs pos="0">
                <a:srgbClr val="A4BFEF">
                  <a:shade val="30000"/>
                  <a:satMod val="115000"/>
                </a:srgbClr>
              </a:gs>
              <a:gs pos="50000">
                <a:srgbClr val="A4BFEF">
                  <a:shade val="67500"/>
                  <a:satMod val="115000"/>
                </a:srgbClr>
              </a:gs>
              <a:gs pos="100000">
                <a:srgbClr val="A4BFEF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72E54C4C-F434-5163-6BD3-39ACC1143854}"/>
              </a:ext>
            </a:extLst>
          </p:cNvPr>
          <p:cNvSpPr/>
          <p:nvPr/>
        </p:nvSpPr>
        <p:spPr>
          <a:xfrm rot="5400000">
            <a:off x="9911642" y="-329520"/>
            <a:ext cx="258310" cy="4051035"/>
          </a:xfrm>
          <a:prstGeom prst="roundRect">
            <a:avLst/>
          </a:prstGeom>
          <a:gradFill flip="none" rotWithShape="1">
            <a:gsLst>
              <a:gs pos="0">
                <a:srgbClr val="A4BFEF">
                  <a:shade val="30000"/>
                  <a:satMod val="115000"/>
                </a:srgbClr>
              </a:gs>
              <a:gs pos="50000">
                <a:srgbClr val="A4BFEF">
                  <a:shade val="67500"/>
                  <a:satMod val="115000"/>
                </a:srgbClr>
              </a:gs>
              <a:gs pos="100000">
                <a:srgbClr val="A4BFEF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4" name="Retângulo: Cantos Arredondados 83">
            <a:extLst>
              <a:ext uri="{FF2B5EF4-FFF2-40B4-BE49-F238E27FC236}">
                <a16:creationId xmlns:a16="http://schemas.microsoft.com/office/drawing/2014/main" id="{1779A711-22A1-B71F-0EB5-D63B64131457}"/>
              </a:ext>
            </a:extLst>
          </p:cNvPr>
          <p:cNvSpPr/>
          <p:nvPr/>
        </p:nvSpPr>
        <p:spPr>
          <a:xfrm rot="5400000">
            <a:off x="4178374" y="-1894622"/>
            <a:ext cx="258309" cy="7181238"/>
          </a:xfrm>
          <a:prstGeom prst="roundRect">
            <a:avLst/>
          </a:prstGeom>
          <a:gradFill flip="none" rotWithShape="1">
            <a:gsLst>
              <a:gs pos="0">
                <a:srgbClr val="A4BFEF">
                  <a:shade val="30000"/>
                  <a:satMod val="115000"/>
                </a:srgbClr>
              </a:gs>
              <a:gs pos="50000">
                <a:srgbClr val="A4BFEF">
                  <a:shade val="67500"/>
                  <a:satMod val="115000"/>
                </a:srgbClr>
              </a:gs>
              <a:gs pos="100000">
                <a:srgbClr val="A4BFEF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8" name="Imagem 7" descr="Uma imagem contendo Ícone&#10;&#10;Descrição gerada automaticamente">
            <a:extLst>
              <a:ext uri="{FF2B5EF4-FFF2-40B4-BE49-F238E27FC236}">
                <a16:creationId xmlns:a16="http://schemas.microsoft.com/office/drawing/2014/main" id="{1FAF003C-1A40-D52E-2B68-6520AAC81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6" y="6281964"/>
            <a:ext cx="597839" cy="40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05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599B156-2B7D-4369-8BD2-2E9CD4255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58" y="0"/>
            <a:ext cx="12204916" cy="6858000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FE03E4A4-9B19-4525-BC38-6823E45EFB55}"/>
              </a:ext>
            </a:extLst>
          </p:cNvPr>
          <p:cNvSpPr/>
          <p:nvPr/>
        </p:nvSpPr>
        <p:spPr>
          <a:xfrm>
            <a:off x="12916" y="2939089"/>
            <a:ext cx="12192000" cy="391890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66A6C0A-4211-45D4-9911-F7C7AC8FDBFE}"/>
              </a:ext>
            </a:extLst>
          </p:cNvPr>
          <p:cNvSpPr/>
          <p:nvPr/>
        </p:nvSpPr>
        <p:spPr>
          <a:xfrm>
            <a:off x="0" y="0"/>
            <a:ext cx="12192000" cy="2939089"/>
          </a:xfrm>
          <a:prstGeom prst="rect">
            <a:avLst/>
          </a:prstGeom>
          <a:gradFill flip="none" rotWithShape="1">
            <a:gsLst>
              <a:gs pos="81000">
                <a:srgbClr val="19386E">
                  <a:shade val="300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5664221" y="83480"/>
            <a:ext cx="6636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			        Relatório Analítico Lucro</a:t>
            </a:r>
            <a:endParaRPr lang="pt-BR" sz="2000" dirty="0">
              <a:solidFill>
                <a:prstClr val="whit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76ABEDA-F41C-4299-92B2-4A8068B27DBE}"/>
              </a:ext>
            </a:extLst>
          </p:cNvPr>
          <p:cNvCxnSpPr/>
          <p:nvPr/>
        </p:nvCxnSpPr>
        <p:spPr>
          <a:xfrm>
            <a:off x="-19250" y="572706"/>
            <a:ext cx="123203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BAAD97D-3ADD-4C66-BDEA-888A792F5C0A}"/>
              </a:ext>
            </a:extLst>
          </p:cNvPr>
          <p:cNvSpPr/>
          <p:nvPr/>
        </p:nvSpPr>
        <p:spPr>
          <a:xfrm rot="10800000">
            <a:off x="1886057" y="702327"/>
            <a:ext cx="1754086" cy="865197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7A8DF93A-BD82-4B93-FC1E-785731166BA7}"/>
              </a:ext>
            </a:extLst>
          </p:cNvPr>
          <p:cNvSpPr/>
          <p:nvPr/>
        </p:nvSpPr>
        <p:spPr>
          <a:xfrm rot="10800000">
            <a:off x="1887504" y="4229371"/>
            <a:ext cx="3112801" cy="2512305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7B183B7-BD9C-89F7-3F65-071E8E6EB717}"/>
              </a:ext>
            </a:extLst>
          </p:cNvPr>
          <p:cNvGrpSpPr/>
          <p:nvPr/>
        </p:nvGrpSpPr>
        <p:grpSpPr>
          <a:xfrm>
            <a:off x="1900124" y="4094530"/>
            <a:ext cx="3094378" cy="264215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862A4E93-5BB9-9319-55CE-E87D2BF0C86B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3D7EB7F6-5934-6B8D-F25D-97A09941B0A7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Lucro por Categoria</a:t>
              </a:r>
            </a:p>
          </p:txBody>
        </p:sp>
      </p:grp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D36BF8A9-00F7-CD19-5985-B3E3DB09B77A}"/>
              </a:ext>
            </a:extLst>
          </p:cNvPr>
          <p:cNvSpPr/>
          <p:nvPr/>
        </p:nvSpPr>
        <p:spPr>
          <a:xfrm rot="10800000">
            <a:off x="3742772" y="705586"/>
            <a:ext cx="1992131" cy="857113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77FC7380-1E0D-C3A7-4FB6-375C043ED2EA}"/>
              </a:ext>
            </a:extLst>
          </p:cNvPr>
          <p:cNvSpPr/>
          <p:nvPr/>
        </p:nvSpPr>
        <p:spPr>
          <a:xfrm rot="10800000">
            <a:off x="49005" y="1660930"/>
            <a:ext cx="1734421" cy="5113584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 descr="Uma imagem contendo Ícone&#10;&#10;Descrição gerada automaticamente">
            <a:extLst>
              <a:ext uri="{FF2B5EF4-FFF2-40B4-BE49-F238E27FC236}">
                <a16:creationId xmlns:a16="http://schemas.microsoft.com/office/drawing/2014/main" id="{1FAF003C-1A40-D52E-2B68-6520AAC81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18" y="83480"/>
            <a:ext cx="659611" cy="440393"/>
          </a:xfrm>
          <a:prstGeom prst="rect">
            <a:avLst/>
          </a:prstGeom>
        </p:spPr>
      </p:pic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DB1C8D4-4969-AA98-CE42-B6D711C803DE}"/>
              </a:ext>
            </a:extLst>
          </p:cNvPr>
          <p:cNvSpPr/>
          <p:nvPr/>
        </p:nvSpPr>
        <p:spPr>
          <a:xfrm rot="10800000">
            <a:off x="5829854" y="702329"/>
            <a:ext cx="1992131" cy="847534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4F3FB50-4F8E-CE3A-2BDD-B6140F9B2775}"/>
              </a:ext>
            </a:extLst>
          </p:cNvPr>
          <p:cNvSpPr/>
          <p:nvPr/>
        </p:nvSpPr>
        <p:spPr>
          <a:xfrm rot="10800000">
            <a:off x="7924614" y="705585"/>
            <a:ext cx="1992131" cy="844275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6F5DC3E-0467-8022-5EE6-05987699339D}"/>
              </a:ext>
            </a:extLst>
          </p:cNvPr>
          <p:cNvSpPr/>
          <p:nvPr/>
        </p:nvSpPr>
        <p:spPr>
          <a:xfrm rot="10800000">
            <a:off x="10042176" y="702328"/>
            <a:ext cx="1992131" cy="844273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33E2ADAC-F1FB-0454-915E-3664273ABCD4}"/>
              </a:ext>
            </a:extLst>
          </p:cNvPr>
          <p:cNvSpPr/>
          <p:nvPr/>
        </p:nvSpPr>
        <p:spPr>
          <a:xfrm rot="10800000">
            <a:off x="66380" y="712243"/>
            <a:ext cx="1724726" cy="865195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tângulo: Cantos Superiores Arredondados 23">
            <a:extLst>
              <a:ext uri="{FF2B5EF4-FFF2-40B4-BE49-F238E27FC236}">
                <a16:creationId xmlns:a16="http://schemas.microsoft.com/office/drawing/2014/main" id="{0F93731B-8EB5-4936-CB77-4EA285F6D360}"/>
              </a:ext>
            </a:extLst>
          </p:cNvPr>
          <p:cNvSpPr/>
          <p:nvPr/>
        </p:nvSpPr>
        <p:spPr>
          <a:xfrm rot="10800000">
            <a:off x="5104378" y="4379693"/>
            <a:ext cx="3322252" cy="2361981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tângulo: Cantos Superiores Arredondados 35">
            <a:extLst>
              <a:ext uri="{FF2B5EF4-FFF2-40B4-BE49-F238E27FC236}">
                <a16:creationId xmlns:a16="http://schemas.microsoft.com/office/drawing/2014/main" id="{4D3B7BE6-5836-702B-8160-B973E56B392C}"/>
              </a:ext>
            </a:extLst>
          </p:cNvPr>
          <p:cNvSpPr/>
          <p:nvPr/>
        </p:nvSpPr>
        <p:spPr>
          <a:xfrm rot="10800000">
            <a:off x="8549497" y="1863331"/>
            <a:ext cx="3484810" cy="4878343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7800F3E1-C961-EFB3-5F7B-ADEEEC716599}"/>
              </a:ext>
            </a:extLst>
          </p:cNvPr>
          <p:cNvGrpSpPr/>
          <p:nvPr/>
        </p:nvGrpSpPr>
        <p:grpSpPr>
          <a:xfrm>
            <a:off x="8549655" y="1656451"/>
            <a:ext cx="3491113" cy="218222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2BF993BF-CF72-50A0-4C98-35321B23EA78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11B7C187-79CC-A378-7FCC-8A163AB6964F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1400" dirty="0">
                  <a:solidFill>
                    <a:schemeClr val="bg1"/>
                  </a:solidFill>
                  <a:latin typeface="Calibri" panose="020F0502020204030204"/>
                </a:rPr>
                <a:t>Quadro de vendas por Pais</a:t>
              </a:r>
              <a:endPara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0" name="Retângulo: Cantos Superiores Arredondados 39">
            <a:extLst>
              <a:ext uri="{FF2B5EF4-FFF2-40B4-BE49-F238E27FC236}">
                <a16:creationId xmlns:a16="http://schemas.microsoft.com/office/drawing/2014/main" id="{87B6D11E-230B-C2B9-23A8-B6C33863A618}"/>
              </a:ext>
            </a:extLst>
          </p:cNvPr>
          <p:cNvSpPr/>
          <p:nvPr/>
        </p:nvSpPr>
        <p:spPr>
          <a:xfrm rot="10800000">
            <a:off x="1879600" y="1850864"/>
            <a:ext cx="6553200" cy="2169667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E9DD3806-0E05-E10E-B241-42F2297B0FDC}"/>
              </a:ext>
            </a:extLst>
          </p:cNvPr>
          <p:cNvGrpSpPr/>
          <p:nvPr/>
        </p:nvGrpSpPr>
        <p:grpSpPr>
          <a:xfrm>
            <a:off x="1886060" y="1643979"/>
            <a:ext cx="6553200" cy="216000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42" name="Retângulo: Cantos Arredondados 41">
              <a:extLst>
                <a:ext uri="{FF2B5EF4-FFF2-40B4-BE49-F238E27FC236}">
                  <a16:creationId xmlns:a16="http://schemas.microsoft.com/office/drawing/2014/main" id="{B38A8F98-6B03-C786-8748-1354C6AFEB8F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5071ECF3-F85A-4FCB-5181-C946A931B421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Evolução mensal do lucro 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8AA03CD8-5044-439C-6742-E5AFB9C08AE6}"/>
              </a:ext>
            </a:extLst>
          </p:cNvPr>
          <p:cNvGrpSpPr/>
          <p:nvPr/>
        </p:nvGrpSpPr>
        <p:grpSpPr>
          <a:xfrm>
            <a:off x="5117002" y="4115474"/>
            <a:ext cx="3309628" cy="264215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119CEF99-A96F-6432-E394-DB6DACEBF8DC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47CCAF72-85A3-2075-ABB9-44233BA59C52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Lucro por Categoria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7315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599B156-2B7D-4369-8BD2-2E9CD4255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58" y="0"/>
            <a:ext cx="12204916" cy="6858000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FE03E4A4-9B19-4525-BC38-6823E45EFB55}"/>
              </a:ext>
            </a:extLst>
          </p:cNvPr>
          <p:cNvSpPr/>
          <p:nvPr/>
        </p:nvSpPr>
        <p:spPr>
          <a:xfrm>
            <a:off x="12916" y="2939089"/>
            <a:ext cx="12192000" cy="391890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66A6C0A-4211-45D4-9911-F7C7AC8FDBFE}"/>
              </a:ext>
            </a:extLst>
          </p:cNvPr>
          <p:cNvSpPr/>
          <p:nvPr/>
        </p:nvSpPr>
        <p:spPr>
          <a:xfrm>
            <a:off x="0" y="0"/>
            <a:ext cx="12192000" cy="2939089"/>
          </a:xfrm>
          <a:prstGeom prst="rect">
            <a:avLst/>
          </a:prstGeom>
          <a:gradFill flip="none" rotWithShape="1">
            <a:gsLst>
              <a:gs pos="81000">
                <a:srgbClr val="19386E">
                  <a:shade val="300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2FC51A79-7FF7-4599-8D9E-CF41D1FCF210}"/>
              </a:ext>
            </a:extLst>
          </p:cNvPr>
          <p:cNvSpPr/>
          <p:nvPr/>
        </p:nvSpPr>
        <p:spPr>
          <a:xfrm rot="10800000">
            <a:off x="3291840" y="1850866"/>
            <a:ext cx="8779238" cy="2169667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5664221" y="83480"/>
            <a:ext cx="6636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			        Relatório Analítico Vendas</a:t>
            </a:r>
            <a:endParaRPr lang="pt-BR" sz="2000" dirty="0">
              <a:solidFill>
                <a:prstClr val="whit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76ABEDA-F41C-4299-92B2-4A8068B27DBE}"/>
              </a:ext>
            </a:extLst>
          </p:cNvPr>
          <p:cNvCxnSpPr/>
          <p:nvPr/>
        </p:nvCxnSpPr>
        <p:spPr>
          <a:xfrm>
            <a:off x="-19250" y="572706"/>
            <a:ext cx="123203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BAAD97D-3ADD-4C66-BDEA-888A792F5C0A}"/>
              </a:ext>
            </a:extLst>
          </p:cNvPr>
          <p:cNvSpPr/>
          <p:nvPr/>
        </p:nvSpPr>
        <p:spPr>
          <a:xfrm rot="10800000">
            <a:off x="1886057" y="702327"/>
            <a:ext cx="1754086" cy="865197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3DDBFE9-061A-B96B-D799-18176FE8D91A}"/>
              </a:ext>
            </a:extLst>
          </p:cNvPr>
          <p:cNvGrpSpPr/>
          <p:nvPr/>
        </p:nvGrpSpPr>
        <p:grpSpPr>
          <a:xfrm>
            <a:off x="3298299" y="1643979"/>
            <a:ext cx="8779238" cy="216000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D2536B8D-8F48-94E1-7800-BF11C52E8466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B3E437CB-D7D9-B26C-7957-505F1EAD6D1E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Evolução mensal de vendas</a:t>
              </a:r>
            </a:p>
          </p:txBody>
        </p:sp>
      </p:grp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7A8DF93A-BD82-4B93-FC1E-785731166BA7}"/>
              </a:ext>
            </a:extLst>
          </p:cNvPr>
          <p:cNvSpPr/>
          <p:nvPr/>
        </p:nvSpPr>
        <p:spPr>
          <a:xfrm rot="10800000">
            <a:off x="6776720" y="4127801"/>
            <a:ext cx="5294358" cy="2551733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7B183B7-BD9C-89F7-3F65-071E8E6EB717}"/>
              </a:ext>
            </a:extLst>
          </p:cNvPr>
          <p:cNvGrpSpPr/>
          <p:nvPr/>
        </p:nvGrpSpPr>
        <p:grpSpPr>
          <a:xfrm>
            <a:off x="6789636" y="4096987"/>
            <a:ext cx="5294358" cy="265301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862A4E93-5BB9-9319-55CE-E87D2BF0C86B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3D7EB7F6-5934-6B8D-F25D-97A09941B0A7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D36BF8A9-00F7-CD19-5985-B3E3DB09B77A}"/>
              </a:ext>
            </a:extLst>
          </p:cNvPr>
          <p:cNvSpPr/>
          <p:nvPr/>
        </p:nvSpPr>
        <p:spPr>
          <a:xfrm rot="10800000">
            <a:off x="3742772" y="705586"/>
            <a:ext cx="1992131" cy="857113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tângulo: Cantos Superiores Arredondados 25">
            <a:extLst>
              <a:ext uri="{FF2B5EF4-FFF2-40B4-BE49-F238E27FC236}">
                <a16:creationId xmlns:a16="http://schemas.microsoft.com/office/drawing/2014/main" id="{59986A79-28F8-A686-1F8F-1BF86FE261A6}"/>
              </a:ext>
            </a:extLst>
          </p:cNvPr>
          <p:cNvSpPr/>
          <p:nvPr/>
        </p:nvSpPr>
        <p:spPr>
          <a:xfrm rot="10800000">
            <a:off x="3298299" y="4138117"/>
            <a:ext cx="3360968" cy="2551733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3245AF8D-0401-F057-6004-C0357ECC666D}"/>
              </a:ext>
            </a:extLst>
          </p:cNvPr>
          <p:cNvGrpSpPr/>
          <p:nvPr/>
        </p:nvGrpSpPr>
        <p:grpSpPr>
          <a:xfrm>
            <a:off x="3295008" y="4096982"/>
            <a:ext cx="3382353" cy="216000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AEB50305-F055-8CB3-86A6-C97B697364AD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E4B11C30-E302-E494-C4D6-F2184DB27B6F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77FC7380-1E0D-C3A7-4FB6-375C043ED2EA}"/>
              </a:ext>
            </a:extLst>
          </p:cNvPr>
          <p:cNvSpPr/>
          <p:nvPr/>
        </p:nvSpPr>
        <p:spPr>
          <a:xfrm rot="10800000">
            <a:off x="49005" y="1660930"/>
            <a:ext cx="1724726" cy="5028921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 descr="Uma imagem contendo Ícone&#10;&#10;Descrição gerada automaticamente">
            <a:extLst>
              <a:ext uri="{FF2B5EF4-FFF2-40B4-BE49-F238E27FC236}">
                <a16:creationId xmlns:a16="http://schemas.microsoft.com/office/drawing/2014/main" id="{1FAF003C-1A40-D52E-2B68-6520AAC81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043" y="58872"/>
            <a:ext cx="659611" cy="44039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802D447-D5E9-1CE9-DF3F-5114108B0A6A}"/>
              </a:ext>
            </a:extLst>
          </p:cNvPr>
          <p:cNvSpPr txBox="1"/>
          <p:nvPr/>
        </p:nvSpPr>
        <p:spPr>
          <a:xfrm>
            <a:off x="6578770" y="4096985"/>
            <a:ext cx="5018376" cy="216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bg1"/>
                </a:solidFill>
                <a:latin typeface="Calibri" panose="020F0502020204030204"/>
              </a:rPr>
              <a:t>Totais de vendas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DB1C8D4-4969-AA98-CE42-B6D711C803DE}"/>
              </a:ext>
            </a:extLst>
          </p:cNvPr>
          <p:cNvSpPr/>
          <p:nvPr/>
        </p:nvSpPr>
        <p:spPr>
          <a:xfrm rot="10800000">
            <a:off x="5829854" y="702329"/>
            <a:ext cx="1992131" cy="847534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4F3FB50-4F8E-CE3A-2BDD-B6140F9B2775}"/>
              </a:ext>
            </a:extLst>
          </p:cNvPr>
          <p:cNvSpPr/>
          <p:nvPr/>
        </p:nvSpPr>
        <p:spPr>
          <a:xfrm rot="10800000">
            <a:off x="7924614" y="705585"/>
            <a:ext cx="1992131" cy="844275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6F5DC3E-0467-8022-5EE6-05987699339D}"/>
              </a:ext>
            </a:extLst>
          </p:cNvPr>
          <p:cNvSpPr/>
          <p:nvPr/>
        </p:nvSpPr>
        <p:spPr>
          <a:xfrm rot="10800000">
            <a:off x="10042176" y="702328"/>
            <a:ext cx="1992131" cy="844273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7C6EB99-1D36-3A4A-740B-F35A50383B0C}"/>
              </a:ext>
            </a:extLst>
          </p:cNvPr>
          <p:cNvSpPr txBox="1"/>
          <p:nvPr/>
        </p:nvSpPr>
        <p:spPr>
          <a:xfrm>
            <a:off x="3298299" y="4054511"/>
            <a:ext cx="3280470" cy="307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bg1"/>
                </a:solidFill>
                <a:latin typeface="Calibri" panose="020F0502020204030204"/>
              </a:rPr>
              <a:t>Quantidade Vendas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33E2ADAC-F1FB-0454-915E-3664273ABCD4}"/>
              </a:ext>
            </a:extLst>
          </p:cNvPr>
          <p:cNvSpPr/>
          <p:nvPr/>
        </p:nvSpPr>
        <p:spPr>
          <a:xfrm rot="10800000">
            <a:off x="66380" y="712243"/>
            <a:ext cx="1724726" cy="865195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4077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599B156-2B7D-4369-8BD2-2E9CD4255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58" y="0"/>
            <a:ext cx="12204916" cy="6858000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FE03E4A4-9B19-4525-BC38-6823E45EFB55}"/>
              </a:ext>
            </a:extLst>
          </p:cNvPr>
          <p:cNvSpPr/>
          <p:nvPr/>
        </p:nvSpPr>
        <p:spPr>
          <a:xfrm>
            <a:off x="12916" y="2939089"/>
            <a:ext cx="12192000" cy="391890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66A6C0A-4211-45D4-9911-F7C7AC8FDBFE}"/>
              </a:ext>
            </a:extLst>
          </p:cNvPr>
          <p:cNvSpPr/>
          <p:nvPr/>
        </p:nvSpPr>
        <p:spPr>
          <a:xfrm>
            <a:off x="0" y="0"/>
            <a:ext cx="12192000" cy="2939089"/>
          </a:xfrm>
          <a:prstGeom prst="rect">
            <a:avLst/>
          </a:prstGeom>
          <a:gradFill flip="none" rotWithShape="1">
            <a:gsLst>
              <a:gs pos="81000">
                <a:srgbClr val="19386E">
                  <a:shade val="300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2FC51A79-7FF7-4599-8D9E-CF41D1FCF210}"/>
              </a:ext>
            </a:extLst>
          </p:cNvPr>
          <p:cNvSpPr/>
          <p:nvPr/>
        </p:nvSpPr>
        <p:spPr>
          <a:xfrm rot="10800000">
            <a:off x="3393440" y="1850865"/>
            <a:ext cx="8677638" cy="2169667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5664221" y="83480"/>
            <a:ext cx="6636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			        Relatório Analítico Vendas</a:t>
            </a:r>
            <a:endParaRPr lang="pt-BR" sz="2000" dirty="0">
              <a:solidFill>
                <a:prstClr val="whit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76ABEDA-F41C-4299-92B2-4A8068B27DBE}"/>
              </a:ext>
            </a:extLst>
          </p:cNvPr>
          <p:cNvCxnSpPr/>
          <p:nvPr/>
        </p:nvCxnSpPr>
        <p:spPr>
          <a:xfrm>
            <a:off x="-19250" y="572706"/>
            <a:ext cx="123203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BAAD97D-3ADD-4C66-BDEA-888A792F5C0A}"/>
              </a:ext>
            </a:extLst>
          </p:cNvPr>
          <p:cNvSpPr/>
          <p:nvPr/>
        </p:nvSpPr>
        <p:spPr>
          <a:xfrm rot="10800000">
            <a:off x="1886057" y="702327"/>
            <a:ext cx="1754086" cy="865197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3DDBFE9-061A-B96B-D799-18176FE8D91A}"/>
              </a:ext>
            </a:extLst>
          </p:cNvPr>
          <p:cNvGrpSpPr/>
          <p:nvPr/>
        </p:nvGrpSpPr>
        <p:grpSpPr>
          <a:xfrm>
            <a:off x="3399899" y="1643979"/>
            <a:ext cx="8677638" cy="216000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D2536B8D-8F48-94E1-7800-BF11C52E8466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B3E437CB-D7D9-B26C-7957-505F1EAD6D1E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Evolução mensal de vendas</a:t>
              </a:r>
            </a:p>
          </p:txBody>
        </p:sp>
      </p:grp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7A8DF93A-BD82-4B93-FC1E-785731166BA7}"/>
              </a:ext>
            </a:extLst>
          </p:cNvPr>
          <p:cNvSpPr/>
          <p:nvPr/>
        </p:nvSpPr>
        <p:spPr>
          <a:xfrm rot="10800000">
            <a:off x="6929120" y="4127800"/>
            <a:ext cx="5141958" cy="2551733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7B183B7-BD9C-89F7-3F65-071E8E6EB717}"/>
              </a:ext>
            </a:extLst>
          </p:cNvPr>
          <p:cNvGrpSpPr/>
          <p:nvPr/>
        </p:nvGrpSpPr>
        <p:grpSpPr>
          <a:xfrm>
            <a:off x="6942036" y="4096987"/>
            <a:ext cx="5141958" cy="265301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862A4E93-5BB9-9319-55CE-E87D2BF0C86B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3D7EB7F6-5934-6B8D-F25D-97A09941B0A7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D36BF8A9-00F7-CD19-5985-B3E3DB09B77A}"/>
              </a:ext>
            </a:extLst>
          </p:cNvPr>
          <p:cNvSpPr/>
          <p:nvPr/>
        </p:nvSpPr>
        <p:spPr>
          <a:xfrm rot="10800000">
            <a:off x="3742772" y="705586"/>
            <a:ext cx="1992131" cy="857113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tângulo: Cantos Superiores Arredondados 25">
            <a:extLst>
              <a:ext uri="{FF2B5EF4-FFF2-40B4-BE49-F238E27FC236}">
                <a16:creationId xmlns:a16="http://schemas.microsoft.com/office/drawing/2014/main" id="{59986A79-28F8-A686-1F8F-1BF86FE261A6}"/>
              </a:ext>
            </a:extLst>
          </p:cNvPr>
          <p:cNvSpPr/>
          <p:nvPr/>
        </p:nvSpPr>
        <p:spPr>
          <a:xfrm rot="10800000">
            <a:off x="3308459" y="4138117"/>
            <a:ext cx="3360968" cy="2551733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3245AF8D-0401-F057-6004-C0357ECC666D}"/>
              </a:ext>
            </a:extLst>
          </p:cNvPr>
          <p:cNvGrpSpPr/>
          <p:nvPr/>
        </p:nvGrpSpPr>
        <p:grpSpPr>
          <a:xfrm>
            <a:off x="3295008" y="4096982"/>
            <a:ext cx="3382353" cy="216000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AEB50305-F055-8CB3-86A6-C97B697364AD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E4B11C30-E302-E494-C4D6-F2184DB27B6F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8" name="Imagem 7" descr="Uma imagem contendo Ícone&#10;&#10;Descrição gerada automaticamente">
            <a:extLst>
              <a:ext uri="{FF2B5EF4-FFF2-40B4-BE49-F238E27FC236}">
                <a16:creationId xmlns:a16="http://schemas.microsoft.com/office/drawing/2014/main" id="{1FAF003C-1A40-D52E-2B68-6520AAC81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043" y="58872"/>
            <a:ext cx="659611" cy="44039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802D447-D5E9-1CE9-DF3F-5114108B0A6A}"/>
              </a:ext>
            </a:extLst>
          </p:cNvPr>
          <p:cNvSpPr txBox="1"/>
          <p:nvPr/>
        </p:nvSpPr>
        <p:spPr>
          <a:xfrm>
            <a:off x="8514080" y="4096985"/>
            <a:ext cx="182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bg1"/>
                </a:solidFill>
                <a:latin typeface="Calibri" panose="020F0502020204030204"/>
              </a:rPr>
              <a:t>Totais de vendas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DB1C8D4-4969-AA98-CE42-B6D711C803DE}"/>
              </a:ext>
            </a:extLst>
          </p:cNvPr>
          <p:cNvSpPr/>
          <p:nvPr/>
        </p:nvSpPr>
        <p:spPr>
          <a:xfrm rot="10800000">
            <a:off x="5829854" y="702329"/>
            <a:ext cx="1992131" cy="847534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4F3FB50-4F8E-CE3A-2BDD-B6140F9B2775}"/>
              </a:ext>
            </a:extLst>
          </p:cNvPr>
          <p:cNvSpPr/>
          <p:nvPr/>
        </p:nvSpPr>
        <p:spPr>
          <a:xfrm rot="10800000">
            <a:off x="7924614" y="705585"/>
            <a:ext cx="1992131" cy="844275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6F5DC3E-0467-8022-5EE6-05987699339D}"/>
              </a:ext>
            </a:extLst>
          </p:cNvPr>
          <p:cNvSpPr/>
          <p:nvPr/>
        </p:nvSpPr>
        <p:spPr>
          <a:xfrm rot="10800000">
            <a:off x="10042176" y="702328"/>
            <a:ext cx="1992131" cy="844273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7C6EB99-1D36-3A4A-740B-F35A50383B0C}"/>
              </a:ext>
            </a:extLst>
          </p:cNvPr>
          <p:cNvSpPr txBox="1"/>
          <p:nvPr/>
        </p:nvSpPr>
        <p:spPr>
          <a:xfrm>
            <a:off x="3308458" y="4054511"/>
            <a:ext cx="3351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bg1"/>
                </a:solidFill>
                <a:latin typeface="Calibri" panose="020F0502020204030204"/>
              </a:rPr>
              <a:t>Quantidade Vendas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33E2ADAC-F1FB-0454-915E-3664273ABCD4}"/>
              </a:ext>
            </a:extLst>
          </p:cNvPr>
          <p:cNvSpPr/>
          <p:nvPr/>
        </p:nvSpPr>
        <p:spPr>
          <a:xfrm rot="10800000">
            <a:off x="66380" y="712243"/>
            <a:ext cx="1724726" cy="865195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: Cantos Superiores Arredondados 18">
            <a:extLst>
              <a:ext uri="{FF2B5EF4-FFF2-40B4-BE49-F238E27FC236}">
                <a16:creationId xmlns:a16="http://schemas.microsoft.com/office/drawing/2014/main" id="{095464BD-BAD5-9DDA-3B0A-D22BA872126F}"/>
              </a:ext>
            </a:extLst>
          </p:cNvPr>
          <p:cNvSpPr/>
          <p:nvPr/>
        </p:nvSpPr>
        <p:spPr>
          <a:xfrm rot="10800000">
            <a:off x="120920" y="1934355"/>
            <a:ext cx="3078785" cy="2551733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79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tângulo 29">
            <a:extLst>
              <a:ext uri="{FF2B5EF4-FFF2-40B4-BE49-F238E27FC236}">
                <a16:creationId xmlns:a16="http://schemas.microsoft.com/office/drawing/2014/main" id="{FE03E4A4-9B19-4525-BC38-6823E45EFB55}"/>
              </a:ext>
            </a:extLst>
          </p:cNvPr>
          <p:cNvSpPr/>
          <p:nvPr/>
        </p:nvSpPr>
        <p:spPr>
          <a:xfrm>
            <a:off x="12916" y="2939089"/>
            <a:ext cx="12192000" cy="391890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66A6C0A-4211-45D4-9911-F7C7AC8FDBFE}"/>
              </a:ext>
            </a:extLst>
          </p:cNvPr>
          <p:cNvSpPr/>
          <p:nvPr/>
        </p:nvSpPr>
        <p:spPr>
          <a:xfrm>
            <a:off x="-368300" y="-127000"/>
            <a:ext cx="12192000" cy="6858000"/>
          </a:xfrm>
          <a:prstGeom prst="rect">
            <a:avLst/>
          </a:prstGeom>
          <a:gradFill flip="none" rotWithShape="1">
            <a:gsLst>
              <a:gs pos="81000">
                <a:srgbClr val="19386E">
                  <a:shade val="300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1349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38CF398F-21A4-668D-B7F9-EA48636FAF12}"/>
              </a:ext>
            </a:extLst>
          </p:cNvPr>
          <p:cNvSpPr/>
          <p:nvPr/>
        </p:nvSpPr>
        <p:spPr>
          <a:xfrm rot="10800000">
            <a:off x="66675" y="790574"/>
            <a:ext cx="1952625" cy="5626100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16F5B33-099A-314D-8C84-25521E1D3343}"/>
              </a:ext>
            </a:extLst>
          </p:cNvPr>
          <p:cNvSpPr/>
          <p:nvPr/>
        </p:nvSpPr>
        <p:spPr>
          <a:xfrm>
            <a:off x="2285996" y="790574"/>
            <a:ext cx="1504953" cy="5626101"/>
          </a:xfrm>
          <a:prstGeom prst="rect">
            <a:avLst/>
          </a:prstGeom>
          <a:gradFill flip="none" rotWithShape="1">
            <a:gsLst>
              <a:gs pos="0">
                <a:srgbClr val="A4BFEF">
                  <a:shade val="30000"/>
                  <a:satMod val="115000"/>
                </a:srgbClr>
              </a:gs>
              <a:gs pos="50000">
                <a:srgbClr val="A4BFEF">
                  <a:shade val="67500"/>
                  <a:satMod val="115000"/>
                </a:srgbClr>
              </a:gs>
              <a:gs pos="100000">
                <a:srgbClr val="A4BFEF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12254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F4B1D-282F-2245-DFA5-1A5192ABB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8DBCE48A-20EA-9613-F8B7-D97C85FBD77A}"/>
              </a:ext>
            </a:extLst>
          </p:cNvPr>
          <p:cNvSpPr/>
          <p:nvPr/>
        </p:nvSpPr>
        <p:spPr>
          <a:xfrm>
            <a:off x="0" y="2014"/>
            <a:ext cx="12192000" cy="6855985"/>
          </a:xfrm>
          <a:prstGeom prst="rect">
            <a:avLst/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u="sng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tângulo: Cantos Superiores Arredondados 13">
            <a:extLst>
              <a:ext uri="{FF2B5EF4-FFF2-40B4-BE49-F238E27FC236}">
                <a16:creationId xmlns:a16="http://schemas.microsoft.com/office/drawing/2014/main" id="{7E810DCA-8916-04BB-1570-85F92B23326F}"/>
              </a:ext>
            </a:extLst>
          </p:cNvPr>
          <p:cNvSpPr/>
          <p:nvPr/>
        </p:nvSpPr>
        <p:spPr>
          <a:xfrm rot="10800000">
            <a:off x="-2" y="-1"/>
            <a:ext cx="12191999" cy="6858000"/>
          </a:xfrm>
          <a:prstGeom prst="round2SameRect">
            <a:avLst>
              <a:gd name="adj1" fmla="val 3822"/>
              <a:gd name="adj2" fmla="val 0"/>
            </a:avLst>
          </a:prstGeom>
          <a:gradFill flip="none" rotWithShape="1">
            <a:gsLst>
              <a:gs pos="0">
                <a:srgbClr val="A4BFEF">
                  <a:shade val="30000"/>
                  <a:satMod val="115000"/>
                </a:srgbClr>
              </a:gs>
              <a:gs pos="50000">
                <a:srgbClr val="A4BFEF">
                  <a:shade val="67500"/>
                  <a:satMod val="115000"/>
                </a:srgbClr>
              </a:gs>
              <a:gs pos="100000">
                <a:srgbClr val="A4BFEF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82085A00-CC17-01FA-BD18-E7AB4646E183}"/>
              </a:ext>
            </a:extLst>
          </p:cNvPr>
          <p:cNvSpPr/>
          <p:nvPr/>
        </p:nvSpPr>
        <p:spPr>
          <a:xfrm rot="5400000">
            <a:off x="5867724" y="-5690123"/>
            <a:ext cx="434901" cy="11990850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295E29E-30E7-B0C5-712B-70456991C8C6}"/>
              </a:ext>
            </a:extLst>
          </p:cNvPr>
          <p:cNvSpPr txBox="1"/>
          <p:nvPr/>
        </p:nvSpPr>
        <p:spPr>
          <a:xfrm>
            <a:off x="9577302" y="105247"/>
            <a:ext cx="2614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Painel de Contratos</a:t>
            </a:r>
            <a:endParaRPr lang="pt-BR" sz="2000" u="sng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703B20F6-4256-F0A2-03A6-9A587E90DEC6}"/>
              </a:ext>
            </a:extLst>
          </p:cNvPr>
          <p:cNvSpPr/>
          <p:nvPr/>
        </p:nvSpPr>
        <p:spPr>
          <a:xfrm rot="10800000">
            <a:off x="669805" y="1547260"/>
            <a:ext cx="7393540" cy="5196150"/>
          </a:xfrm>
          <a:prstGeom prst="round2SameRect">
            <a:avLst>
              <a:gd name="adj1" fmla="val 1224"/>
              <a:gd name="adj2" fmla="val 0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DE416C4B-7447-E8C7-D21F-6F0890739ADD}"/>
              </a:ext>
            </a:extLst>
          </p:cNvPr>
          <p:cNvSpPr/>
          <p:nvPr/>
        </p:nvSpPr>
        <p:spPr>
          <a:xfrm rot="10800000">
            <a:off x="748145" y="1620118"/>
            <a:ext cx="7232073" cy="2112294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0A214A"/>
          </a:soli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tângulo: Cantos Superiores Arredondados 25">
            <a:extLst>
              <a:ext uri="{FF2B5EF4-FFF2-40B4-BE49-F238E27FC236}">
                <a16:creationId xmlns:a16="http://schemas.microsoft.com/office/drawing/2014/main" id="{7A889777-CD10-9B7D-E942-F28408FE85F0}"/>
              </a:ext>
            </a:extLst>
          </p:cNvPr>
          <p:cNvSpPr/>
          <p:nvPr/>
        </p:nvSpPr>
        <p:spPr>
          <a:xfrm rot="10800000">
            <a:off x="8124823" y="1555566"/>
            <a:ext cx="3920271" cy="5187843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0A214A"/>
          </a:soli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6F056EE0-5A1F-3B87-4775-472205FA9E35}"/>
              </a:ext>
            </a:extLst>
          </p:cNvPr>
          <p:cNvSpPr/>
          <p:nvPr/>
        </p:nvSpPr>
        <p:spPr>
          <a:xfrm>
            <a:off x="89751" y="556414"/>
            <a:ext cx="506759" cy="6186996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64A6AAAA-E47E-CA2A-4CAB-16D8469E6AF4}"/>
              </a:ext>
            </a:extLst>
          </p:cNvPr>
          <p:cNvSpPr/>
          <p:nvPr/>
        </p:nvSpPr>
        <p:spPr>
          <a:xfrm>
            <a:off x="2548373" y="612598"/>
            <a:ext cx="1509730" cy="823908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FF83225-E453-DB05-29D4-1B1C5763B65F}"/>
              </a:ext>
            </a:extLst>
          </p:cNvPr>
          <p:cNvSpPr/>
          <p:nvPr/>
        </p:nvSpPr>
        <p:spPr>
          <a:xfrm>
            <a:off x="4114562" y="608590"/>
            <a:ext cx="1509731" cy="823908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8AB4C0B9-57C3-7B0A-41D7-02EC4380F450}"/>
              </a:ext>
            </a:extLst>
          </p:cNvPr>
          <p:cNvSpPr/>
          <p:nvPr/>
        </p:nvSpPr>
        <p:spPr>
          <a:xfrm rot="10800000">
            <a:off x="748144" y="3805271"/>
            <a:ext cx="3613514" cy="2878160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0A214A"/>
          </a:soli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EF3A7CA2-D50F-AC57-F578-7213781DCAE6}"/>
              </a:ext>
            </a:extLst>
          </p:cNvPr>
          <p:cNvSpPr/>
          <p:nvPr/>
        </p:nvSpPr>
        <p:spPr>
          <a:xfrm rot="10800000">
            <a:off x="4451006" y="3805266"/>
            <a:ext cx="3529212" cy="2878161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0A214A"/>
          </a:soli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8092E0B9-6054-FD34-ACF2-362F318FE05A}"/>
              </a:ext>
            </a:extLst>
          </p:cNvPr>
          <p:cNvSpPr/>
          <p:nvPr/>
        </p:nvSpPr>
        <p:spPr>
          <a:xfrm>
            <a:off x="669803" y="595607"/>
            <a:ext cx="1835153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D7E66ACC-5860-05E3-43C6-C20E42050391}"/>
              </a:ext>
            </a:extLst>
          </p:cNvPr>
          <p:cNvSpPr/>
          <p:nvPr/>
        </p:nvSpPr>
        <p:spPr>
          <a:xfrm>
            <a:off x="5697378" y="595606"/>
            <a:ext cx="1509731" cy="82951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713AE07E-DC01-8208-3013-D202F014716B}"/>
              </a:ext>
            </a:extLst>
          </p:cNvPr>
          <p:cNvSpPr/>
          <p:nvPr/>
        </p:nvSpPr>
        <p:spPr>
          <a:xfrm>
            <a:off x="7263568" y="593470"/>
            <a:ext cx="1509731" cy="82951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13FBFE15-0E25-10A1-678B-A1C0F3A1EAA8}"/>
              </a:ext>
            </a:extLst>
          </p:cNvPr>
          <p:cNvSpPr/>
          <p:nvPr/>
        </p:nvSpPr>
        <p:spPr>
          <a:xfrm>
            <a:off x="8833010" y="608590"/>
            <a:ext cx="1567561" cy="80710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5CF7C5F5-895B-95BA-F9A4-8FBF92A26073}"/>
              </a:ext>
            </a:extLst>
          </p:cNvPr>
          <p:cNvSpPr/>
          <p:nvPr/>
        </p:nvSpPr>
        <p:spPr>
          <a:xfrm>
            <a:off x="10468595" y="608589"/>
            <a:ext cx="1576499" cy="832385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5516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937703A-410E-D5A8-50FC-EC78F1A6569E}"/>
              </a:ext>
            </a:extLst>
          </p:cNvPr>
          <p:cNvSpPr/>
          <p:nvPr/>
        </p:nvSpPr>
        <p:spPr>
          <a:xfrm>
            <a:off x="0" y="2014"/>
            <a:ext cx="12192000" cy="6855985"/>
          </a:xfrm>
          <a:prstGeom prst="rect">
            <a:avLst/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u="sng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tângulo: Cantos Superiores Arredondados 13">
            <a:extLst>
              <a:ext uri="{FF2B5EF4-FFF2-40B4-BE49-F238E27FC236}">
                <a16:creationId xmlns:a16="http://schemas.microsoft.com/office/drawing/2014/main" id="{41FA7F04-8919-8A97-CCB4-14A2B25C0E13}"/>
              </a:ext>
            </a:extLst>
          </p:cNvPr>
          <p:cNvSpPr/>
          <p:nvPr/>
        </p:nvSpPr>
        <p:spPr>
          <a:xfrm rot="10800000">
            <a:off x="-2" y="-1"/>
            <a:ext cx="12191999" cy="6858000"/>
          </a:xfrm>
          <a:prstGeom prst="round2SameRect">
            <a:avLst>
              <a:gd name="adj1" fmla="val 3822"/>
              <a:gd name="adj2" fmla="val 0"/>
            </a:avLst>
          </a:prstGeom>
          <a:gradFill flip="none" rotWithShape="1">
            <a:gsLst>
              <a:gs pos="0">
                <a:srgbClr val="A4BFEF">
                  <a:shade val="30000"/>
                  <a:satMod val="115000"/>
                </a:srgbClr>
              </a:gs>
              <a:gs pos="50000">
                <a:srgbClr val="A4BFEF">
                  <a:shade val="67500"/>
                  <a:satMod val="115000"/>
                </a:srgbClr>
              </a:gs>
              <a:gs pos="100000">
                <a:srgbClr val="A4BFEF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618FABBA-ABFD-736A-0F5B-98A5BAC8C45E}"/>
              </a:ext>
            </a:extLst>
          </p:cNvPr>
          <p:cNvSpPr/>
          <p:nvPr/>
        </p:nvSpPr>
        <p:spPr>
          <a:xfrm rot="5400000">
            <a:off x="5867724" y="-5690123"/>
            <a:ext cx="434901" cy="11990850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5124451" y="63869"/>
            <a:ext cx="3000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Visão Analítica de Lucro</a:t>
            </a:r>
            <a:endParaRPr lang="pt-BR" sz="20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2FC51A79-7FF7-4599-8D9E-CF41D1FCF210}"/>
              </a:ext>
            </a:extLst>
          </p:cNvPr>
          <p:cNvSpPr/>
          <p:nvPr/>
        </p:nvSpPr>
        <p:spPr>
          <a:xfrm rot="10800000">
            <a:off x="686258" y="1657004"/>
            <a:ext cx="11312633" cy="2516563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0A214A"/>
          </a:soli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7A8DF93A-BD82-4B93-FC1E-785731166BA7}"/>
              </a:ext>
            </a:extLst>
          </p:cNvPr>
          <p:cNvSpPr/>
          <p:nvPr/>
        </p:nvSpPr>
        <p:spPr>
          <a:xfrm rot="10800000">
            <a:off x="686258" y="4210049"/>
            <a:ext cx="11358839" cy="2532565"/>
          </a:xfrm>
          <a:prstGeom prst="round2SameRect">
            <a:avLst>
              <a:gd name="adj1" fmla="val 1224"/>
              <a:gd name="adj2" fmla="val 0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3A78E41C-B054-7980-3B3B-50C221A8DC1F}"/>
              </a:ext>
            </a:extLst>
          </p:cNvPr>
          <p:cNvSpPr/>
          <p:nvPr/>
        </p:nvSpPr>
        <p:spPr>
          <a:xfrm>
            <a:off x="89751" y="556414"/>
            <a:ext cx="506759" cy="6186996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488AC7FD-D50A-A118-40D0-69551C636114}"/>
              </a:ext>
            </a:extLst>
          </p:cNvPr>
          <p:cNvSpPr/>
          <p:nvPr/>
        </p:nvSpPr>
        <p:spPr>
          <a:xfrm>
            <a:off x="4501532" y="697458"/>
            <a:ext cx="1828010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5B23777-7364-CE84-4940-8DCBA000C17C}"/>
              </a:ext>
            </a:extLst>
          </p:cNvPr>
          <p:cNvSpPr/>
          <p:nvPr/>
        </p:nvSpPr>
        <p:spPr>
          <a:xfrm>
            <a:off x="6358233" y="687924"/>
            <a:ext cx="1828010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632B876-1469-EB9F-28C3-85E8009E6411}"/>
              </a:ext>
            </a:extLst>
          </p:cNvPr>
          <p:cNvSpPr/>
          <p:nvPr/>
        </p:nvSpPr>
        <p:spPr>
          <a:xfrm>
            <a:off x="8245664" y="687924"/>
            <a:ext cx="1828010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7E6F4669-4AD6-5974-08CB-985864BAE5A6}"/>
              </a:ext>
            </a:extLst>
          </p:cNvPr>
          <p:cNvSpPr/>
          <p:nvPr/>
        </p:nvSpPr>
        <p:spPr>
          <a:xfrm>
            <a:off x="10120383" y="687924"/>
            <a:ext cx="1924714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6489B083-95B6-B941-F987-EB8069DC86FA}"/>
              </a:ext>
            </a:extLst>
          </p:cNvPr>
          <p:cNvSpPr/>
          <p:nvPr/>
        </p:nvSpPr>
        <p:spPr>
          <a:xfrm rot="10800000">
            <a:off x="1590674" y="4314822"/>
            <a:ext cx="6444401" cy="2391311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0A214A"/>
          </a:soli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tângulo: Cantos Superiores Arredondados 15">
            <a:extLst>
              <a:ext uri="{FF2B5EF4-FFF2-40B4-BE49-F238E27FC236}">
                <a16:creationId xmlns:a16="http://schemas.microsoft.com/office/drawing/2014/main" id="{EE53B499-C727-AA36-8EA7-3BA59D37C831}"/>
              </a:ext>
            </a:extLst>
          </p:cNvPr>
          <p:cNvSpPr/>
          <p:nvPr/>
        </p:nvSpPr>
        <p:spPr>
          <a:xfrm rot="10800000">
            <a:off x="8124825" y="4314819"/>
            <a:ext cx="3874067" cy="2391315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0A214A"/>
          </a:soli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tângulo: Cantos Superiores Arredondados 16">
            <a:extLst>
              <a:ext uri="{FF2B5EF4-FFF2-40B4-BE49-F238E27FC236}">
                <a16:creationId xmlns:a16="http://schemas.microsoft.com/office/drawing/2014/main" id="{74399FD9-3F40-1344-2568-32EA99753F07}"/>
              </a:ext>
            </a:extLst>
          </p:cNvPr>
          <p:cNvSpPr/>
          <p:nvPr/>
        </p:nvSpPr>
        <p:spPr>
          <a:xfrm rot="10800000">
            <a:off x="686257" y="565939"/>
            <a:ext cx="3755853" cy="1027858"/>
          </a:xfrm>
          <a:prstGeom prst="round2SameRect">
            <a:avLst>
              <a:gd name="adj1" fmla="val 3822"/>
              <a:gd name="adj2" fmla="val 0"/>
            </a:avLst>
          </a:prstGeom>
          <a:gradFill flip="none" rotWithShape="1">
            <a:gsLst>
              <a:gs pos="0">
                <a:srgbClr val="A4BFEF">
                  <a:shade val="30000"/>
                  <a:satMod val="115000"/>
                </a:srgbClr>
              </a:gs>
              <a:gs pos="50000">
                <a:srgbClr val="A4BFEF">
                  <a:shade val="67500"/>
                  <a:satMod val="115000"/>
                </a:srgbClr>
              </a:gs>
              <a:gs pos="100000">
                <a:srgbClr val="A4BFEF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E67B7E51-746F-95E1-B5D8-CEECB5B82470}"/>
              </a:ext>
            </a:extLst>
          </p:cNvPr>
          <p:cNvSpPr/>
          <p:nvPr/>
        </p:nvSpPr>
        <p:spPr>
          <a:xfrm rot="10800000">
            <a:off x="744191" y="626408"/>
            <a:ext cx="1819992" cy="955660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B94DC981-DFAC-3D50-24E2-5A48046DCB8A}"/>
              </a:ext>
            </a:extLst>
          </p:cNvPr>
          <p:cNvSpPr/>
          <p:nvPr/>
        </p:nvSpPr>
        <p:spPr>
          <a:xfrm rot="10800000">
            <a:off x="2603764" y="628603"/>
            <a:ext cx="1819992" cy="955660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567129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937703A-410E-D5A8-50FC-EC78F1A6569E}"/>
              </a:ext>
            </a:extLst>
          </p:cNvPr>
          <p:cNvSpPr/>
          <p:nvPr/>
        </p:nvSpPr>
        <p:spPr>
          <a:xfrm>
            <a:off x="0" y="2014"/>
            <a:ext cx="12192000" cy="6855985"/>
          </a:xfrm>
          <a:prstGeom prst="rect">
            <a:avLst/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u="sng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tângulo: Cantos Superiores Arredondados 13">
            <a:extLst>
              <a:ext uri="{FF2B5EF4-FFF2-40B4-BE49-F238E27FC236}">
                <a16:creationId xmlns:a16="http://schemas.microsoft.com/office/drawing/2014/main" id="{41FA7F04-8919-8A97-CCB4-14A2B25C0E13}"/>
              </a:ext>
            </a:extLst>
          </p:cNvPr>
          <p:cNvSpPr/>
          <p:nvPr/>
        </p:nvSpPr>
        <p:spPr>
          <a:xfrm rot="10800000">
            <a:off x="-2" y="-1"/>
            <a:ext cx="12191999" cy="6858000"/>
          </a:xfrm>
          <a:prstGeom prst="round2SameRect">
            <a:avLst>
              <a:gd name="adj1" fmla="val 3822"/>
              <a:gd name="adj2" fmla="val 0"/>
            </a:avLst>
          </a:prstGeom>
          <a:gradFill flip="none" rotWithShape="1">
            <a:gsLst>
              <a:gs pos="0">
                <a:srgbClr val="A4BFEF">
                  <a:shade val="30000"/>
                  <a:satMod val="115000"/>
                </a:srgbClr>
              </a:gs>
              <a:gs pos="50000">
                <a:srgbClr val="A4BFEF">
                  <a:shade val="67500"/>
                  <a:satMod val="115000"/>
                </a:srgbClr>
              </a:gs>
              <a:gs pos="100000">
                <a:srgbClr val="A4BFEF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F23BE64-BC4E-0BBB-4D35-7E3A2760A350}"/>
              </a:ext>
            </a:extLst>
          </p:cNvPr>
          <p:cNvSpPr/>
          <p:nvPr/>
        </p:nvSpPr>
        <p:spPr>
          <a:xfrm rot="5400000">
            <a:off x="5867724" y="-5690123"/>
            <a:ext cx="434901" cy="11990850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5124450" y="63869"/>
            <a:ext cx="4229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Analise detalhada de Vendas</a:t>
            </a:r>
            <a:endParaRPr lang="pt-BR" sz="20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7A8DF93A-BD82-4B93-FC1E-785731166BA7}"/>
              </a:ext>
            </a:extLst>
          </p:cNvPr>
          <p:cNvSpPr/>
          <p:nvPr/>
        </p:nvSpPr>
        <p:spPr>
          <a:xfrm rot="10800000">
            <a:off x="686261" y="1561756"/>
            <a:ext cx="11358838" cy="5180859"/>
          </a:xfrm>
          <a:prstGeom prst="round2SameRect">
            <a:avLst>
              <a:gd name="adj1" fmla="val 1224"/>
              <a:gd name="adj2" fmla="val 0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6489B083-95B6-B941-F987-EB8069DC86FA}"/>
              </a:ext>
            </a:extLst>
          </p:cNvPr>
          <p:cNvSpPr/>
          <p:nvPr/>
        </p:nvSpPr>
        <p:spPr>
          <a:xfrm rot="10800000">
            <a:off x="1628087" y="1657345"/>
            <a:ext cx="5580708" cy="5048789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0A214A"/>
          </a:soli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tângulo: Cantos Superiores Arredondados 15">
            <a:extLst>
              <a:ext uri="{FF2B5EF4-FFF2-40B4-BE49-F238E27FC236}">
                <a16:creationId xmlns:a16="http://schemas.microsoft.com/office/drawing/2014/main" id="{EE53B499-C727-AA36-8EA7-3BA59D37C831}"/>
              </a:ext>
            </a:extLst>
          </p:cNvPr>
          <p:cNvSpPr/>
          <p:nvPr/>
        </p:nvSpPr>
        <p:spPr>
          <a:xfrm rot="10800000">
            <a:off x="7315200" y="1659616"/>
            <a:ext cx="4642544" cy="2522126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0A214A"/>
          </a:soli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5E4B1C3F-B0E5-95CC-DE9E-962F6513C8E3}"/>
              </a:ext>
            </a:extLst>
          </p:cNvPr>
          <p:cNvSpPr/>
          <p:nvPr/>
        </p:nvSpPr>
        <p:spPr>
          <a:xfrm rot="10800000">
            <a:off x="7305675" y="4279602"/>
            <a:ext cx="4642544" cy="2302173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0A214A"/>
          </a:soli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F1E3BE5-81CA-44CE-B64F-31892D5B8576}"/>
              </a:ext>
            </a:extLst>
          </p:cNvPr>
          <p:cNvSpPr/>
          <p:nvPr/>
        </p:nvSpPr>
        <p:spPr>
          <a:xfrm>
            <a:off x="89751" y="556414"/>
            <a:ext cx="506759" cy="6186996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CC657991-850E-3DB3-D4B9-59493E46B5B4}"/>
              </a:ext>
            </a:extLst>
          </p:cNvPr>
          <p:cNvSpPr/>
          <p:nvPr/>
        </p:nvSpPr>
        <p:spPr>
          <a:xfrm rot="10800000">
            <a:off x="683711" y="605023"/>
            <a:ext cx="1901699" cy="1005342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A1F1ACA3-8085-26EC-45B4-992EE7A7DA84}"/>
              </a:ext>
            </a:extLst>
          </p:cNvPr>
          <p:cNvSpPr/>
          <p:nvPr/>
        </p:nvSpPr>
        <p:spPr>
          <a:xfrm>
            <a:off x="2614101" y="697458"/>
            <a:ext cx="1828010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CA020296-F145-E05D-E7E9-DE0793DDC8E7}"/>
              </a:ext>
            </a:extLst>
          </p:cNvPr>
          <p:cNvSpPr/>
          <p:nvPr/>
        </p:nvSpPr>
        <p:spPr>
          <a:xfrm>
            <a:off x="4501532" y="697458"/>
            <a:ext cx="1828010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DE01109F-3580-3AC5-BE8B-6B3674A5D737}"/>
              </a:ext>
            </a:extLst>
          </p:cNvPr>
          <p:cNvSpPr/>
          <p:nvPr/>
        </p:nvSpPr>
        <p:spPr>
          <a:xfrm>
            <a:off x="6358233" y="687924"/>
            <a:ext cx="1828010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1840815B-A070-D3CC-D70D-79867E610670}"/>
              </a:ext>
            </a:extLst>
          </p:cNvPr>
          <p:cNvSpPr/>
          <p:nvPr/>
        </p:nvSpPr>
        <p:spPr>
          <a:xfrm>
            <a:off x="8245664" y="687924"/>
            <a:ext cx="1828010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93F6104A-FAD1-B84A-6FC2-B7578186C4E7}"/>
              </a:ext>
            </a:extLst>
          </p:cNvPr>
          <p:cNvSpPr/>
          <p:nvPr/>
        </p:nvSpPr>
        <p:spPr>
          <a:xfrm>
            <a:off x="10120383" y="687924"/>
            <a:ext cx="1924714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3326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599B156-2B7D-4369-8BD2-2E9CD4255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458" y="0"/>
            <a:ext cx="12204916" cy="6858000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FE03E4A4-9B19-4525-BC38-6823E45EFB55}"/>
              </a:ext>
            </a:extLst>
          </p:cNvPr>
          <p:cNvSpPr/>
          <p:nvPr/>
        </p:nvSpPr>
        <p:spPr>
          <a:xfrm>
            <a:off x="12916" y="2939089"/>
            <a:ext cx="12192000" cy="3918908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66A6C0A-4211-45D4-9911-F7C7AC8FDBFE}"/>
              </a:ext>
            </a:extLst>
          </p:cNvPr>
          <p:cNvSpPr/>
          <p:nvPr/>
        </p:nvSpPr>
        <p:spPr>
          <a:xfrm>
            <a:off x="0" y="0"/>
            <a:ext cx="12192000" cy="2939089"/>
          </a:xfrm>
          <a:prstGeom prst="rect">
            <a:avLst/>
          </a:prstGeom>
          <a:gradFill flip="none" rotWithShape="1">
            <a:gsLst>
              <a:gs pos="81000">
                <a:srgbClr val="19386E">
                  <a:shade val="300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2FC51A79-7FF7-4599-8D9E-CF41D1FCF210}"/>
              </a:ext>
            </a:extLst>
          </p:cNvPr>
          <p:cNvSpPr/>
          <p:nvPr/>
        </p:nvSpPr>
        <p:spPr>
          <a:xfrm rot="10800000">
            <a:off x="1879600" y="1850867"/>
            <a:ext cx="10191478" cy="2169667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5664221" y="83480"/>
            <a:ext cx="6636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			        Relatório Analítico Vendas</a:t>
            </a:r>
            <a:endParaRPr lang="pt-BR" sz="2000" dirty="0">
              <a:solidFill>
                <a:prstClr val="white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76ABEDA-F41C-4299-92B2-4A8068B27DBE}"/>
              </a:ext>
            </a:extLst>
          </p:cNvPr>
          <p:cNvCxnSpPr/>
          <p:nvPr/>
        </p:nvCxnSpPr>
        <p:spPr>
          <a:xfrm>
            <a:off x="-19250" y="572706"/>
            <a:ext cx="1232033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BAAD97D-3ADD-4C66-BDEA-888A792F5C0A}"/>
              </a:ext>
            </a:extLst>
          </p:cNvPr>
          <p:cNvSpPr/>
          <p:nvPr/>
        </p:nvSpPr>
        <p:spPr>
          <a:xfrm rot="10800000">
            <a:off x="1886057" y="702327"/>
            <a:ext cx="1754086" cy="865197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3DDBFE9-061A-B96B-D799-18176FE8D91A}"/>
              </a:ext>
            </a:extLst>
          </p:cNvPr>
          <p:cNvGrpSpPr/>
          <p:nvPr/>
        </p:nvGrpSpPr>
        <p:grpSpPr>
          <a:xfrm>
            <a:off x="1886059" y="1643979"/>
            <a:ext cx="10191478" cy="216000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D2536B8D-8F48-94E1-7800-BF11C52E8466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B3E437CB-D7D9-B26C-7957-505F1EAD6D1E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Evolução mensal de vendas</a:t>
              </a:r>
            </a:p>
          </p:txBody>
        </p:sp>
      </p:grp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7A8DF93A-BD82-4B93-FC1E-785731166BA7}"/>
              </a:ext>
            </a:extLst>
          </p:cNvPr>
          <p:cNvSpPr/>
          <p:nvPr/>
        </p:nvSpPr>
        <p:spPr>
          <a:xfrm rot="10800000">
            <a:off x="5744312" y="4127802"/>
            <a:ext cx="6326766" cy="2551733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77B183B7-BD9C-89F7-3F65-071E8E6EB717}"/>
              </a:ext>
            </a:extLst>
          </p:cNvPr>
          <p:cNvGrpSpPr/>
          <p:nvPr/>
        </p:nvGrpSpPr>
        <p:grpSpPr>
          <a:xfrm>
            <a:off x="5752958" y="4096987"/>
            <a:ext cx="6331036" cy="216000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862A4E93-5BB9-9319-55CE-E87D2BF0C86B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3D7EB7F6-5934-6B8D-F25D-97A09941B0A7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D36BF8A9-00F7-CD19-5985-B3E3DB09B77A}"/>
              </a:ext>
            </a:extLst>
          </p:cNvPr>
          <p:cNvSpPr/>
          <p:nvPr/>
        </p:nvSpPr>
        <p:spPr>
          <a:xfrm rot="10800000">
            <a:off x="3742772" y="705586"/>
            <a:ext cx="1992131" cy="857113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tângulo: Cantos Superiores Arredondados 25">
            <a:extLst>
              <a:ext uri="{FF2B5EF4-FFF2-40B4-BE49-F238E27FC236}">
                <a16:creationId xmlns:a16="http://schemas.microsoft.com/office/drawing/2014/main" id="{59986A79-28F8-A686-1F8F-1BF86FE261A6}"/>
              </a:ext>
            </a:extLst>
          </p:cNvPr>
          <p:cNvSpPr/>
          <p:nvPr/>
        </p:nvSpPr>
        <p:spPr>
          <a:xfrm rot="10800000">
            <a:off x="1886058" y="4138121"/>
            <a:ext cx="3778162" cy="2551733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3245AF8D-0401-F057-6004-C0357ECC666D}"/>
              </a:ext>
            </a:extLst>
          </p:cNvPr>
          <p:cNvGrpSpPr/>
          <p:nvPr/>
        </p:nvGrpSpPr>
        <p:grpSpPr>
          <a:xfrm>
            <a:off x="1880113" y="4096985"/>
            <a:ext cx="3802202" cy="216000"/>
            <a:chOff x="214233" y="1076491"/>
            <a:chExt cx="4439746" cy="203670"/>
          </a:xfrm>
          <a:solidFill>
            <a:srgbClr val="1689FC"/>
          </a:solidFill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</p:grpSpPr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AEB50305-F055-8CB3-86A6-C97B697364AD}"/>
                </a:ext>
              </a:extLst>
            </p:cNvPr>
            <p:cNvSpPr/>
            <p:nvPr/>
          </p:nvSpPr>
          <p:spPr>
            <a:xfrm>
              <a:off x="214234" y="1189251"/>
              <a:ext cx="4439745" cy="90909"/>
            </a:xfrm>
            <a:prstGeom prst="roundRect">
              <a:avLst>
                <a:gd name="adj" fmla="val 0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E4B11C30-E302-E494-C4D6-F2184DB27B6F}"/>
                </a:ext>
              </a:extLst>
            </p:cNvPr>
            <p:cNvSpPr/>
            <p:nvPr/>
          </p:nvSpPr>
          <p:spPr>
            <a:xfrm>
              <a:off x="214233" y="1076491"/>
              <a:ext cx="4439746" cy="203670"/>
            </a:xfrm>
            <a:prstGeom prst="roundRect">
              <a:avLst>
                <a:gd name="adj" fmla="val 34876"/>
              </a:avLst>
            </a:prstGeom>
            <a:grpFill/>
            <a:ln>
              <a:noFill/>
            </a:ln>
            <a:effectLst/>
            <a:sp3d>
              <a:bevelT w="139700" h="139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77FC7380-1E0D-C3A7-4FB6-375C043ED2EA}"/>
              </a:ext>
            </a:extLst>
          </p:cNvPr>
          <p:cNvSpPr/>
          <p:nvPr/>
        </p:nvSpPr>
        <p:spPr>
          <a:xfrm rot="10800000">
            <a:off x="105133" y="1643979"/>
            <a:ext cx="1734421" cy="5113584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Imagem 7" descr="Uma imagem contendo Ícone&#10;&#10;Descrição gerada automaticamente">
            <a:extLst>
              <a:ext uri="{FF2B5EF4-FFF2-40B4-BE49-F238E27FC236}">
                <a16:creationId xmlns:a16="http://schemas.microsoft.com/office/drawing/2014/main" id="{1FAF003C-1A40-D52E-2B68-6520AAC81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18" y="83480"/>
            <a:ext cx="659611" cy="44039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802D447-D5E9-1CE9-DF3F-5114108B0A6A}"/>
              </a:ext>
            </a:extLst>
          </p:cNvPr>
          <p:cNvSpPr txBox="1"/>
          <p:nvPr/>
        </p:nvSpPr>
        <p:spPr>
          <a:xfrm>
            <a:off x="5600179" y="4096985"/>
            <a:ext cx="5996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bg1"/>
                </a:solidFill>
                <a:latin typeface="Calibri" panose="020F0502020204030204"/>
              </a:rPr>
              <a:t>Totais de vendas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BDB1C8D4-4969-AA98-CE42-B6D711C803DE}"/>
              </a:ext>
            </a:extLst>
          </p:cNvPr>
          <p:cNvSpPr/>
          <p:nvPr/>
        </p:nvSpPr>
        <p:spPr>
          <a:xfrm rot="10800000">
            <a:off x="5829854" y="702329"/>
            <a:ext cx="1992131" cy="847534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4F3FB50-4F8E-CE3A-2BDD-B6140F9B2775}"/>
              </a:ext>
            </a:extLst>
          </p:cNvPr>
          <p:cNvSpPr/>
          <p:nvPr/>
        </p:nvSpPr>
        <p:spPr>
          <a:xfrm rot="10800000">
            <a:off x="7924614" y="705585"/>
            <a:ext cx="1992131" cy="844275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6F5DC3E-0467-8022-5EE6-05987699339D}"/>
              </a:ext>
            </a:extLst>
          </p:cNvPr>
          <p:cNvSpPr/>
          <p:nvPr/>
        </p:nvSpPr>
        <p:spPr>
          <a:xfrm rot="10800000">
            <a:off x="10042176" y="702328"/>
            <a:ext cx="1992131" cy="844273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C7C6EB99-1D36-3A4A-740B-F35A50383B0C}"/>
              </a:ext>
            </a:extLst>
          </p:cNvPr>
          <p:cNvSpPr txBox="1"/>
          <p:nvPr/>
        </p:nvSpPr>
        <p:spPr>
          <a:xfrm>
            <a:off x="2242049" y="4054511"/>
            <a:ext cx="3001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bg1"/>
                </a:solidFill>
                <a:latin typeface="Calibri" panose="020F0502020204030204"/>
              </a:rPr>
              <a:t>Quantidade Vendas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33E2ADAC-F1FB-0454-915E-3664273ABCD4}"/>
              </a:ext>
            </a:extLst>
          </p:cNvPr>
          <p:cNvSpPr/>
          <p:nvPr/>
        </p:nvSpPr>
        <p:spPr>
          <a:xfrm rot="10800000">
            <a:off x="66380" y="712243"/>
            <a:ext cx="1724726" cy="865195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701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937703A-410E-D5A8-50FC-EC78F1A6569E}"/>
              </a:ext>
            </a:extLst>
          </p:cNvPr>
          <p:cNvSpPr/>
          <p:nvPr/>
        </p:nvSpPr>
        <p:spPr>
          <a:xfrm>
            <a:off x="0" y="2015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15000">
                <a:srgbClr val="19386E">
                  <a:shade val="67500"/>
                  <a:satMod val="115000"/>
                </a:srgbClr>
              </a:gs>
              <a:gs pos="70335">
                <a:srgbClr val="19386E">
                  <a:shade val="100000"/>
                  <a:satMod val="115000"/>
                </a:srgbClr>
              </a:gs>
              <a:gs pos="27500">
                <a:srgbClr val="11316B"/>
              </a:gs>
              <a:gs pos="5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2FC51A79-7FF7-4599-8D9E-CF41D1FCF210}"/>
              </a:ext>
            </a:extLst>
          </p:cNvPr>
          <p:cNvSpPr/>
          <p:nvPr/>
        </p:nvSpPr>
        <p:spPr>
          <a:xfrm rot="10800000">
            <a:off x="721905" y="1657086"/>
            <a:ext cx="7118927" cy="2276588"/>
          </a:xfrm>
          <a:prstGeom prst="round2SameRect">
            <a:avLst>
              <a:gd name="adj1" fmla="val 3822"/>
              <a:gd name="adj2" fmla="val 0"/>
            </a:avLst>
          </a:prstGeom>
          <a:gradFill flip="none" rotWithShape="1">
            <a:gsLst>
              <a:gs pos="0">
                <a:srgbClr val="A4BFEF">
                  <a:shade val="30000"/>
                  <a:satMod val="115000"/>
                </a:srgbClr>
              </a:gs>
              <a:gs pos="50000">
                <a:srgbClr val="A4BFEF">
                  <a:shade val="67500"/>
                  <a:satMod val="115000"/>
                </a:srgbClr>
              </a:gs>
              <a:gs pos="100000">
                <a:srgbClr val="A4BFEF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5124451" y="63869"/>
            <a:ext cx="3000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Visão Analítica Vendas</a:t>
            </a:r>
            <a:endParaRPr lang="pt-BR" sz="2000" u="sng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7A8DF93A-BD82-4B93-FC1E-785731166BA7}"/>
              </a:ext>
            </a:extLst>
          </p:cNvPr>
          <p:cNvSpPr/>
          <p:nvPr/>
        </p:nvSpPr>
        <p:spPr>
          <a:xfrm rot="10800000">
            <a:off x="721909" y="4049055"/>
            <a:ext cx="11358694" cy="2693560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0A214A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tângulo: Cantos Superiores Arredondados 25">
            <a:extLst>
              <a:ext uri="{FF2B5EF4-FFF2-40B4-BE49-F238E27FC236}">
                <a16:creationId xmlns:a16="http://schemas.microsoft.com/office/drawing/2014/main" id="{59986A79-28F8-A686-1F8F-1BF86FE261A6}"/>
              </a:ext>
            </a:extLst>
          </p:cNvPr>
          <p:cNvSpPr/>
          <p:nvPr/>
        </p:nvSpPr>
        <p:spPr>
          <a:xfrm rot="10800000">
            <a:off x="7966518" y="1714777"/>
            <a:ext cx="4051034" cy="2276588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09E50EF9-27CE-4D14-97F3-4AA432DD82C6}"/>
              </a:ext>
            </a:extLst>
          </p:cNvPr>
          <p:cNvSpPr/>
          <p:nvPr/>
        </p:nvSpPr>
        <p:spPr>
          <a:xfrm rot="10800000">
            <a:off x="734689" y="452296"/>
            <a:ext cx="1901699" cy="1005342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Retângulo: Cantos Superiores Arredondados 56">
            <a:extLst>
              <a:ext uri="{FF2B5EF4-FFF2-40B4-BE49-F238E27FC236}">
                <a16:creationId xmlns:a16="http://schemas.microsoft.com/office/drawing/2014/main" id="{F5408C10-B272-2D36-87BC-09F52503EFFF}"/>
              </a:ext>
            </a:extLst>
          </p:cNvPr>
          <p:cNvSpPr/>
          <p:nvPr/>
        </p:nvSpPr>
        <p:spPr>
          <a:xfrm rot="10800000">
            <a:off x="7992971" y="4238621"/>
            <a:ext cx="4024581" cy="2428879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tângulo: Cantos Superiores Arredondados 60">
            <a:extLst>
              <a:ext uri="{FF2B5EF4-FFF2-40B4-BE49-F238E27FC236}">
                <a16:creationId xmlns:a16="http://schemas.microsoft.com/office/drawing/2014/main" id="{7CF47F94-5B2E-6B8C-0FD8-6E36B43B9467}"/>
              </a:ext>
            </a:extLst>
          </p:cNvPr>
          <p:cNvSpPr/>
          <p:nvPr/>
        </p:nvSpPr>
        <p:spPr>
          <a:xfrm rot="10800000">
            <a:off x="1637213" y="4263185"/>
            <a:ext cx="6219652" cy="2428876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3A78E41C-B054-7980-3B3B-50C221A8DC1F}"/>
              </a:ext>
            </a:extLst>
          </p:cNvPr>
          <p:cNvSpPr/>
          <p:nvPr/>
        </p:nvSpPr>
        <p:spPr>
          <a:xfrm>
            <a:off x="89751" y="452296"/>
            <a:ext cx="506759" cy="6291114"/>
          </a:xfrm>
          <a:prstGeom prst="roundRect">
            <a:avLst/>
          </a:prstGeom>
          <a:gradFill flip="none" rotWithShape="1">
            <a:gsLst>
              <a:gs pos="0">
                <a:srgbClr val="A4BFEF">
                  <a:shade val="30000"/>
                  <a:satMod val="115000"/>
                </a:srgbClr>
              </a:gs>
              <a:gs pos="50000">
                <a:srgbClr val="A4BFEF">
                  <a:shade val="67500"/>
                  <a:satMod val="115000"/>
                </a:srgbClr>
              </a:gs>
              <a:gs pos="100000">
                <a:srgbClr val="A4BFEF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55D2A056-B6F6-354A-D2F8-4ACB6D698CAE}"/>
              </a:ext>
            </a:extLst>
          </p:cNvPr>
          <p:cNvSpPr/>
          <p:nvPr/>
        </p:nvSpPr>
        <p:spPr>
          <a:xfrm rot="5400000">
            <a:off x="4623887" y="1185087"/>
            <a:ext cx="258308" cy="6229062"/>
          </a:xfrm>
          <a:prstGeom prst="roundRect">
            <a:avLst/>
          </a:prstGeom>
          <a:solidFill>
            <a:srgbClr val="9CBBF3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id="{B74364B6-26DD-9DBD-20BF-D802C54A2DC1}"/>
              </a:ext>
            </a:extLst>
          </p:cNvPr>
          <p:cNvSpPr/>
          <p:nvPr/>
        </p:nvSpPr>
        <p:spPr>
          <a:xfrm rot="5400000">
            <a:off x="9882383" y="2291519"/>
            <a:ext cx="258308" cy="4037132"/>
          </a:xfrm>
          <a:prstGeom prst="roundRect">
            <a:avLst/>
          </a:prstGeom>
          <a:solidFill>
            <a:srgbClr val="9CBBF3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72E54C4C-F434-5163-6BD3-39ACC1143854}"/>
              </a:ext>
            </a:extLst>
          </p:cNvPr>
          <p:cNvSpPr/>
          <p:nvPr/>
        </p:nvSpPr>
        <p:spPr>
          <a:xfrm rot="5400000">
            <a:off x="9862880" y="-274057"/>
            <a:ext cx="258310" cy="4051035"/>
          </a:xfrm>
          <a:prstGeom prst="roundRect">
            <a:avLst/>
          </a:prstGeom>
          <a:solidFill>
            <a:srgbClr val="9CBBF3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4" name="Retângulo: Cantos Arredondados 83">
            <a:extLst>
              <a:ext uri="{FF2B5EF4-FFF2-40B4-BE49-F238E27FC236}">
                <a16:creationId xmlns:a16="http://schemas.microsoft.com/office/drawing/2014/main" id="{1779A711-22A1-B71F-0EB5-D63B64131457}"/>
              </a:ext>
            </a:extLst>
          </p:cNvPr>
          <p:cNvSpPr/>
          <p:nvPr/>
        </p:nvSpPr>
        <p:spPr>
          <a:xfrm rot="5400000">
            <a:off x="4159627" y="-1835055"/>
            <a:ext cx="258309" cy="7138534"/>
          </a:xfrm>
          <a:prstGeom prst="roundRect">
            <a:avLst/>
          </a:prstGeom>
          <a:solidFill>
            <a:srgbClr val="9CBBF3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E8BC8FD1-0DA1-49B3-B466-693A8F9C295B}"/>
              </a:ext>
            </a:extLst>
          </p:cNvPr>
          <p:cNvSpPr/>
          <p:nvPr/>
        </p:nvSpPr>
        <p:spPr>
          <a:xfrm>
            <a:off x="2695810" y="556414"/>
            <a:ext cx="1828010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488AC7FD-D50A-A118-40D0-69551C636114}"/>
              </a:ext>
            </a:extLst>
          </p:cNvPr>
          <p:cNvSpPr/>
          <p:nvPr/>
        </p:nvSpPr>
        <p:spPr>
          <a:xfrm>
            <a:off x="4583241" y="556414"/>
            <a:ext cx="1828010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5B23777-7364-CE84-4940-8DCBA000C17C}"/>
              </a:ext>
            </a:extLst>
          </p:cNvPr>
          <p:cNvSpPr/>
          <p:nvPr/>
        </p:nvSpPr>
        <p:spPr>
          <a:xfrm>
            <a:off x="6439942" y="546880"/>
            <a:ext cx="1828010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632B876-1469-EB9F-28C3-85E8009E6411}"/>
              </a:ext>
            </a:extLst>
          </p:cNvPr>
          <p:cNvSpPr/>
          <p:nvPr/>
        </p:nvSpPr>
        <p:spPr>
          <a:xfrm>
            <a:off x="8327373" y="546880"/>
            <a:ext cx="1828010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7E6F4669-4AD6-5974-08CB-985864BAE5A6}"/>
              </a:ext>
            </a:extLst>
          </p:cNvPr>
          <p:cNvSpPr/>
          <p:nvPr/>
        </p:nvSpPr>
        <p:spPr>
          <a:xfrm>
            <a:off x="10202093" y="546880"/>
            <a:ext cx="1828010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67214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937703A-410E-D5A8-50FC-EC78F1A6569E}"/>
              </a:ext>
            </a:extLst>
          </p:cNvPr>
          <p:cNvSpPr/>
          <p:nvPr/>
        </p:nvSpPr>
        <p:spPr>
          <a:xfrm>
            <a:off x="0" y="2014"/>
            <a:ext cx="12192000" cy="6855985"/>
          </a:xfrm>
          <a:prstGeom prst="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15000">
                <a:srgbClr val="19386E">
                  <a:shade val="67500"/>
                  <a:satMod val="115000"/>
                </a:srgbClr>
              </a:gs>
              <a:gs pos="70335">
                <a:srgbClr val="19386E">
                  <a:shade val="100000"/>
                  <a:satMod val="115000"/>
                </a:srgbClr>
              </a:gs>
              <a:gs pos="27500">
                <a:srgbClr val="11316B"/>
              </a:gs>
              <a:gs pos="5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2FC51A79-7FF7-4599-8D9E-CF41D1FCF210}"/>
              </a:ext>
            </a:extLst>
          </p:cNvPr>
          <p:cNvSpPr/>
          <p:nvPr/>
        </p:nvSpPr>
        <p:spPr>
          <a:xfrm rot="10800000">
            <a:off x="721905" y="1657086"/>
            <a:ext cx="7118927" cy="2276588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5124451" y="63869"/>
            <a:ext cx="3000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Visão Analítica Vendas</a:t>
            </a:r>
            <a:endParaRPr lang="pt-BR" sz="20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7A8DF93A-BD82-4B93-FC1E-785731166BA7}"/>
              </a:ext>
            </a:extLst>
          </p:cNvPr>
          <p:cNvSpPr/>
          <p:nvPr/>
        </p:nvSpPr>
        <p:spPr>
          <a:xfrm rot="10800000">
            <a:off x="721909" y="4049055"/>
            <a:ext cx="11358694" cy="2693560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0A214A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tângulo: Cantos Superiores Arredondados 25">
            <a:extLst>
              <a:ext uri="{FF2B5EF4-FFF2-40B4-BE49-F238E27FC236}">
                <a16:creationId xmlns:a16="http://schemas.microsoft.com/office/drawing/2014/main" id="{59986A79-28F8-A686-1F8F-1BF86FE261A6}"/>
              </a:ext>
            </a:extLst>
          </p:cNvPr>
          <p:cNvSpPr/>
          <p:nvPr/>
        </p:nvSpPr>
        <p:spPr>
          <a:xfrm rot="10800000">
            <a:off x="7966518" y="1714777"/>
            <a:ext cx="4051034" cy="2276588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09E50EF9-27CE-4D14-97F3-4AA432DD82C6}"/>
              </a:ext>
            </a:extLst>
          </p:cNvPr>
          <p:cNvSpPr/>
          <p:nvPr/>
        </p:nvSpPr>
        <p:spPr>
          <a:xfrm rot="10800000">
            <a:off x="734689" y="452296"/>
            <a:ext cx="1901699" cy="1005342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7" name="Retângulo: Cantos Superiores Arredondados 56">
            <a:extLst>
              <a:ext uri="{FF2B5EF4-FFF2-40B4-BE49-F238E27FC236}">
                <a16:creationId xmlns:a16="http://schemas.microsoft.com/office/drawing/2014/main" id="{F5408C10-B272-2D36-87BC-09F52503EFFF}"/>
              </a:ext>
            </a:extLst>
          </p:cNvPr>
          <p:cNvSpPr/>
          <p:nvPr/>
        </p:nvSpPr>
        <p:spPr>
          <a:xfrm rot="10800000">
            <a:off x="7992971" y="4238621"/>
            <a:ext cx="4024581" cy="2428879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Retângulo: Cantos Superiores Arredondados 60">
            <a:extLst>
              <a:ext uri="{FF2B5EF4-FFF2-40B4-BE49-F238E27FC236}">
                <a16:creationId xmlns:a16="http://schemas.microsoft.com/office/drawing/2014/main" id="{7CF47F94-5B2E-6B8C-0FD8-6E36B43B9467}"/>
              </a:ext>
            </a:extLst>
          </p:cNvPr>
          <p:cNvSpPr/>
          <p:nvPr/>
        </p:nvSpPr>
        <p:spPr>
          <a:xfrm rot="10800000">
            <a:off x="1637213" y="4263185"/>
            <a:ext cx="6219652" cy="2428876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3A78E41C-B054-7980-3B3B-50C221A8DC1F}"/>
              </a:ext>
            </a:extLst>
          </p:cNvPr>
          <p:cNvSpPr/>
          <p:nvPr/>
        </p:nvSpPr>
        <p:spPr>
          <a:xfrm>
            <a:off x="89751" y="452296"/>
            <a:ext cx="506759" cy="6291114"/>
          </a:xfrm>
          <a:prstGeom prst="roundRect">
            <a:avLst/>
          </a:prstGeom>
          <a:gradFill flip="none" rotWithShape="1">
            <a:gsLst>
              <a:gs pos="0">
                <a:srgbClr val="A4BFEF">
                  <a:shade val="30000"/>
                  <a:satMod val="115000"/>
                </a:srgbClr>
              </a:gs>
              <a:gs pos="50000">
                <a:srgbClr val="A4BFEF">
                  <a:shade val="67500"/>
                  <a:satMod val="115000"/>
                </a:srgbClr>
              </a:gs>
              <a:gs pos="100000">
                <a:srgbClr val="A4BFEF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55D2A056-B6F6-354A-D2F8-4ACB6D698CAE}"/>
              </a:ext>
            </a:extLst>
          </p:cNvPr>
          <p:cNvSpPr/>
          <p:nvPr/>
        </p:nvSpPr>
        <p:spPr>
          <a:xfrm rot="5400000">
            <a:off x="4623887" y="1185087"/>
            <a:ext cx="258308" cy="6229062"/>
          </a:xfrm>
          <a:prstGeom prst="roundRect">
            <a:avLst/>
          </a:prstGeom>
          <a:solidFill>
            <a:srgbClr val="9CBBF3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id="{B74364B6-26DD-9DBD-20BF-D802C54A2DC1}"/>
              </a:ext>
            </a:extLst>
          </p:cNvPr>
          <p:cNvSpPr/>
          <p:nvPr/>
        </p:nvSpPr>
        <p:spPr>
          <a:xfrm rot="5400000">
            <a:off x="9882383" y="2291519"/>
            <a:ext cx="258308" cy="4037132"/>
          </a:xfrm>
          <a:prstGeom prst="roundRect">
            <a:avLst/>
          </a:prstGeom>
          <a:solidFill>
            <a:srgbClr val="9CBBF3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3" name="Retângulo: Cantos Arredondados 82">
            <a:extLst>
              <a:ext uri="{FF2B5EF4-FFF2-40B4-BE49-F238E27FC236}">
                <a16:creationId xmlns:a16="http://schemas.microsoft.com/office/drawing/2014/main" id="{72E54C4C-F434-5163-6BD3-39ACC1143854}"/>
              </a:ext>
            </a:extLst>
          </p:cNvPr>
          <p:cNvSpPr/>
          <p:nvPr/>
        </p:nvSpPr>
        <p:spPr>
          <a:xfrm rot="5400000">
            <a:off x="9862880" y="-274057"/>
            <a:ext cx="258310" cy="4051035"/>
          </a:xfrm>
          <a:prstGeom prst="roundRect">
            <a:avLst/>
          </a:prstGeom>
          <a:solidFill>
            <a:srgbClr val="9CBBF3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4" name="Retângulo: Cantos Arredondados 83">
            <a:extLst>
              <a:ext uri="{FF2B5EF4-FFF2-40B4-BE49-F238E27FC236}">
                <a16:creationId xmlns:a16="http://schemas.microsoft.com/office/drawing/2014/main" id="{1779A711-22A1-B71F-0EB5-D63B64131457}"/>
              </a:ext>
            </a:extLst>
          </p:cNvPr>
          <p:cNvSpPr/>
          <p:nvPr/>
        </p:nvSpPr>
        <p:spPr>
          <a:xfrm rot="5400000">
            <a:off x="4159627" y="-1835055"/>
            <a:ext cx="258309" cy="7138534"/>
          </a:xfrm>
          <a:prstGeom prst="roundRect">
            <a:avLst/>
          </a:prstGeom>
          <a:solidFill>
            <a:srgbClr val="9CBBF3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E8BC8FD1-0DA1-49B3-B466-693A8F9C295B}"/>
              </a:ext>
            </a:extLst>
          </p:cNvPr>
          <p:cNvSpPr/>
          <p:nvPr/>
        </p:nvSpPr>
        <p:spPr>
          <a:xfrm>
            <a:off x="2695810" y="556414"/>
            <a:ext cx="1828010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488AC7FD-D50A-A118-40D0-69551C636114}"/>
              </a:ext>
            </a:extLst>
          </p:cNvPr>
          <p:cNvSpPr/>
          <p:nvPr/>
        </p:nvSpPr>
        <p:spPr>
          <a:xfrm>
            <a:off x="4583241" y="556414"/>
            <a:ext cx="1828010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5B23777-7364-CE84-4940-8DCBA000C17C}"/>
              </a:ext>
            </a:extLst>
          </p:cNvPr>
          <p:cNvSpPr/>
          <p:nvPr/>
        </p:nvSpPr>
        <p:spPr>
          <a:xfrm>
            <a:off x="6439942" y="546880"/>
            <a:ext cx="1828010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632B876-1469-EB9F-28C3-85E8009E6411}"/>
              </a:ext>
            </a:extLst>
          </p:cNvPr>
          <p:cNvSpPr/>
          <p:nvPr/>
        </p:nvSpPr>
        <p:spPr>
          <a:xfrm>
            <a:off x="8327373" y="546880"/>
            <a:ext cx="1828010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7E6F4669-4AD6-5974-08CB-985864BAE5A6}"/>
              </a:ext>
            </a:extLst>
          </p:cNvPr>
          <p:cNvSpPr/>
          <p:nvPr/>
        </p:nvSpPr>
        <p:spPr>
          <a:xfrm>
            <a:off x="10202093" y="546880"/>
            <a:ext cx="1828010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4547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937703A-410E-D5A8-50FC-EC78F1A6569E}"/>
              </a:ext>
            </a:extLst>
          </p:cNvPr>
          <p:cNvSpPr/>
          <p:nvPr/>
        </p:nvSpPr>
        <p:spPr>
          <a:xfrm>
            <a:off x="0" y="2014"/>
            <a:ext cx="12192000" cy="6855985"/>
          </a:xfrm>
          <a:prstGeom prst="rect">
            <a:avLst/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u="sng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tângulo: Cantos Superiores Arredondados 13">
            <a:extLst>
              <a:ext uri="{FF2B5EF4-FFF2-40B4-BE49-F238E27FC236}">
                <a16:creationId xmlns:a16="http://schemas.microsoft.com/office/drawing/2014/main" id="{41FA7F04-8919-8A97-CCB4-14A2B25C0E13}"/>
              </a:ext>
            </a:extLst>
          </p:cNvPr>
          <p:cNvSpPr/>
          <p:nvPr/>
        </p:nvSpPr>
        <p:spPr>
          <a:xfrm rot="10800000">
            <a:off x="-2" y="-1"/>
            <a:ext cx="12191999" cy="6858000"/>
          </a:xfrm>
          <a:prstGeom prst="round2SameRect">
            <a:avLst>
              <a:gd name="adj1" fmla="val 3822"/>
              <a:gd name="adj2" fmla="val 0"/>
            </a:avLst>
          </a:prstGeom>
          <a:gradFill flip="none" rotWithShape="1">
            <a:gsLst>
              <a:gs pos="0">
                <a:srgbClr val="A4BFEF">
                  <a:shade val="30000"/>
                  <a:satMod val="115000"/>
                </a:srgbClr>
              </a:gs>
              <a:gs pos="50000">
                <a:srgbClr val="A4BFEF">
                  <a:shade val="67500"/>
                  <a:satMod val="115000"/>
                </a:srgbClr>
              </a:gs>
              <a:gs pos="100000">
                <a:srgbClr val="A4BFEF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2FC51A79-7FF7-4599-8D9E-CF41D1FCF210}"/>
              </a:ext>
            </a:extLst>
          </p:cNvPr>
          <p:cNvSpPr/>
          <p:nvPr/>
        </p:nvSpPr>
        <p:spPr>
          <a:xfrm rot="10800000">
            <a:off x="686259" y="1561749"/>
            <a:ext cx="7508394" cy="2450822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0A214A"/>
          </a:soli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5124451" y="63869"/>
            <a:ext cx="3000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Visão Analítica Vendas</a:t>
            </a:r>
            <a:endParaRPr lang="pt-BR" sz="20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7A8DF93A-BD82-4B93-FC1E-785731166BA7}"/>
              </a:ext>
            </a:extLst>
          </p:cNvPr>
          <p:cNvSpPr/>
          <p:nvPr/>
        </p:nvSpPr>
        <p:spPr>
          <a:xfrm rot="10800000">
            <a:off x="686259" y="4105005"/>
            <a:ext cx="11358839" cy="2637610"/>
          </a:xfrm>
          <a:prstGeom prst="round2SameRect">
            <a:avLst>
              <a:gd name="adj1" fmla="val 1224"/>
              <a:gd name="adj2" fmla="val 0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tângulo: Cantos Superiores Arredondados 25">
            <a:extLst>
              <a:ext uri="{FF2B5EF4-FFF2-40B4-BE49-F238E27FC236}">
                <a16:creationId xmlns:a16="http://schemas.microsoft.com/office/drawing/2014/main" id="{59986A79-28F8-A686-1F8F-1BF86FE261A6}"/>
              </a:ext>
            </a:extLst>
          </p:cNvPr>
          <p:cNvSpPr/>
          <p:nvPr/>
        </p:nvSpPr>
        <p:spPr>
          <a:xfrm rot="10800000">
            <a:off x="8267951" y="1561753"/>
            <a:ext cx="3812649" cy="2450823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0A214A"/>
          </a:soli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09E50EF9-27CE-4D14-97F3-4AA432DD82C6}"/>
              </a:ext>
            </a:extLst>
          </p:cNvPr>
          <p:cNvSpPr/>
          <p:nvPr/>
        </p:nvSpPr>
        <p:spPr>
          <a:xfrm rot="10800000">
            <a:off x="765420" y="463979"/>
            <a:ext cx="1901699" cy="1005342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3A78E41C-B054-7980-3B3B-50C221A8DC1F}"/>
              </a:ext>
            </a:extLst>
          </p:cNvPr>
          <p:cNvSpPr/>
          <p:nvPr/>
        </p:nvSpPr>
        <p:spPr>
          <a:xfrm>
            <a:off x="89751" y="452296"/>
            <a:ext cx="506759" cy="6291114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E8BC8FD1-0DA1-49B3-B466-693A8F9C295B}"/>
              </a:ext>
            </a:extLst>
          </p:cNvPr>
          <p:cNvSpPr/>
          <p:nvPr/>
        </p:nvSpPr>
        <p:spPr>
          <a:xfrm>
            <a:off x="2695810" y="556414"/>
            <a:ext cx="1828010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488AC7FD-D50A-A118-40D0-69551C636114}"/>
              </a:ext>
            </a:extLst>
          </p:cNvPr>
          <p:cNvSpPr/>
          <p:nvPr/>
        </p:nvSpPr>
        <p:spPr>
          <a:xfrm>
            <a:off x="4583241" y="556414"/>
            <a:ext cx="1828010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5B23777-7364-CE84-4940-8DCBA000C17C}"/>
              </a:ext>
            </a:extLst>
          </p:cNvPr>
          <p:cNvSpPr/>
          <p:nvPr/>
        </p:nvSpPr>
        <p:spPr>
          <a:xfrm>
            <a:off x="6439942" y="546880"/>
            <a:ext cx="1828010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632B876-1469-EB9F-28C3-85E8009E6411}"/>
              </a:ext>
            </a:extLst>
          </p:cNvPr>
          <p:cNvSpPr/>
          <p:nvPr/>
        </p:nvSpPr>
        <p:spPr>
          <a:xfrm>
            <a:off x="8327373" y="546880"/>
            <a:ext cx="1828010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7E6F4669-4AD6-5974-08CB-985864BAE5A6}"/>
              </a:ext>
            </a:extLst>
          </p:cNvPr>
          <p:cNvSpPr/>
          <p:nvPr/>
        </p:nvSpPr>
        <p:spPr>
          <a:xfrm>
            <a:off x="10202092" y="546880"/>
            <a:ext cx="1878509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6489B083-95B6-B941-F987-EB8069DC86FA}"/>
              </a:ext>
            </a:extLst>
          </p:cNvPr>
          <p:cNvSpPr/>
          <p:nvPr/>
        </p:nvSpPr>
        <p:spPr>
          <a:xfrm rot="10800000">
            <a:off x="1589989" y="4210052"/>
            <a:ext cx="3397006" cy="2496086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0A214A"/>
          </a:soli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33B480E0-4348-E948-EB02-DB28DE522490}"/>
              </a:ext>
            </a:extLst>
          </p:cNvPr>
          <p:cNvSpPr/>
          <p:nvPr/>
        </p:nvSpPr>
        <p:spPr>
          <a:xfrm rot="10800000">
            <a:off x="5095936" y="4210050"/>
            <a:ext cx="3397007" cy="2496088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0A214A"/>
          </a:soli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tângulo: Cantos Superiores Arredondados 15">
            <a:extLst>
              <a:ext uri="{FF2B5EF4-FFF2-40B4-BE49-F238E27FC236}">
                <a16:creationId xmlns:a16="http://schemas.microsoft.com/office/drawing/2014/main" id="{EE53B499-C727-AA36-8EA7-3BA59D37C831}"/>
              </a:ext>
            </a:extLst>
          </p:cNvPr>
          <p:cNvSpPr/>
          <p:nvPr/>
        </p:nvSpPr>
        <p:spPr>
          <a:xfrm rot="10800000">
            <a:off x="8601887" y="4210048"/>
            <a:ext cx="3397007" cy="2496090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0A214A"/>
          </a:soli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205192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937703A-410E-D5A8-50FC-EC78F1A6569E}"/>
              </a:ext>
            </a:extLst>
          </p:cNvPr>
          <p:cNvSpPr/>
          <p:nvPr/>
        </p:nvSpPr>
        <p:spPr>
          <a:xfrm>
            <a:off x="0" y="2014"/>
            <a:ext cx="12192000" cy="6855985"/>
          </a:xfrm>
          <a:prstGeom prst="rect">
            <a:avLst/>
          </a:prstGeom>
          <a:solidFill>
            <a:srgbClr val="FCFCFC"/>
          </a:soli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u="sng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tângulo: Cantos Superiores Arredondados 13">
            <a:extLst>
              <a:ext uri="{FF2B5EF4-FFF2-40B4-BE49-F238E27FC236}">
                <a16:creationId xmlns:a16="http://schemas.microsoft.com/office/drawing/2014/main" id="{41FA7F04-8919-8A97-CCB4-14A2B25C0E13}"/>
              </a:ext>
            </a:extLst>
          </p:cNvPr>
          <p:cNvSpPr/>
          <p:nvPr/>
        </p:nvSpPr>
        <p:spPr>
          <a:xfrm rot="10800000">
            <a:off x="-2" y="-1"/>
            <a:ext cx="12191999" cy="6858000"/>
          </a:xfrm>
          <a:prstGeom prst="round2SameRect">
            <a:avLst>
              <a:gd name="adj1" fmla="val 3822"/>
              <a:gd name="adj2" fmla="val 0"/>
            </a:avLst>
          </a:prstGeom>
          <a:gradFill flip="none" rotWithShape="1">
            <a:gsLst>
              <a:gs pos="0">
                <a:srgbClr val="A4BFEF">
                  <a:shade val="30000"/>
                  <a:satMod val="115000"/>
                </a:srgbClr>
              </a:gs>
              <a:gs pos="50000">
                <a:srgbClr val="A4BFEF">
                  <a:shade val="67500"/>
                  <a:satMod val="115000"/>
                </a:srgbClr>
              </a:gs>
              <a:gs pos="100000">
                <a:srgbClr val="A4BFEF">
                  <a:shade val="100000"/>
                  <a:satMod val="115000"/>
                </a:srgbClr>
              </a:gs>
            </a:gsLst>
            <a:lin ang="16200000" scaled="1"/>
            <a:tileRect/>
          </a:gradFill>
          <a:ln w="3175">
            <a:solidFill>
              <a:srgbClr val="C9D6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tângulo: Cantos Superiores Arredondados 3">
            <a:extLst>
              <a:ext uri="{FF2B5EF4-FFF2-40B4-BE49-F238E27FC236}">
                <a16:creationId xmlns:a16="http://schemas.microsoft.com/office/drawing/2014/main" id="{2FC51A79-7FF7-4599-8D9E-CF41D1FCF210}"/>
              </a:ext>
            </a:extLst>
          </p:cNvPr>
          <p:cNvSpPr/>
          <p:nvPr/>
        </p:nvSpPr>
        <p:spPr>
          <a:xfrm rot="10800000">
            <a:off x="677538" y="1657086"/>
            <a:ext cx="6504311" cy="2276588"/>
          </a:xfrm>
          <a:prstGeom prst="round2SameRect">
            <a:avLst>
              <a:gd name="adj1" fmla="val 3822"/>
              <a:gd name="adj2" fmla="val 0"/>
            </a:avLst>
          </a:prstGeom>
          <a:solidFill>
            <a:srgbClr val="0A214A"/>
          </a:soli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765F8C-E50D-471C-A84F-13A1BD536E35}"/>
              </a:ext>
            </a:extLst>
          </p:cNvPr>
          <p:cNvSpPr txBox="1"/>
          <p:nvPr/>
        </p:nvSpPr>
        <p:spPr>
          <a:xfrm>
            <a:off x="5124451" y="63869"/>
            <a:ext cx="3000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Visão Analítica Vendas</a:t>
            </a:r>
            <a:endParaRPr lang="pt-BR" sz="2000" dirty="0">
              <a:solidFill>
                <a:prstClr val="whit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7A8DF93A-BD82-4B93-FC1E-785731166BA7}"/>
              </a:ext>
            </a:extLst>
          </p:cNvPr>
          <p:cNvSpPr/>
          <p:nvPr/>
        </p:nvSpPr>
        <p:spPr>
          <a:xfrm rot="10800000">
            <a:off x="743555" y="4012580"/>
            <a:ext cx="11358694" cy="2693560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8BA7D9"/>
          </a:solidFill>
          <a:ln w="3175">
            <a:solidFill>
              <a:srgbClr val="5C6F92"/>
            </a:soli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tângulo: Cantos Superiores Arredondados 25">
            <a:extLst>
              <a:ext uri="{FF2B5EF4-FFF2-40B4-BE49-F238E27FC236}">
                <a16:creationId xmlns:a16="http://schemas.microsoft.com/office/drawing/2014/main" id="{59986A79-28F8-A686-1F8F-1BF86FE261A6}"/>
              </a:ext>
            </a:extLst>
          </p:cNvPr>
          <p:cNvSpPr/>
          <p:nvPr/>
        </p:nvSpPr>
        <p:spPr>
          <a:xfrm rot="10800000">
            <a:off x="7262876" y="1657086"/>
            <a:ext cx="4817726" cy="2276586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0A214A"/>
          </a:soli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09E50EF9-27CE-4D14-97F3-4AA432DD82C6}"/>
              </a:ext>
            </a:extLst>
          </p:cNvPr>
          <p:cNvSpPr/>
          <p:nvPr/>
        </p:nvSpPr>
        <p:spPr>
          <a:xfrm rot="10800000">
            <a:off x="765420" y="463979"/>
            <a:ext cx="1901699" cy="1005342"/>
          </a:xfrm>
          <a:prstGeom prst="roundRect">
            <a:avLst>
              <a:gd name="adj" fmla="val 2526"/>
            </a:avLst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3A78E41C-B054-7980-3B3B-50C221A8DC1F}"/>
              </a:ext>
            </a:extLst>
          </p:cNvPr>
          <p:cNvSpPr/>
          <p:nvPr/>
        </p:nvSpPr>
        <p:spPr>
          <a:xfrm>
            <a:off x="89751" y="452296"/>
            <a:ext cx="506759" cy="6291114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E8BC8FD1-0DA1-49B3-B466-693A8F9C295B}"/>
              </a:ext>
            </a:extLst>
          </p:cNvPr>
          <p:cNvSpPr/>
          <p:nvPr/>
        </p:nvSpPr>
        <p:spPr>
          <a:xfrm>
            <a:off x="2695810" y="556414"/>
            <a:ext cx="1828010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488AC7FD-D50A-A118-40D0-69551C636114}"/>
              </a:ext>
            </a:extLst>
          </p:cNvPr>
          <p:cNvSpPr/>
          <p:nvPr/>
        </p:nvSpPr>
        <p:spPr>
          <a:xfrm>
            <a:off x="4583241" y="556414"/>
            <a:ext cx="1828010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5B23777-7364-CE84-4940-8DCBA000C17C}"/>
              </a:ext>
            </a:extLst>
          </p:cNvPr>
          <p:cNvSpPr/>
          <p:nvPr/>
        </p:nvSpPr>
        <p:spPr>
          <a:xfrm>
            <a:off x="6439942" y="546880"/>
            <a:ext cx="1828010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632B876-1469-EB9F-28C3-85E8009E6411}"/>
              </a:ext>
            </a:extLst>
          </p:cNvPr>
          <p:cNvSpPr/>
          <p:nvPr/>
        </p:nvSpPr>
        <p:spPr>
          <a:xfrm>
            <a:off x="8327373" y="546880"/>
            <a:ext cx="1828010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7E6F4669-4AD6-5974-08CB-985864BAE5A6}"/>
              </a:ext>
            </a:extLst>
          </p:cNvPr>
          <p:cNvSpPr/>
          <p:nvPr/>
        </p:nvSpPr>
        <p:spPr>
          <a:xfrm>
            <a:off x="10202092" y="546880"/>
            <a:ext cx="1878509" cy="896339"/>
          </a:xfrm>
          <a:prstGeom prst="roundRect">
            <a:avLst/>
          </a:prstGeom>
          <a:gradFill flip="none" rotWithShape="1">
            <a:gsLst>
              <a:gs pos="0">
                <a:srgbClr val="19386E">
                  <a:shade val="30000"/>
                  <a:satMod val="115000"/>
                </a:srgbClr>
              </a:gs>
              <a:gs pos="50000">
                <a:srgbClr val="19386E">
                  <a:shade val="67500"/>
                  <a:satMod val="115000"/>
                </a:srgbClr>
              </a:gs>
              <a:gs pos="100000">
                <a:srgbClr val="19386E">
                  <a:shade val="100000"/>
                  <a:satMod val="115000"/>
                </a:srgbClr>
              </a:gs>
            </a:gsLst>
            <a:lin ang="5400000" scaled="1"/>
            <a:tileRect/>
          </a:gradFill>
          <a:ln w="3175">
            <a:solidFill>
              <a:srgbClr val="C9D6ED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Retângulo: Cantos Superiores Arredondados 1">
            <a:extLst>
              <a:ext uri="{FF2B5EF4-FFF2-40B4-BE49-F238E27FC236}">
                <a16:creationId xmlns:a16="http://schemas.microsoft.com/office/drawing/2014/main" id="{6489B083-95B6-B941-F987-EB8069DC86FA}"/>
              </a:ext>
            </a:extLst>
          </p:cNvPr>
          <p:cNvSpPr/>
          <p:nvPr/>
        </p:nvSpPr>
        <p:spPr>
          <a:xfrm rot="10800000">
            <a:off x="1716269" y="4080057"/>
            <a:ext cx="3397006" cy="2558602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0A214A"/>
          </a:soli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33B480E0-4348-E948-EB02-DB28DE522490}"/>
              </a:ext>
            </a:extLst>
          </p:cNvPr>
          <p:cNvSpPr/>
          <p:nvPr/>
        </p:nvSpPr>
        <p:spPr>
          <a:xfrm rot="10800000">
            <a:off x="5161597" y="4080060"/>
            <a:ext cx="3397007" cy="2558604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0A214A"/>
          </a:soli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tângulo: Cantos Superiores Arredondados 15">
            <a:extLst>
              <a:ext uri="{FF2B5EF4-FFF2-40B4-BE49-F238E27FC236}">
                <a16:creationId xmlns:a16="http://schemas.microsoft.com/office/drawing/2014/main" id="{EE53B499-C727-AA36-8EA7-3BA59D37C831}"/>
              </a:ext>
            </a:extLst>
          </p:cNvPr>
          <p:cNvSpPr/>
          <p:nvPr/>
        </p:nvSpPr>
        <p:spPr>
          <a:xfrm rot="10800000">
            <a:off x="8631923" y="4080057"/>
            <a:ext cx="3397007" cy="2558606"/>
          </a:xfrm>
          <a:prstGeom prst="round2SameRect">
            <a:avLst>
              <a:gd name="adj1" fmla="val 1224"/>
              <a:gd name="adj2" fmla="val 0"/>
            </a:avLst>
          </a:prstGeom>
          <a:solidFill>
            <a:srgbClr val="0A214A"/>
          </a:solidFill>
          <a:ln w="3175">
            <a:solidFill>
              <a:srgbClr val="C9D6ED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637029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9489</TotalTime>
  <Words>106</Words>
  <Application>Microsoft Office PowerPoint</Application>
  <PresentationFormat>Widescreen</PresentationFormat>
  <Paragraphs>30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Aptos</vt:lpstr>
      <vt:lpstr>Arial</vt:lpstr>
      <vt:lpstr>Calibri</vt:lpstr>
      <vt:lpstr>Calibri Light</vt:lpstr>
      <vt:lpstr>Segoe UI</vt:lpstr>
      <vt:lpstr>Segoe UI Semibold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Wesley Everton Jesus Neves</cp:lastModifiedBy>
  <cp:revision>33</cp:revision>
  <dcterms:created xsi:type="dcterms:W3CDTF">2024-01-09T17:46:31Z</dcterms:created>
  <dcterms:modified xsi:type="dcterms:W3CDTF">2024-10-11T17:22:10Z</dcterms:modified>
</cp:coreProperties>
</file>