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1" r:id="rId4"/>
    <p:sldId id="264" r:id="rId5"/>
    <p:sldId id="265" r:id="rId6"/>
    <p:sldId id="260" r:id="rId7"/>
    <p:sldId id="259" r:id="rId8"/>
    <p:sldId id="266" r:id="rId9"/>
    <p:sldId id="267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Design Specification</a:t>
            </a:r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3/10</a:t>
            </a:r>
            <a:r>
              <a:rPr lang="en-US" smtClean="0">
                <a:solidFill>
                  <a:schemeClr val="tx1"/>
                </a:solidFill>
              </a:rPr>
              <a:t>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Assumptions, Constraints, and Standards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&amp;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r>
              <a:rPr lang="en-US"/>
              <a:t>, </a:t>
            </a:r>
            <a:r>
              <a:rPr lang="en-US" smtClean="0"/>
              <a:t>Acronyms, &amp; Abbreviations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mtClean="0"/>
              <a:t>•</a:t>
            </a:r>
            <a:r>
              <a:rPr lang="en-US" sz="3200" smtClean="0"/>
              <a:t> </a:t>
            </a:r>
            <a:r>
              <a:rPr lang="en-US" sz="3200" b="1" smtClean="0"/>
              <a:t>EJCA</a:t>
            </a:r>
            <a:r>
              <a:rPr lang="en-US" sz="3200" smtClean="0"/>
              <a:t>  </a:t>
            </a:r>
            <a:r>
              <a:rPr lang="en-US"/>
              <a:t>- Enhanced Job and Candidate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User</a:t>
            </a:r>
            <a:r>
              <a:rPr lang="en-US" smtClean="0"/>
              <a:t> </a:t>
            </a:r>
            <a:r>
              <a:rPr lang="en-US"/>
              <a:t>– Job seeker who uses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</a:t>
            </a:r>
            <a:r>
              <a:rPr lang="en-US" smtClean="0"/>
              <a:t> </a:t>
            </a:r>
            <a:r>
              <a:rPr lang="en-US"/>
              <a:t>– Admin/administrator who manages the users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 </a:t>
            </a:r>
            <a:r>
              <a:rPr lang="en-US" sz="3200" b="1"/>
              <a:t>portal </a:t>
            </a:r>
            <a:r>
              <a:rPr lang="en-US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Front </a:t>
            </a:r>
            <a:r>
              <a:rPr lang="en-US" sz="3200" b="1"/>
              <a:t>End </a:t>
            </a:r>
            <a:r>
              <a:rPr lang="en-US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Back </a:t>
            </a:r>
            <a:r>
              <a:rPr lang="en-US" sz="3500" b="1"/>
              <a:t>End </a:t>
            </a:r>
            <a:r>
              <a:rPr lang="en-US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UI</a:t>
            </a:r>
            <a:r>
              <a:rPr lang="en-US" sz="3500" smtClean="0"/>
              <a:t> </a:t>
            </a:r>
            <a:r>
              <a:rPr lang="en-US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Server</a:t>
            </a:r>
            <a:r>
              <a:rPr lang="en-US" smtClean="0"/>
              <a:t> </a:t>
            </a:r>
            <a:r>
              <a:rPr lang="en-US"/>
              <a:t>–Machine that will host the web application as well as </a:t>
            </a:r>
            <a:r>
              <a:rPr lang="en-US"/>
              <a:t>database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Assumptions, Constraints, &amp; </a:t>
            </a:r>
            <a:r>
              <a:rPr lang="en-US" b="1"/>
              <a:t>Standards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7009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Webserver (Owned by Computech)</a:t>
            </a:r>
          </a:p>
          <a:p>
            <a:pPr lvl="1"/>
            <a:r>
              <a:rPr lang="en-US"/>
              <a:t>Windows Server 2008 </a:t>
            </a:r>
            <a:r>
              <a:rPr lang="en-US"/>
              <a:t>R2 </a:t>
            </a:r>
            <a:r>
              <a:rPr lang="en-US" smtClean="0"/>
              <a:t>Standard</a:t>
            </a:r>
          </a:p>
          <a:p>
            <a:pPr lvl="1"/>
            <a:r>
              <a:rPr lang="en-US"/>
              <a:t>16 GB </a:t>
            </a:r>
            <a:r>
              <a:rPr lang="en-US"/>
              <a:t>of </a:t>
            </a:r>
            <a:r>
              <a:rPr lang="en-US" smtClean="0"/>
              <a:t>RAM</a:t>
            </a:r>
          </a:p>
          <a:p>
            <a:pPr lvl="1"/>
            <a:r>
              <a:rPr lang="en-US" smtClean="0"/>
              <a:t>Runs the following software:</a:t>
            </a:r>
          </a:p>
          <a:p>
            <a:pPr lvl="2"/>
            <a:r>
              <a:rPr lang="en-US" smtClean="0"/>
              <a:t>Microsoft IIS </a:t>
            </a:r>
            <a:r>
              <a:rPr lang="en-US"/>
              <a:t>7.5 </a:t>
            </a:r>
            <a:r>
              <a:rPr lang="en-US" smtClean="0"/>
              <a:t>W</a:t>
            </a:r>
            <a:r>
              <a:rPr lang="en-US" smtClean="0"/>
              <a:t>ebserver </a:t>
            </a:r>
          </a:p>
          <a:p>
            <a:pPr lvl="2"/>
            <a:r>
              <a:rPr lang="en-US"/>
              <a:t>Microsoft SQL Server 2008 </a:t>
            </a:r>
            <a:r>
              <a:rPr lang="en-US"/>
              <a:t>R2 </a:t>
            </a:r>
            <a:r>
              <a:rPr lang="en-US" smtClean="0"/>
              <a:t>Database</a:t>
            </a:r>
            <a:endParaRPr lang="en-US"/>
          </a:p>
          <a:p>
            <a:r>
              <a:rPr lang="en-US" smtClean="0"/>
              <a:t>User Machine </a:t>
            </a:r>
          </a:p>
          <a:p>
            <a:pPr lvl="1"/>
            <a:r>
              <a:rPr lang="en-US" smtClean="0"/>
              <a:t>Any PC with latest version of Google Chrome,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206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Computech Corporation: Advanced Job and Candidate Application</vt:lpstr>
      <vt:lpstr>Contents</vt:lpstr>
      <vt:lpstr>Introduction</vt:lpstr>
      <vt:lpstr>Purpose &amp; Scope</vt:lpstr>
      <vt:lpstr>Definitions, Acronyms, &amp; Abbreviations</vt:lpstr>
      <vt:lpstr>Assumptions, Constraints, &amp; Standards</vt:lpstr>
      <vt:lpstr>Architecture  Design</vt:lpstr>
      <vt:lpstr>Hardware Architecture</vt:lpstr>
      <vt:lpstr>Software Architecture</vt:lpstr>
      <vt:lpstr>Security Architecture</vt:lpstr>
      <vt:lpstr>Communication Architecture</vt:lpstr>
      <vt:lpstr>system 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Wesley</cp:lastModifiedBy>
  <cp:revision>8</cp:revision>
  <dcterms:created xsi:type="dcterms:W3CDTF">2015-03-10T18:49:22Z</dcterms:created>
  <dcterms:modified xsi:type="dcterms:W3CDTF">2015-03-10T19:30:38Z</dcterms:modified>
</cp:coreProperties>
</file>