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585140-78AC-4BAB-893D-4E3E3C52EBD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24811AB-0740-4E83-AE52-5AE42AC1AFB9}" type="datetimeFigureOut">
              <a:rPr lang="en-US" smtClean="0"/>
              <a:t>2/3/2015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543800" cy="1222375"/>
          </a:xfrm>
        </p:spPr>
        <p:txBody>
          <a:bodyPr/>
          <a:lstStyle/>
          <a:p>
            <a:pPr algn="ctr"/>
            <a:r>
              <a:rPr lang="en-US" sz="5000" b="1" smtClean="0"/>
              <a:t>Computech Corporation: </a:t>
            </a:r>
            <a:r>
              <a:rPr lang="en-US" sz="3200" smtClean="0"/>
              <a:t>Advanced Job and Candidate Application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6461760" cy="16002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900" b="1" dirty="0" smtClean="0">
                <a:solidFill>
                  <a:schemeClr val="tx1"/>
                </a:solidFill>
              </a:rPr>
              <a:t>Development Plan</a:t>
            </a:r>
          </a:p>
          <a:p>
            <a:pPr algn="ctr"/>
            <a:endParaRPr lang="en-US" sz="3900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Simul Kadakia, Wesley </a:t>
            </a:r>
            <a:r>
              <a:rPr lang="en-US" dirty="0" err="1" smtClean="0">
                <a:solidFill>
                  <a:schemeClr val="tx1"/>
                </a:solidFill>
              </a:rPr>
              <a:t>Trescott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Gagandeep</a:t>
            </a:r>
            <a:r>
              <a:rPr lang="en-US" dirty="0" smtClean="0">
                <a:solidFill>
                  <a:schemeClr val="tx1"/>
                </a:solidFill>
              </a:rPr>
              <a:t> Singh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2/3/2015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computechcorp.com/images/computech-b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3067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6482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14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800600"/>
          </a:xfrm>
        </p:spPr>
        <p:txBody>
          <a:bodyPr/>
          <a:lstStyle/>
          <a:p>
            <a:r>
              <a:rPr lang="en-US" smtClean="0"/>
              <a:t>Computech uses a recruiting management system called Pinpoint</a:t>
            </a:r>
          </a:p>
          <a:p>
            <a:endParaRPr lang="en-US"/>
          </a:p>
          <a:p>
            <a:r>
              <a:rPr lang="en-US" smtClean="0"/>
              <a:t>Lacks an attractive job search and application site</a:t>
            </a:r>
          </a:p>
          <a:p>
            <a:pPr marL="114300" indent="0">
              <a:buNone/>
            </a:pPr>
            <a:endParaRPr lang="en-US" smtClean="0"/>
          </a:p>
          <a:p>
            <a:r>
              <a:rPr lang="en-US" smtClean="0"/>
              <a:t>Our project creates a web application for WSU students (and, eventually, others) to search and apply for positions at Computech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654" y="1946564"/>
            <a:ext cx="293225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http://www.feathersoft.com/assets/images/level4/web_applic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031" y="3352800"/>
            <a:ext cx="3657505" cy="372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 rot="475110">
            <a:off x="3756051" y="2365664"/>
            <a:ext cx="1295400" cy="533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4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05800" cy="1143000"/>
          </a:xfrm>
        </p:spPr>
        <p:txBody>
          <a:bodyPr/>
          <a:lstStyle/>
          <a:p>
            <a:pPr algn="ctr"/>
            <a:r>
              <a:rPr lang="en-US" smtClean="0"/>
              <a:t>Project Purpose, Scope, 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a secure web portal for WSU students to search for jobs based on their skill sets</a:t>
            </a:r>
          </a:p>
          <a:p>
            <a:r>
              <a:rPr lang="en-US" smtClean="0"/>
              <a:t>Users can save and re-access their information, such as e-mail address and </a:t>
            </a:r>
            <a:r>
              <a:rPr lang="en-US" smtClean="0"/>
              <a:t>experience and (optionally) upload resumes</a:t>
            </a:r>
            <a:endParaRPr lang="en-US" smtClean="0"/>
          </a:p>
          <a:p>
            <a:r>
              <a:rPr lang="en-US" smtClean="0"/>
              <a:t>Users can filter job searches based on location, experience required, and industry</a:t>
            </a:r>
          </a:p>
          <a:p>
            <a:r>
              <a:rPr lang="en-US" smtClean="0"/>
              <a:t>To apply, users can either manually enter fields or populate fields from their previously saved </a:t>
            </a:r>
            <a:r>
              <a:rPr lang="en-US" smtClean="0"/>
              <a:t>data; jobs matching users’ experience are automatically suggested to the user</a:t>
            </a:r>
          </a:p>
          <a:p>
            <a:r>
              <a:rPr lang="en-US" smtClean="0"/>
              <a:t>Have an admin mode to control user account information</a:t>
            </a:r>
            <a:endParaRPr lang="en-US" smtClean="0"/>
          </a:p>
          <a:p>
            <a:r>
              <a:rPr lang="en-US" smtClean="0"/>
              <a:t>The web application is not specific to a particular device and should be accessible from desktop and mobile environments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9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Organization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Simul Kadakia</a:t>
            </a:r>
            <a:r>
              <a:rPr lang="en-US" dirty="0" smtClean="0"/>
              <a:t>—Team Lead, DB Design and Connectivity</a:t>
            </a:r>
          </a:p>
          <a:p>
            <a:pPr lvl="1"/>
            <a:r>
              <a:rPr lang="en-US" dirty="0" smtClean="0"/>
              <a:t>Coordinate communication with the client </a:t>
            </a:r>
          </a:p>
          <a:p>
            <a:pPr lvl="1"/>
            <a:r>
              <a:rPr lang="en-US" dirty="0" smtClean="0"/>
              <a:t>Ensure work is completed on time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omplete work on the database and its backend connection to the application</a:t>
            </a:r>
          </a:p>
          <a:p>
            <a:r>
              <a:rPr lang="en-US" b="1" dirty="0" err="1" smtClean="0"/>
              <a:t>Gagandeep</a:t>
            </a:r>
            <a:r>
              <a:rPr lang="en-US" b="1" dirty="0" smtClean="0"/>
              <a:t> Singh</a:t>
            </a:r>
            <a:r>
              <a:rPr lang="en-US" dirty="0" smtClean="0"/>
              <a:t>—Controller and Application Logic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/>
              <a:t>the core logic of the </a:t>
            </a:r>
            <a:r>
              <a:rPr lang="en-US" dirty="0" smtClean="0"/>
              <a:t>application</a:t>
            </a:r>
          </a:p>
          <a:p>
            <a:r>
              <a:rPr lang="en-US" b="1" dirty="0" smtClean="0"/>
              <a:t>Wesley </a:t>
            </a:r>
            <a:r>
              <a:rPr lang="en-US" b="1" dirty="0" err="1" smtClean="0"/>
              <a:t>Trescott</a:t>
            </a:r>
            <a:r>
              <a:rPr lang="en-US" dirty="0" smtClean="0"/>
              <a:t>—Application View and Frontend </a:t>
            </a:r>
          </a:p>
          <a:p>
            <a:pPr lvl="1"/>
            <a:r>
              <a:rPr lang="en-US" dirty="0" smtClean="0"/>
              <a:t>Program the user interface of the application</a:t>
            </a:r>
          </a:p>
          <a:p>
            <a:pPr marL="411480" lvl="1" indent="0">
              <a:buNone/>
            </a:pPr>
            <a:endParaRPr lang="en-US" dirty="0"/>
          </a:p>
          <a:p>
            <a:pPr marL="411480" lvl="1" indent="0" algn="ctr">
              <a:buNone/>
            </a:pPr>
            <a:r>
              <a:rPr lang="en-US" dirty="0" smtClean="0"/>
              <a:t>The team will collaborate on documentation, testing, and presentations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2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Resolution Policies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team member has difficulty with a technical problem, the group will work together to solve the issue, consulting the T.A. if necessary</a:t>
            </a:r>
          </a:p>
          <a:p>
            <a:r>
              <a:rPr lang="en-US" dirty="0" smtClean="0"/>
              <a:t>If a team member doesn’t produce the required work on time, or fails to attend a meeting:</a:t>
            </a:r>
          </a:p>
          <a:p>
            <a:pPr lvl="1"/>
            <a:r>
              <a:rPr lang="en-US" dirty="0" smtClean="0"/>
              <a:t>Team lead contacts team member about the issue and notifies T.A.</a:t>
            </a:r>
          </a:p>
          <a:p>
            <a:pPr lvl="1"/>
            <a:r>
              <a:rPr lang="en-US" dirty="0" smtClean="0"/>
              <a:t>Other team members will collaborate to complete the missing work to the best of their abilities</a:t>
            </a:r>
          </a:p>
          <a:p>
            <a:r>
              <a:rPr lang="en-US" dirty="0" smtClean="0"/>
              <a:t>There will be no foreseeable technology-related disputes, since the client has already dictated the technologies to be used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1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Plan—Iterations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project will be completed in three phases:</a:t>
            </a:r>
          </a:p>
          <a:p>
            <a:pPr lvl="1"/>
            <a:r>
              <a:rPr lang="en-US" b="1" dirty="0" smtClean="0"/>
              <a:t>Phase 1</a:t>
            </a:r>
            <a:r>
              <a:rPr lang="en-US" dirty="0"/>
              <a:t> </a:t>
            </a:r>
            <a:r>
              <a:rPr lang="en-US" dirty="0" smtClean="0"/>
              <a:t>-  Due 2/27/2015</a:t>
            </a:r>
            <a:endParaRPr lang="en-US" i="1" dirty="0" smtClean="0"/>
          </a:p>
          <a:p>
            <a:pPr lvl="3"/>
            <a:r>
              <a:rPr lang="en-US" dirty="0" smtClean="0"/>
              <a:t>Database design</a:t>
            </a:r>
          </a:p>
          <a:p>
            <a:pPr lvl="3"/>
            <a:r>
              <a:rPr lang="en-US" dirty="0" smtClean="0"/>
              <a:t>Website page layout</a:t>
            </a:r>
            <a:endParaRPr lang="en-US" i="1" dirty="0" smtClean="0"/>
          </a:p>
          <a:p>
            <a:pPr lvl="3"/>
            <a:r>
              <a:rPr lang="en-US" dirty="0"/>
              <a:t>B</a:t>
            </a:r>
            <a:r>
              <a:rPr lang="en-US" dirty="0" smtClean="0"/>
              <a:t>asic website functionality, connect to database</a:t>
            </a:r>
          </a:p>
          <a:p>
            <a:pPr lvl="3"/>
            <a:r>
              <a:rPr lang="en-US" dirty="0"/>
              <a:t>T</a:t>
            </a:r>
            <a:r>
              <a:rPr lang="en-US" dirty="0" smtClean="0"/>
              <a:t>esting of prototype application</a:t>
            </a:r>
          </a:p>
          <a:p>
            <a:pPr lvl="1"/>
            <a:r>
              <a:rPr lang="en-US" b="1" dirty="0" smtClean="0"/>
              <a:t>Phase 2</a:t>
            </a:r>
            <a:r>
              <a:rPr lang="en-US" dirty="0"/>
              <a:t> </a:t>
            </a:r>
            <a:r>
              <a:rPr lang="en-US" dirty="0" smtClean="0"/>
              <a:t>- Due </a:t>
            </a:r>
            <a:r>
              <a:rPr lang="en-US" dirty="0"/>
              <a:t>3/24/2015</a:t>
            </a:r>
            <a:endParaRPr lang="en-US" dirty="0" smtClean="0"/>
          </a:p>
          <a:p>
            <a:pPr lvl="2"/>
            <a:r>
              <a:rPr lang="en-US" dirty="0"/>
              <a:t>F</a:t>
            </a:r>
            <a:r>
              <a:rPr lang="en-US" dirty="0" smtClean="0"/>
              <a:t>iltering </a:t>
            </a:r>
            <a:r>
              <a:rPr lang="en-US" dirty="0"/>
              <a:t>functions to filter job search results</a:t>
            </a:r>
          </a:p>
          <a:p>
            <a:pPr lvl="2"/>
            <a:r>
              <a:rPr lang="en-US" dirty="0" smtClean="0"/>
              <a:t>Data retrieval techniques </a:t>
            </a:r>
            <a:r>
              <a:rPr lang="en-US" dirty="0"/>
              <a:t>to retrieve results based on user input</a:t>
            </a:r>
          </a:p>
          <a:p>
            <a:pPr lvl="2"/>
            <a:r>
              <a:rPr lang="en-US" dirty="0" smtClean="0"/>
              <a:t>Testing of </a:t>
            </a:r>
            <a:r>
              <a:rPr lang="en-US" dirty="0"/>
              <a:t>filtering, data </a:t>
            </a:r>
            <a:r>
              <a:rPr lang="en-US" dirty="0" smtClean="0"/>
              <a:t>retrieval, </a:t>
            </a:r>
            <a:r>
              <a:rPr lang="en-US" dirty="0"/>
              <a:t>and system </a:t>
            </a:r>
            <a:r>
              <a:rPr lang="en-US" dirty="0" smtClean="0"/>
              <a:t>functionality</a:t>
            </a:r>
          </a:p>
          <a:p>
            <a:pPr lvl="1"/>
            <a:r>
              <a:rPr lang="en-US" b="1" dirty="0" smtClean="0"/>
              <a:t>Phase 3</a:t>
            </a:r>
            <a:r>
              <a:rPr lang="en-US" dirty="0"/>
              <a:t> </a:t>
            </a:r>
            <a:r>
              <a:rPr lang="en-US" dirty="0" smtClean="0"/>
              <a:t>- Due </a:t>
            </a:r>
            <a:r>
              <a:rPr lang="en-US" dirty="0"/>
              <a:t>4/9/2015</a:t>
            </a:r>
            <a:endParaRPr lang="en-US" dirty="0" smtClean="0"/>
          </a:p>
          <a:p>
            <a:pPr lvl="2"/>
            <a:r>
              <a:rPr lang="en-US" dirty="0" smtClean="0"/>
              <a:t>All </a:t>
            </a:r>
            <a:r>
              <a:rPr lang="en-US" dirty="0"/>
              <a:t>features implemented successfully</a:t>
            </a:r>
          </a:p>
          <a:p>
            <a:pPr lvl="2"/>
            <a:r>
              <a:rPr lang="en-US" dirty="0" smtClean="0"/>
              <a:t>Rigorous </a:t>
            </a:r>
            <a:r>
              <a:rPr lang="en-US" dirty="0"/>
              <a:t>functional  and non-functional testing of application </a:t>
            </a:r>
          </a:p>
          <a:p>
            <a:pPr lvl="2"/>
            <a:r>
              <a:rPr lang="en-US" dirty="0" smtClean="0"/>
              <a:t>Web </a:t>
            </a:r>
            <a:r>
              <a:rPr lang="en-US" dirty="0"/>
              <a:t>application deployed on Computech Server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1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Plan—Additional Info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46081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Deliverables: there will be a deliverable after each phase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Deliverable: First prototype application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Deliverable: Second prototype application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Deliverable: Final, complete application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Meetings</a:t>
            </a:r>
          </a:p>
          <a:p>
            <a:pPr lvl="1"/>
            <a:r>
              <a:rPr lang="en-US" dirty="0" smtClean="0"/>
              <a:t>Group meetings:</a:t>
            </a:r>
          </a:p>
          <a:p>
            <a:pPr lvl="2"/>
            <a:r>
              <a:rPr lang="en-US" dirty="0" smtClean="0"/>
              <a:t>Our group will meet amongst ourselves each Tuesday before the client meeting to discuss project progress</a:t>
            </a:r>
          </a:p>
          <a:p>
            <a:pPr lvl="1"/>
            <a:r>
              <a:rPr lang="en-US" dirty="0" smtClean="0"/>
              <a:t>Client meetings:</a:t>
            </a:r>
          </a:p>
          <a:p>
            <a:pPr lvl="2"/>
            <a:r>
              <a:rPr lang="en-US" dirty="0" smtClean="0"/>
              <a:t>Our group will meet with the client at Computech every Tuesday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337" y="5029200"/>
            <a:ext cx="2883557" cy="158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23998"/>
            <a:ext cx="1962323" cy="2616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43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 Management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3352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We will be using GitHub for as a repository and source control system</a:t>
            </a:r>
          </a:p>
          <a:p>
            <a:endParaRPr lang="en-US" dirty="0" smtClean="0"/>
          </a:p>
          <a:p>
            <a:r>
              <a:rPr lang="en-US" dirty="0" smtClean="0"/>
              <a:t>Single branch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member works on assigned parts </a:t>
            </a:r>
          </a:p>
          <a:p>
            <a:pPr lvl="1"/>
            <a:r>
              <a:rPr lang="en-US" dirty="0" smtClean="0"/>
              <a:t>No conflicts with others’ code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368189"/>
            <a:ext cx="4800600" cy="339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710" y="3052626"/>
            <a:ext cx="1861489" cy="73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482" y="1609335"/>
            <a:ext cx="41148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06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Technologies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8006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400" dirty="0"/>
              <a:t>Microsoft ASP .NET 4.5 (MVC, Entity Framework, LINQ)</a:t>
            </a:r>
          </a:p>
          <a:p>
            <a:pPr lvl="1"/>
            <a:r>
              <a:rPr lang="en-US" dirty="0"/>
              <a:t>Framework to be used to create the web application with database </a:t>
            </a:r>
            <a:r>
              <a:rPr lang="en-US" dirty="0" smtClean="0"/>
              <a:t>connectivity</a:t>
            </a:r>
            <a:endParaRPr lang="en-US" dirty="0"/>
          </a:p>
          <a:p>
            <a:pPr lvl="0"/>
            <a:r>
              <a:rPr lang="en-US" sz="2400" dirty="0"/>
              <a:t>Microsoft SQL Server</a:t>
            </a:r>
          </a:p>
          <a:p>
            <a:pPr lvl="1"/>
            <a:r>
              <a:rPr lang="en-US" dirty="0"/>
              <a:t>Database management system to hold applicants’ data</a:t>
            </a:r>
          </a:p>
          <a:p>
            <a:pPr lvl="0"/>
            <a:r>
              <a:rPr lang="en-US" sz="2400" dirty="0"/>
              <a:t>Visual Studio</a:t>
            </a:r>
          </a:p>
          <a:p>
            <a:pPr lvl="1"/>
            <a:r>
              <a:rPr lang="en-US" dirty="0"/>
              <a:t>Integrated development environment to code the application</a:t>
            </a:r>
          </a:p>
          <a:p>
            <a:pPr lvl="0"/>
            <a:r>
              <a:rPr lang="en-US" sz="2400" dirty="0"/>
              <a:t>C#, JavaScript (jQuery), CSS, HTML (Razor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r>
              <a:rPr lang="en-US" dirty="0" smtClean="0"/>
              <a:t>Languages used in the application controller and frontend</a:t>
            </a:r>
          </a:p>
          <a:p>
            <a:pPr marL="11430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All technologies dictated by client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853" y="1443136"/>
            <a:ext cx="1521737" cy="152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647" y="3124200"/>
            <a:ext cx="1990531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9" y="4800600"/>
            <a:ext cx="1830631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276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1417</TotalTime>
  <Words>592</Words>
  <Application>Microsoft Office PowerPoint</Application>
  <PresentationFormat>On-screen Show (4:3)</PresentationFormat>
  <Paragraphs>77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Computech Corporation: Advanced Job and Candidate Application</vt:lpstr>
      <vt:lpstr>Project Overview</vt:lpstr>
      <vt:lpstr>Project Purpose, Scope, Objectives</vt:lpstr>
      <vt:lpstr>Team Organization</vt:lpstr>
      <vt:lpstr>Problem Resolution Policies</vt:lpstr>
      <vt:lpstr>Project Plan—Iterations </vt:lpstr>
      <vt:lpstr>Project Plan—Additional Info</vt:lpstr>
      <vt:lpstr>Configuration Management </vt:lpstr>
      <vt:lpstr>Technologies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Computech Corporation: Advanced Job and Candidate Application</dc:title>
  <dc:creator>Wesley</dc:creator>
  <cp:lastModifiedBy>Wesley</cp:lastModifiedBy>
  <cp:revision>37</cp:revision>
  <dcterms:created xsi:type="dcterms:W3CDTF">2015-01-31T22:35:14Z</dcterms:created>
  <dcterms:modified xsi:type="dcterms:W3CDTF">2015-02-03T21:44:27Z</dcterms:modified>
</cp:coreProperties>
</file>