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/>
              <a:t>2/2/2015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Development 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2/3/2015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/>
          <a:lstStyle/>
          <a:p>
            <a:r>
              <a:rPr lang="en-US" smtClean="0"/>
              <a:t>Computech uses a recruiting management system called Pinpoint</a:t>
            </a:r>
          </a:p>
          <a:p>
            <a:endParaRPr lang="en-US"/>
          </a:p>
          <a:p>
            <a:r>
              <a:rPr lang="en-US" smtClean="0"/>
              <a:t>Lacks an attractive job search and application site</a:t>
            </a:r>
          </a:p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Our project creates a web application for WSU students (and, eventually, others) to search and apply for positions at Computech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54" y="1946564"/>
            <a:ext cx="29322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feathersoft.com/assets/images/level4/web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1" y="3352800"/>
            <a:ext cx="3657505" cy="37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475110">
            <a:off x="3756051" y="2365664"/>
            <a:ext cx="12954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05800" cy="1143000"/>
          </a:xfrm>
        </p:spPr>
        <p:txBody>
          <a:bodyPr/>
          <a:lstStyle/>
          <a:p>
            <a:pPr algn="ctr"/>
            <a:r>
              <a:rPr lang="en-US" smtClean="0"/>
              <a:t>Project Purpose, Scope,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secure web portal for WSU students to search for jobs based on their skill sets</a:t>
            </a:r>
          </a:p>
          <a:p>
            <a:r>
              <a:rPr lang="en-US" smtClean="0"/>
              <a:t>Users can save and re-access their information, such as e-mail address and experience</a:t>
            </a:r>
          </a:p>
          <a:p>
            <a:r>
              <a:rPr lang="en-US" smtClean="0"/>
              <a:t>Users can filter job searches based on location, experience required, and industry</a:t>
            </a:r>
          </a:p>
          <a:p>
            <a:r>
              <a:rPr lang="en-US" smtClean="0"/>
              <a:t>To apply, users can either manually enter fields or populate fields from their previously saved data</a:t>
            </a:r>
          </a:p>
          <a:p>
            <a:r>
              <a:rPr lang="en-US" smtClean="0"/>
              <a:t>The web application is not specific to a particular device and should be accessible from desktop and mobile environments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Organization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Simul Kadakia</a:t>
            </a:r>
            <a:r>
              <a:rPr lang="en-US" dirty="0" smtClean="0"/>
              <a:t>—Team Lead, DB Design and Connectivity</a:t>
            </a:r>
          </a:p>
          <a:p>
            <a:pPr lvl="1"/>
            <a:r>
              <a:rPr lang="en-US" dirty="0" smtClean="0"/>
              <a:t>Coordinate communication with the client </a:t>
            </a:r>
          </a:p>
          <a:p>
            <a:pPr lvl="1"/>
            <a:r>
              <a:rPr lang="en-US" dirty="0" smtClean="0"/>
              <a:t>Ensure work is completed on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omplete work on the database and its backend connection to the application</a:t>
            </a:r>
          </a:p>
          <a:p>
            <a:r>
              <a:rPr lang="en-US" b="1" dirty="0" err="1" smtClean="0"/>
              <a:t>Gagandeep</a:t>
            </a:r>
            <a:r>
              <a:rPr lang="en-US" b="1" dirty="0" smtClean="0"/>
              <a:t> Singh</a:t>
            </a:r>
            <a:r>
              <a:rPr lang="en-US" dirty="0" smtClean="0"/>
              <a:t>—Controller and Application Logic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core logic of the </a:t>
            </a:r>
            <a:r>
              <a:rPr lang="en-US" dirty="0" smtClean="0"/>
              <a:t>application</a:t>
            </a:r>
          </a:p>
          <a:p>
            <a:r>
              <a:rPr lang="en-US" b="1" dirty="0" smtClean="0"/>
              <a:t>Wesley </a:t>
            </a:r>
            <a:r>
              <a:rPr lang="en-US" b="1" dirty="0" err="1" smtClean="0"/>
              <a:t>Trescott</a:t>
            </a:r>
            <a:r>
              <a:rPr lang="en-US" dirty="0" smtClean="0"/>
              <a:t>—Application View and Frontend </a:t>
            </a:r>
          </a:p>
          <a:p>
            <a:pPr lvl="1"/>
            <a:r>
              <a:rPr lang="en-US" dirty="0" smtClean="0"/>
              <a:t>Program the user interface of the application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 algn="ctr">
              <a:buNone/>
            </a:pPr>
            <a:r>
              <a:rPr lang="en-US" dirty="0" smtClean="0"/>
              <a:t>The team will collaborate on documentation, testing, and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Resolution Policies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team member has difficulty with a technical problem, the group will work together to solve the issue, consulting the T.A. if necessary</a:t>
            </a:r>
          </a:p>
          <a:p>
            <a:r>
              <a:rPr lang="en-US" dirty="0" smtClean="0"/>
              <a:t>If a team member doesn’t produce the required work on time, or fails to attend a meeting:</a:t>
            </a:r>
          </a:p>
          <a:p>
            <a:pPr lvl="1"/>
            <a:r>
              <a:rPr lang="en-US" dirty="0" smtClean="0"/>
              <a:t>Team lead contacts team member about the issue and notifies T.A.</a:t>
            </a:r>
          </a:p>
          <a:p>
            <a:pPr lvl="1"/>
            <a:r>
              <a:rPr lang="en-US" dirty="0" smtClean="0"/>
              <a:t>Other team members will collaborate to complete the missing work to the best of their abilities</a:t>
            </a:r>
          </a:p>
          <a:p>
            <a:r>
              <a:rPr lang="en-US" dirty="0" smtClean="0"/>
              <a:t>There will be no </a:t>
            </a:r>
            <a:r>
              <a:rPr lang="en-US" dirty="0" smtClean="0"/>
              <a:t>foreseeable </a:t>
            </a:r>
            <a:r>
              <a:rPr lang="en-US" dirty="0" smtClean="0"/>
              <a:t>technology-related disputes, since the client has already dictated the technologies to be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1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Plan—Iterations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 will be completed in three phases:</a:t>
            </a:r>
          </a:p>
          <a:p>
            <a:pPr lvl="1"/>
            <a:r>
              <a:rPr lang="en-US" b="1" dirty="0" smtClean="0"/>
              <a:t>Phase </a:t>
            </a:r>
            <a:r>
              <a:rPr lang="en-US" b="1" dirty="0" smtClean="0"/>
              <a:t>1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 </a:t>
            </a:r>
            <a:r>
              <a:rPr lang="en-US" dirty="0" smtClean="0"/>
              <a:t>Due </a:t>
            </a:r>
            <a:r>
              <a:rPr lang="en-US" dirty="0" smtClean="0"/>
              <a:t>2/27/2015</a:t>
            </a:r>
            <a:endParaRPr lang="en-US" i="1" dirty="0" smtClean="0"/>
          </a:p>
          <a:p>
            <a:pPr lvl="3"/>
            <a:r>
              <a:rPr lang="en-US" dirty="0" smtClean="0"/>
              <a:t>Database design</a:t>
            </a:r>
          </a:p>
          <a:p>
            <a:pPr lvl="3"/>
            <a:r>
              <a:rPr lang="en-US" dirty="0" smtClean="0"/>
              <a:t>Website page </a:t>
            </a:r>
            <a:r>
              <a:rPr lang="en-US" dirty="0" smtClean="0"/>
              <a:t>layout</a:t>
            </a:r>
            <a:endParaRPr lang="en-US" i="1" dirty="0" smtClean="0"/>
          </a:p>
          <a:p>
            <a:pPr lvl="3"/>
            <a:r>
              <a:rPr lang="en-US" dirty="0"/>
              <a:t>B</a:t>
            </a:r>
            <a:r>
              <a:rPr lang="en-US" dirty="0" smtClean="0"/>
              <a:t>asic website functionality, connect to database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esting of prototype application</a:t>
            </a:r>
          </a:p>
          <a:p>
            <a:pPr lvl="1"/>
            <a:r>
              <a:rPr lang="en-US" b="1" dirty="0" smtClean="0"/>
              <a:t>Phase </a:t>
            </a:r>
            <a:r>
              <a:rPr lang="en-US" b="1" dirty="0" smtClean="0"/>
              <a:t>2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Due </a:t>
            </a:r>
            <a:r>
              <a:rPr lang="en-US" dirty="0"/>
              <a:t>3/24/2015</a:t>
            </a:r>
            <a:endParaRPr lang="en-US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functions to filter job search results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retrieval techniques </a:t>
            </a:r>
            <a:r>
              <a:rPr lang="en-US" dirty="0"/>
              <a:t>to retrieve results based on user input</a:t>
            </a:r>
          </a:p>
          <a:p>
            <a:pPr lvl="2"/>
            <a:r>
              <a:rPr lang="en-US" dirty="0" smtClean="0"/>
              <a:t>Testing of </a:t>
            </a:r>
            <a:r>
              <a:rPr lang="en-US" dirty="0"/>
              <a:t>filtering, data </a:t>
            </a:r>
            <a:r>
              <a:rPr lang="en-US" dirty="0" smtClean="0"/>
              <a:t>retrieval, </a:t>
            </a:r>
            <a:r>
              <a:rPr lang="en-US" dirty="0"/>
              <a:t>and system </a:t>
            </a:r>
            <a:r>
              <a:rPr lang="en-US" dirty="0" smtClean="0"/>
              <a:t>functionality</a:t>
            </a:r>
          </a:p>
          <a:p>
            <a:pPr lvl="1"/>
            <a:r>
              <a:rPr lang="en-US" b="1" dirty="0" smtClean="0"/>
              <a:t>Phase </a:t>
            </a:r>
            <a:r>
              <a:rPr lang="en-US" b="1" dirty="0" smtClean="0"/>
              <a:t>3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Due </a:t>
            </a:r>
            <a:r>
              <a:rPr lang="en-US" dirty="0"/>
              <a:t>4/9/2015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features implemented successfully</a:t>
            </a:r>
          </a:p>
          <a:p>
            <a:pPr lvl="2"/>
            <a:r>
              <a:rPr lang="en-US" dirty="0" smtClean="0"/>
              <a:t>Rigorous </a:t>
            </a:r>
            <a:r>
              <a:rPr lang="en-US" dirty="0"/>
              <a:t>functional  and non-functional testing of application 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application deployed on Computech Server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Plan—Additional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46081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Deliverables: there will be a deliverable after each phase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Deliverable: First prototype application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Deliverable: Second prototype application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Deliverable: Final, complete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Group meetings:</a:t>
            </a:r>
          </a:p>
          <a:p>
            <a:pPr lvl="2"/>
            <a:r>
              <a:rPr lang="en-US" dirty="0" smtClean="0"/>
              <a:t>Our group will meet amongst ourselves each Tuesday before the client meeting to discuss project progress</a:t>
            </a:r>
          </a:p>
          <a:p>
            <a:pPr lvl="1"/>
            <a:r>
              <a:rPr lang="en-US" dirty="0" smtClean="0"/>
              <a:t>Client meetings:</a:t>
            </a:r>
          </a:p>
          <a:p>
            <a:pPr lvl="2"/>
            <a:r>
              <a:rPr lang="en-US" dirty="0" smtClean="0"/>
              <a:t>Our group will meet with the client at Computech every Tuesday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37" y="5029200"/>
            <a:ext cx="2883557" cy="15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3998"/>
            <a:ext cx="1962323" cy="261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4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Management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352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be using GitHub for as a repository and source control system</a:t>
            </a:r>
          </a:p>
          <a:p>
            <a:endParaRPr lang="en-US" dirty="0" smtClean="0"/>
          </a:p>
          <a:p>
            <a:r>
              <a:rPr lang="en-US" dirty="0" smtClean="0"/>
              <a:t>Single branch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member works on assigned parts </a:t>
            </a:r>
          </a:p>
          <a:p>
            <a:pPr lvl="1"/>
            <a:r>
              <a:rPr lang="en-US" dirty="0" smtClean="0"/>
              <a:t>No conflicts with others’ code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68189"/>
            <a:ext cx="4800600" cy="339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10" y="3052626"/>
            <a:ext cx="1861489" cy="73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2" y="1609335"/>
            <a:ext cx="4114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Microsoft ASP .NET 4.5 (MVC, Entity Framework, LINQ)</a:t>
            </a:r>
          </a:p>
          <a:p>
            <a:pPr lvl="1"/>
            <a:r>
              <a:rPr lang="en-US" dirty="0"/>
              <a:t>Framework to be used to create the web application with database </a:t>
            </a:r>
            <a:r>
              <a:rPr lang="en-US" dirty="0" smtClean="0"/>
              <a:t>connectivity</a:t>
            </a:r>
            <a:endParaRPr lang="en-US" dirty="0"/>
          </a:p>
          <a:p>
            <a:pPr lvl="0"/>
            <a:r>
              <a:rPr lang="en-US" sz="2400" dirty="0"/>
              <a:t>Microsoft SQL Server</a:t>
            </a:r>
          </a:p>
          <a:p>
            <a:pPr lvl="1"/>
            <a:r>
              <a:rPr lang="en-US" dirty="0"/>
              <a:t>Database management system to hold applicants’ data</a:t>
            </a:r>
          </a:p>
          <a:p>
            <a:pPr lvl="0"/>
            <a:r>
              <a:rPr lang="en-US" sz="2400" dirty="0"/>
              <a:t>Visual Studio</a:t>
            </a:r>
          </a:p>
          <a:p>
            <a:pPr lvl="1"/>
            <a:r>
              <a:rPr lang="en-US" dirty="0"/>
              <a:t>Integrated development environment to code the application</a:t>
            </a:r>
          </a:p>
          <a:p>
            <a:pPr lvl="0"/>
            <a:r>
              <a:rPr lang="en-US" sz="2400" dirty="0"/>
              <a:t>C#, JavaScript (jQuery), CSS, HTML (Razor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dirty="0" smtClean="0"/>
              <a:t>Languages used in the application controller and frontend</a:t>
            </a:r>
          </a:p>
          <a:p>
            <a:pPr marL="1143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All technologies dictated by client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53" y="1443136"/>
            <a:ext cx="1521737" cy="152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47" y="3124200"/>
            <a:ext cx="199053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800600"/>
            <a:ext cx="183063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7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1413</TotalTime>
  <Words>565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Computech Corporation: Advanced Job and Candidate Application</vt:lpstr>
      <vt:lpstr>Project Overview</vt:lpstr>
      <vt:lpstr>Project Purpose, Scope, Objectives</vt:lpstr>
      <vt:lpstr>Team Organization</vt:lpstr>
      <vt:lpstr>Problem Resolution Policies</vt:lpstr>
      <vt:lpstr>Project Plan—Iterations </vt:lpstr>
      <vt:lpstr>Project Plan—Additional Info</vt:lpstr>
      <vt:lpstr>Configuration Management </vt:lpstr>
      <vt:lpstr>Technologies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35</cp:revision>
  <dcterms:created xsi:type="dcterms:W3CDTF">2015-01-31T22:35:14Z</dcterms:created>
  <dcterms:modified xsi:type="dcterms:W3CDTF">2015-02-03T02:05:41Z</dcterms:modified>
</cp:coreProperties>
</file>