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6"/>
  </p:notesMasterIdLst>
  <p:sldIdLst>
    <p:sldId id="257" r:id="rId5"/>
    <p:sldId id="307" r:id="rId6"/>
    <p:sldId id="259" r:id="rId7"/>
    <p:sldId id="260" r:id="rId8"/>
    <p:sldId id="265" r:id="rId9"/>
    <p:sldId id="315" r:id="rId10"/>
    <p:sldId id="316" r:id="rId11"/>
    <p:sldId id="318" r:id="rId12"/>
    <p:sldId id="319" r:id="rId13"/>
    <p:sldId id="317" r:id="rId14"/>
    <p:sldId id="302" r:id="rId15"/>
    <p:sldId id="309" r:id="rId16"/>
    <p:sldId id="310" r:id="rId17"/>
    <p:sldId id="303" r:id="rId18"/>
    <p:sldId id="308" r:id="rId19"/>
    <p:sldId id="313" r:id="rId20"/>
    <p:sldId id="314" r:id="rId21"/>
    <p:sldId id="320" r:id="rId22"/>
    <p:sldId id="323" r:id="rId23"/>
    <p:sldId id="322" r:id="rId24"/>
    <p:sldId id="321" r:id="rId25"/>
    <p:sldId id="311" r:id="rId26"/>
    <p:sldId id="324" r:id="rId27"/>
    <p:sldId id="312" r:id="rId28"/>
    <p:sldId id="325" r:id="rId29"/>
    <p:sldId id="326" r:id="rId30"/>
    <p:sldId id="328" r:id="rId31"/>
    <p:sldId id="330" r:id="rId32"/>
    <p:sldId id="327" r:id="rId33"/>
    <p:sldId id="329" r:id="rId34"/>
    <p:sldId id="29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E7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692606-5183-45C1-8959-E157A3CD72CB}" v="879" dt="2023-02-08T06:20:17.121"/>
    <p1510:client id="{2A92AD38-CFA1-DC79-91A5-1C88E8486063}" v="542" dt="2023-02-07T08:49:58.453"/>
    <p1510:client id="{6196E72B-25FE-43F1-8B52-F9776C2EFEC6}" v="1777" dt="2023-02-08T04:44:09.622"/>
    <p1510:client id="{66E79111-12C9-0CAC-3C69-E70ABCB6F19C}" v="1" dt="2023-02-08T01:15:11.570"/>
    <p1510:client id="{700F2BD8-D636-4479-0FDB-282091576A44}" v="58" dt="2023-02-07T12:04:59.5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-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D7709-103D-42DF-9CC9-02EDDFA2A95F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14872-9645-4636-ADC0-205740AEB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30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30F83-B95B-0DE8-4A0D-38EBC3C22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FCD596-B24B-515F-F822-FB2178567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AFC61-5442-DB16-1694-796C9DD8D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CBC7F-B115-4646-9D9B-3A6789C22C56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E1B0B-0F99-1F53-2A98-9359C730A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C0A6F-12D4-11E5-B8A0-FD4C7EA29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7631-3D46-4365-AD09-86B0787F6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14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EB58B-82A4-D43D-9B4A-1BA0A529D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A0727B-FEF6-F5DB-E69C-EA2119975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36CC1-7C5C-CDD3-A16A-933DB09BA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CBC7F-B115-4646-9D9B-3A6789C22C56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22B79-D87F-5DE1-84EE-53A103B7F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ED866-B892-7314-DE36-25799E117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7631-3D46-4365-AD09-86B0787F6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36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2B55DC-B354-2C48-B752-F7B001FA3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7C10C6-BC48-A3C1-51BA-7E1D4641C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152D5-D3CF-9497-0072-2733759F6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CBC7F-B115-4646-9D9B-3A6789C22C56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4B12-E194-F142-6BE8-380DED8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40EC5-2A51-EC63-1053-CD7CFED50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7631-3D46-4365-AD09-86B0787F6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48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2BCD-ED97-3191-225E-4EF3F0B93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76F13-6A0C-3A60-00FC-97D44BB74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D9855-D294-D31F-BA7F-93A30461E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CBC7F-B115-4646-9D9B-3A6789C22C56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6079B-1EF3-0ED1-E2CE-2C143290D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BB669-537C-E2E2-7177-E0EEFFDC7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7631-3D46-4365-AD09-86B0787F6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04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F66A6-1902-3671-D617-76D68648F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42778-FF33-9A49-7DF4-E560355C0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C2833-B19C-FAFE-A0BC-29819A0C1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CBC7F-B115-4646-9D9B-3A6789C22C56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F5EF6-B9AC-1D29-CCC4-556AB1134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2F535-7F92-54B9-9A01-F9B14BE2B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7631-3D46-4365-AD09-86B0787F6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32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83F1D-E826-7456-6728-7CFE0EDC9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95231-9A5B-07FF-623A-51C1AE61E3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2B765A-3B6F-F5B4-A3C6-7A9CF7BC2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ED213-0986-0BD0-1123-499CAFC95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CBC7F-B115-4646-9D9B-3A6789C22C56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E950F5-890B-8CFF-7D00-D1F7B926C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7B1F7B-428B-1047-D0DF-831EB73D9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7631-3D46-4365-AD09-86B0787F6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9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94772-A63F-596C-C666-3590CCA92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2352A-B283-90FF-ED0D-771100C17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E2F23-920F-DD19-7096-227EC7555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C53689-1E5F-72F7-FC0F-F468489A95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753EDC-30B6-176F-DFD9-46674F058A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38826B-573D-74E0-C4C0-41BA6466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CBC7F-B115-4646-9D9B-3A6789C22C56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BE87A5-3783-15E3-B881-05B6D380F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511C04-4401-B397-895F-2B70CC675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7631-3D46-4365-AD09-86B0787F6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4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A4037-7CEF-60D5-2DBB-E8C9043B0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C88454-8A93-0568-DB4C-5B92666A0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CBC7F-B115-4646-9D9B-3A6789C22C56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2B4836-274C-11E5-D04A-B536BD49C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7E8582-4B61-EF93-C89A-16085B614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7631-3D46-4365-AD09-86B0787F6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87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0E2B8C-62BC-5CE8-F406-AD744A099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CBC7F-B115-4646-9D9B-3A6789C22C56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EFF416-F30A-BEEC-65F9-777B24599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29DE9-B5AC-CBDE-4F5B-7436AB561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7631-3D46-4365-AD09-86B0787F6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38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0674B-0E7A-F550-8F33-D53ED7ACA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66AB9-A3DA-BD36-265E-66A1325C1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14D50F-0C21-21EE-31B6-AF68140DA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ABA0B-3949-79A6-391B-5BAF67DA1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CBC7F-B115-4646-9D9B-3A6789C22C56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79892-B97C-FCC8-3D2D-8BD5F366D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40F21-D5F3-24D4-CAD7-007C91960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7631-3D46-4365-AD09-86B0787F6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58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EE6FA-253D-4500-B3A7-9A914012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AFC971-13E6-C6E9-B7D8-881FF9CCE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CE54B4-6213-E9CC-3C54-D34B02AB1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09BF0-6D7C-5A17-AB20-A9957D226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CBC7F-B115-4646-9D9B-3A6789C22C56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562D9-C835-F970-29D8-643F29F5D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8CDDA-F17E-6914-4E12-26088F7DD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7631-3D46-4365-AD09-86B0787F6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7F5AF5-EA7D-31F3-FF94-F8DC7FBFF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5416D-1904-88E7-B3A0-DEA39A1D9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C1AEF-D16E-EEC8-F4AD-9FEF6C84BA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CBC7F-B115-4646-9D9B-3A6789C22C56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8EBCF-4FC7-6599-69F6-7C0E2D80A9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AFD2A-3352-C514-3FD2-929B0610F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67631-3D46-4365-AD09-86B0787F6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9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4933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81C50"/>
          </a:solidFill>
        </p:spPr>
        <p:txBody>
          <a:bodyPr wrap="square" lIns="0" tIns="0" rIns="0" bIns="0" rtlCol="0"/>
          <a:lstStyle/>
          <a:p>
            <a:endParaRPr lang="en-US" sz="1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36831" y="1675304"/>
            <a:ext cx="3796328" cy="379306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516614" y="5122931"/>
            <a:ext cx="4755935" cy="345439"/>
          </a:xfrm>
          <a:custGeom>
            <a:avLst/>
            <a:gdLst/>
            <a:ahLst/>
            <a:cxnLst/>
            <a:rect l="l" t="t" r="r" b="b"/>
            <a:pathLst>
              <a:path w="4876165" h="518159">
                <a:moveTo>
                  <a:pt x="4616344" y="517914"/>
                </a:moveTo>
                <a:lnTo>
                  <a:pt x="259255" y="517914"/>
                </a:lnTo>
                <a:lnTo>
                  <a:pt x="212622" y="513745"/>
                </a:lnTo>
                <a:lnTo>
                  <a:pt x="168744" y="501726"/>
                </a:lnTo>
                <a:lnTo>
                  <a:pt x="128350" y="482585"/>
                </a:lnTo>
                <a:lnTo>
                  <a:pt x="92170" y="457050"/>
                </a:lnTo>
                <a:lnTo>
                  <a:pt x="60933" y="425849"/>
                </a:lnTo>
                <a:lnTo>
                  <a:pt x="35369" y="389711"/>
                </a:lnTo>
                <a:lnTo>
                  <a:pt x="16205" y="349364"/>
                </a:lnTo>
                <a:lnTo>
                  <a:pt x="4172" y="305536"/>
                </a:lnTo>
                <a:lnTo>
                  <a:pt x="0" y="258957"/>
                </a:lnTo>
                <a:lnTo>
                  <a:pt x="4172" y="212377"/>
                </a:lnTo>
                <a:lnTo>
                  <a:pt x="16205" y="168549"/>
                </a:lnTo>
                <a:lnTo>
                  <a:pt x="35369" y="128202"/>
                </a:lnTo>
                <a:lnTo>
                  <a:pt x="60933" y="92064"/>
                </a:lnTo>
                <a:lnTo>
                  <a:pt x="92170" y="60863"/>
                </a:lnTo>
                <a:lnTo>
                  <a:pt x="128350" y="35328"/>
                </a:lnTo>
                <a:lnTo>
                  <a:pt x="168744" y="16187"/>
                </a:lnTo>
                <a:lnTo>
                  <a:pt x="212622" y="4168"/>
                </a:lnTo>
                <a:lnTo>
                  <a:pt x="259255" y="0"/>
                </a:lnTo>
                <a:lnTo>
                  <a:pt x="4616344" y="0"/>
                </a:lnTo>
                <a:lnTo>
                  <a:pt x="4662801" y="4168"/>
                </a:lnTo>
                <a:lnTo>
                  <a:pt x="4706547" y="16187"/>
                </a:lnTo>
                <a:lnTo>
                  <a:pt x="4717486" y="21381"/>
                </a:lnTo>
                <a:lnTo>
                  <a:pt x="259255" y="21381"/>
                </a:lnTo>
                <a:lnTo>
                  <a:pt x="211502" y="26205"/>
                </a:lnTo>
                <a:lnTo>
                  <a:pt x="166996" y="40035"/>
                </a:lnTo>
                <a:lnTo>
                  <a:pt x="126698" y="61911"/>
                </a:lnTo>
                <a:lnTo>
                  <a:pt x="91571" y="90872"/>
                </a:lnTo>
                <a:lnTo>
                  <a:pt x="62577" y="125958"/>
                </a:lnTo>
                <a:lnTo>
                  <a:pt x="40675" y="166209"/>
                </a:lnTo>
                <a:lnTo>
                  <a:pt x="26830" y="210664"/>
                </a:lnTo>
                <a:lnTo>
                  <a:pt x="22001" y="258363"/>
                </a:lnTo>
                <a:lnTo>
                  <a:pt x="26830" y="306061"/>
                </a:lnTo>
                <a:lnTo>
                  <a:pt x="40675" y="350516"/>
                </a:lnTo>
                <a:lnTo>
                  <a:pt x="62577" y="390767"/>
                </a:lnTo>
                <a:lnTo>
                  <a:pt x="91571" y="425853"/>
                </a:lnTo>
                <a:lnTo>
                  <a:pt x="126698" y="454815"/>
                </a:lnTo>
                <a:lnTo>
                  <a:pt x="166996" y="476691"/>
                </a:lnTo>
                <a:lnTo>
                  <a:pt x="211502" y="490521"/>
                </a:lnTo>
                <a:lnTo>
                  <a:pt x="259255" y="495344"/>
                </a:lnTo>
                <a:lnTo>
                  <a:pt x="4720325" y="495344"/>
                </a:lnTo>
                <a:lnTo>
                  <a:pt x="4706856" y="501726"/>
                </a:lnTo>
                <a:lnTo>
                  <a:pt x="4662978" y="513745"/>
                </a:lnTo>
                <a:lnTo>
                  <a:pt x="4616344" y="517914"/>
                </a:lnTo>
                <a:close/>
              </a:path>
              <a:path w="4876165" h="518159">
                <a:moveTo>
                  <a:pt x="4720325" y="495344"/>
                </a:moveTo>
                <a:lnTo>
                  <a:pt x="4616344" y="495344"/>
                </a:lnTo>
                <a:lnTo>
                  <a:pt x="4664097" y="490521"/>
                </a:lnTo>
                <a:lnTo>
                  <a:pt x="4708604" y="476691"/>
                </a:lnTo>
                <a:lnTo>
                  <a:pt x="4748901" y="454815"/>
                </a:lnTo>
                <a:lnTo>
                  <a:pt x="4784031" y="425849"/>
                </a:lnTo>
                <a:lnTo>
                  <a:pt x="4813023" y="390767"/>
                </a:lnTo>
                <a:lnTo>
                  <a:pt x="4834924" y="350516"/>
                </a:lnTo>
                <a:lnTo>
                  <a:pt x="4848770" y="306061"/>
                </a:lnTo>
                <a:lnTo>
                  <a:pt x="4853599" y="258363"/>
                </a:lnTo>
                <a:lnTo>
                  <a:pt x="4848770" y="210664"/>
                </a:lnTo>
                <a:lnTo>
                  <a:pt x="4834924" y="166209"/>
                </a:lnTo>
                <a:lnTo>
                  <a:pt x="4813023" y="125958"/>
                </a:lnTo>
                <a:lnTo>
                  <a:pt x="4784028" y="90872"/>
                </a:lnTo>
                <a:lnTo>
                  <a:pt x="4748901" y="61911"/>
                </a:lnTo>
                <a:lnTo>
                  <a:pt x="4708604" y="40035"/>
                </a:lnTo>
                <a:lnTo>
                  <a:pt x="4664097" y="26205"/>
                </a:lnTo>
                <a:lnTo>
                  <a:pt x="4616344" y="21381"/>
                </a:lnTo>
                <a:lnTo>
                  <a:pt x="4717486" y="21381"/>
                </a:lnTo>
                <a:lnTo>
                  <a:pt x="4782989" y="60863"/>
                </a:lnTo>
                <a:lnTo>
                  <a:pt x="4814226" y="92064"/>
                </a:lnTo>
                <a:lnTo>
                  <a:pt x="4839834" y="128202"/>
                </a:lnTo>
                <a:lnTo>
                  <a:pt x="4859086" y="168549"/>
                </a:lnTo>
                <a:lnTo>
                  <a:pt x="4871251" y="212377"/>
                </a:lnTo>
                <a:lnTo>
                  <a:pt x="4875600" y="258957"/>
                </a:lnTo>
                <a:lnTo>
                  <a:pt x="4871427" y="305536"/>
                </a:lnTo>
                <a:lnTo>
                  <a:pt x="4859394" y="349364"/>
                </a:lnTo>
                <a:lnTo>
                  <a:pt x="4840231" y="389711"/>
                </a:lnTo>
                <a:lnTo>
                  <a:pt x="4814662" y="425853"/>
                </a:lnTo>
                <a:lnTo>
                  <a:pt x="4783429" y="457050"/>
                </a:lnTo>
                <a:lnTo>
                  <a:pt x="4747249" y="482585"/>
                </a:lnTo>
                <a:lnTo>
                  <a:pt x="4720325" y="4953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5" name="object 5"/>
          <p:cNvSpPr/>
          <p:nvPr/>
        </p:nvSpPr>
        <p:spPr>
          <a:xfrm flipV="1">
            <a:off x="1528869" y="4689773"/>
            <a:ext cx="4755935" cy="30479"/>
          </a:xfrm>
          <a:custGeom>
            <a:avLst/>
            <a:gdLst/>
            <a:ahLst/>
            <a:cxnLst/>
            <a:rect l="l" t="t" r="r" b="b"/>
            <a:pathLst>
              <a:path w="2085975" h="9525">
                <a:moveTo>
                  <a:pt x="2085974" y="0"/>
                </a:moveTo>
                <a:lnTo>
                  <a:pt x="2085974" y="9524"/>
                </a:lnTo>
                <a:lnTo>
                  <a:pt x="0" y="9524"/>
                </a:lnTo>
                <a:lnTo>
                  <a:pt x="0" y="0"/>
                </a:lnTo>
                <a:lnTo>
                  <a:pt x="20859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69981" y="3003660"/>
            <a:ext cx="1149349" cy="114934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16614" y="1459327"/>
            <a:ext cx="5754758" cy="1724831"/>
          </a:xfrm>
          <a:prstGeom prst="rect">
            <a:avLst/>
          </a:prstGeom>
        </p:spPr>
        <p:txBody>
          <a:bodyPr vert="horz" wrap="square" lIns="0" tIns="123190" rIns="0" bIns="0" rtlCol="0" anchor="ctr">
            <a:spAutoFit/>
          </a:bodyPr>
          <a:lstStyle/>
          <a:p>
            <a:pPr marL="8255" marR="3175">
              <a:lnSpc>
                <a:spcPct val="100000"/>
              </a:lnSpc>
              <a:spcBef>
                <a:spcPts val="970"/>
              </a:spcBef>
            </a:pPr>
            <a:r>
              <a:rPr lang="en-US" sz="2400" spc="10">
                <a:solidFill>
                  <a:srgbClr val="FFFFFF"/>
                </a:solidFill>
                <a:latin typeface="Trebuchet MS"/>
                <a:cs typeface="Trebuchet MS"/>
              </a:rPr>
              <a:t>FSEC-SS February Sharing Session 1:</a:t>
            </a:r>
            <a:br>
              <a:rPr lang="en-US" sz="4000" spc="10">
                <a:solidFill>
                  <a:srgbClr val="FFFFFF"/>
                </a:solidFill>
                <a:latin typeface="Trebuchet MS"/>
                <a:cs typeface="Trebuchet MS"/>
              </a:rPr>
            </a:br>
            <a:r>
              <a:rPr lang="en-US" sz="4000" spc="10">
                <a:solidFill>
                  <a:srgbClr val="FFFFFF"/>
                </a:solidFill>
                <a:latin typeface="Trebuchet MS"/>
                <a:cs typeface="Trebuchet MS"/>
              </a:rPr>
              <a:t>A glimpse into the New Normal of CTF</a:t>
            </a:r>
            <a:endParaRPr lang="en-US" sz="4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16614" y="3715009"/>
            <a:ext cx="1657350" cy="767412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 marR="3387">
              <a:lnSpc>
                <a:spcPct val="108800"/>
              </a:lnSpc>
              <a:spcBef>
                <a:spcPts val="67"/>
              </a:spcBef>
            </a:pPr>
            <a:r>
              <a:rPr lang="en-US" sz="1133" b="1" spc="37">
                <a:solidFill>
                  <a:srgbClr val="FFFFFF"/>
                </a:solidFill>
                <a:latin typeface="Trebuchet MS"/>
                <a:cs typeface="Trebuchet MS"/>
              </a:rPr>
              <a:t>Wesley, David </a:t>
            </a:r>
          </a:p>
          <a:p>
            <a:pPr marL="8467" marR="3387">
              <a:lnSpc>
                <a:spcPct val="108800"/>
              </a:lnSpc>
              <a:spcBef>
                <a:spcPts val="67"/>
              </a:spcBef>
            </a:pPr>
            <a:r>
              <a:rPr lang="en-US" sz="1133" spc="60">
                <a:solidFill>
                  <a:srgbClr val="FFFFFF"/>
                </a:solidFill>
                <a:latin typeface="Trebuchet MS"/>
                <a:cs typeface="Trebuchet MS"/>
              </a:rPr>
              <a:t>Final Year Cyber</a:t>
            </a:r>
            <a:r>
              <a:rPr lang="en-US" sz="1133" spc="-27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133" spc="37">
                <a:solidFill>
                  <a:srgbClr val="FFFFFF"/>
                </a:solidFill>
                <a:latin typeface="Trebuchet MS"/>
                <a:cs typeface="Trebuchet MS"/>
              </a:rPr>
              <a:t>Security</a:t>
            </a:r>
            <a:r>
              <a:rPr lang="en-US" sz="1133" spc="-23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133" spc="23">
                <a:solidFill>
                  <a:srgbClr val="FFFFFF"/>
                </a:solidFill>
                <a:latin typeface="Trebuchet MS"/>
                <a:cs typeface="Trebuchet MS"/>
              </a:rPr>
              <a:t>Student, Committee of FSEC-SS</a:t>
            </a:r>
            <a:r>
              <a:rPr lang="en-US" sz="1133" spc="-3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endParaRPr lang="en-US" sz="1133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59025" y="5232599"/>
            <a:ext cx="4029843" cy="126167"/>
          </a:xfrm>
          <a:prstGeom prst="rect">
            <a:avLst/>
          </a:prstGeom>
        </p:spPr>
        <p:txBody>
          <a:bodyPr vert="horz" wrap="square" lIns="0" tIns="8043" rIns="0" bIns="0" rtlCol="0">
            <a:spAutoFit/>
          </a:bodyPr>
          <a:lstStyle/>
          <a:p>
            <a:pPr marL="8467">
              <a:spcBef>
                <a:spcPts val="63"/>
              </a:spcBef>
              <a:tabLst>
                <a:tab pos="1468193" algn="l"/>
              </a:tabLst>
            </a:pPr>
            <a:r>
              <a:rPr sz="767" spc="33">
                <a:solidFill>
                  <a:srgbClr val="FFFFFF"/>
                </a:solidFill>
                <a:latin typeface="Trebuchet MS"/>
                <a:cs typeface="Trebuchet MS"/>
              </a:rPr>
              <a:t>#</a:t>
            </a:r>
            <a:r>
              <a:rPr sz="767" spc="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767" spc="-47">
                <a:solidFill>
                  <a:srgbClr val="FFFFFF"/>
                </a:solidFill>
                <a:latin typeface="Trebuchet MS"/>
                <a:cs typeface="Trebuchet MS"/>
              </a:rPr>
              <a:t>C  4  P  T  U  R  3  _  T  H  3  _  F  L  4  G    	</a:t>
            </a:r>
            <a:r>
              <a:rPr lang="pt-BR" sz="767" spc="-20">
                <a:solidFill>
                  <a:srgbClr val="FFFFFF"/>
                </a:solidFill>
                <a:latin typeface="Trebuchet MS"/>
                <a:cs typeface="Trebuchet MS"/>
              </a:rPr>
              <a:t>#  C  Y  B  3  R  S  3  C  U  R  1  T  Y</a:t>
            </a:r>
            <a:endParaRPr sz="767">
              <a:latin typeface="Trebuchet MS"/>
              <a:cs typeface="Trebuchet MS"/>
            </a:endParaRPr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EFC11AB0-F056-4CB6-84CC-8A119B83F5C2}"/>
              </a:ext>
            </a:extLst>
          </p:cNvPr>
          <p:cNvSpPr txBox="1">
            <a:spLocks/>
          </p:cNvSpPr>
          <p:nvPr/>
        </p:nvSpPr>
        <p:spPr>
          <a:xfrm>
            <a:off x="1516614" y="3268760"/>
            <a:ext cx="1385959" cy="321370"/>
          </a:xfrm>
          <a:prstGeom prst="rect">
            <a:avLst/>
          </a:prstGeom>
        </p:spPr>
        <p:txBody>
          <a:bodyPr vert="horz" wrap="square" lIns="0" tIns="123190" rIns="0" bIns="0" rtlCol="0">
            <a:spAutoFit/>
          </a:bodyPr>
          <a:lstStyle>
            <a:lvl1pPr>
              <a:defRPr sz="17100" b="0" i="1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8467" marR="3387">
              <a:lnSpc>
                <a:spcPct val="79800"/>
              </a:lnSpc>
              <a:spcBef>
                <a:spcPts val="970"/>
              </a:spcBef>
            </a:pPr>
            <a:r>
              <a:rPr lang="en-US" sz="1600" i="0" kern="0" spc="10">
                <a:solidFill>
                  <a:srgbClr val="FFFFFF"/>
                </a:solidFill>
                <a:latin typeface="Trebuchet MS"/>
                <a:cs typeface="Trebuchet MS"/>
              </a:rPr>
              <a:t>Speakers:</a:t>
            </a:r>
            <a:endParaRPr lang="en-US" sz="1600" kern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E5E01FFD-86B2-773E-450D-5123DA17EC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81C50"/>
          </a:solidFill>
        </p:spPr>
        <p:txBody>
          <a:bodyPr wrap="square" lIns="0" tIns="0" rIns="0" bIns="0" rtlCol="0"/>
          <a:lstStyle/>
          <a:p>
            <a:endParaRPr lang="en-US" sz="1200"/>
          </a:p>
        </p:txBody>
      </p:sp>
      <p:sp>
        <p:nvSpPr>
          <p:cNvPr id="2" name="object 2"/>
          <p:cNvSpPr/>
          <p:nvPr/>
        </p:nvSpPr>
        <p:spPr>
          <a:xfrm>
            <a:off x="439386" y="532908"/>
            <a:ext cx="492760" cy="492760"/>
          </a:xfrm>
          <a:custGeom>
            <a:avLst/>
            <a:gdLst/>
            <a:ahLst/>
            <a:cxnLst/>
            <a:rect l="l" t="t" r="r" b="b"/>
            <a:pathLst>
              <a:path w="739140" h="739140">
                <a:moveTo>
                  <a:pt x="589432" y="364909"/>
                </a:moveTo>
                <a:lnTo>
                  <a:pt x="587057" y="360616"/>
                </a:lnTo>
                <a:lnTo>
                  <a:pt x="582777" y="357771"/>
                </a:lnTo>
                <a:lnTo>
                  <a:pt x="484835" y="291604"/>
                </a:lnTo>
                <a:lnTo>
                  <a:pt x="478180" y="287324"/>
                </a:lnTo>
                <a:lnTo>
                  <a:pt x="469620" y="288759"/>
                </a:lnTo>
                <a:lnTo>
                  <a:pt x="464870" y="295414"/>
                </a:lnTo>
                <a:lnTo>
                  <a:pt x="460590" y="302082"/>
                </a:lnTo>
                <a:lnTo>
                  <a:pt x="462013" y="310642"/>
                </a:lnTo>
                <a:lnTo>
                  <a:pt x="468668" y="315404"/>
                </a:lnTo>
                <a:lnTo>
                  <a:pt x="528104" y="355384"/>
                </a:lnTo>
                <a:lnTo>
                  <a:pt x="149644" y="355384"/>
                </a:lnTo>
                <a:lnTo>
                  <a:pt x="149644" y="383946"/>
                </a:lnTo>
                <a:lnTo>
                  <a:pt x="528104" y="383946"/>
                </a:lnTo>
                <a:lnTo>
                  <a:pt x="468668" y="423926"/>
                </a:lnTo>
                <a:lnTo>
                  <a:pt x="462013" y="428205"/>
                </a:lnTo>
                <a:lnTo>
                  <a:pt x="460590" y="437248"/>
                </a:lnTo>
                <a:lnTo>
                  <a:pt x="464870" y="443915"/>
                </a:lnTo>
                <a:lnTo>
                  <a:pt x="467715" y="448195"/>
                </a:lnTo>
                <a:lnTo>
                  <a:pt x="471995" y="450100"/>
                </a:lnTo>
                <a:lnTo>
                  <a:pt x="479602" y="450100"/>
                </a:lnTo>
                <a:lnTo>
                  <a:pt x="583260" y="381558"/>
                </a:lnTo>
                <a:lnTo>
                  <a:pt x="589432" y="374421"/>
                </a:lnTo>
                <a:lnTo>
                  <a:pt x="589432" y="364909"/>
                </a:lnTo>
                <a:close/>
              </a:path>
              <a:path w="739140" h="739140">
                <a:moveTo>
                  <a:pt x="738632" y="369316"/>
                </a:moveTo>
                <a:lnTo>
                  <a:pt x="735469" y="320586"/>
                </a:lnTo>
                <a:lnTo>
                  <a:pt x="726097" y="273304"/>
                </a:lnTo>
                <a:lnTo>
                  <a:pt x="716495" y="245008"/>
                </a:lnTo>
                <a:lnTo>
                  <a:pt x="716495" y="369316"/>
                </a:lnTo>
                <a:lnTo>
                  <a:pt x="713511" y="415137"/>
                </a:lnTo>
                <a:lnTo>
                  <a:pt x="704697" y="459587"/>
                </a:lnTo>
                <a:lnTo>
                  <a:pt x="690219" y="502234"/>
                </a:lnTo>
                <a:lnTo>
                  <a:pt x="670293" y="542620"/>
                </a:lnTo>
                <a:lnTo>
                  <a:pt x="645083" y="580288"/>
                </a:lnTo>
                <a:lnTo>
                  <a:pt x="614794" y="614794"/>
                </a:lnTo>
                <a:lnTo>
                  <a:pt x="580288" y="645083"/>
                </a:lnTo>
                <a:lnTo>
                  <a:pt x="542620" y="670280"/>
                </a:lnTo>
                <a:lnTo>
                  <a:pt x="502246" y="690219"/>
                </a:lnTo>
                <a:lnTo>
                  <a:pt x="459600" y="704684"/>
                </a:lnTo>
                <a:lnTo>
                  <a:pt x="415137" y="713511"/>
                </a:lnTo>
                <a:lnTo>
                  <a:pt x="369316" y="716495"/>
                </a:lnTo>
                <a:lnTo>
                  <a:pt x="323494" y="713511"/>
                </a:lnTo>
                <a:lnTo>
                  <a:pt x="279044" y="704684"/>
                </a:lnTo>
                <a:lnTo>
                  <a:pt x="236397" y="690219"/>
                </a:lnTo>
                <a:lnTo>
                  <a:pt x="196011" y="670280"/>
                </a:lnTo>
                <a:lnTo>
                  <a:pt x="158343" y="645083"/>
                </a:lnTo>
                <a:lnTo>
                  <a:pt x="123850" y="614794"/>
                </a:lnTo>
                <a:lnTo>
                  <a:pt x="93560" y="580288"/>
                </a:lnTo>
                <a:lnTo>
                  <a:pt x="68351" y="542620"/>
                </a:lnTo>
                <a:lnTo>
                  <a:pt x="48412" y="502234"/>
                </a:lnTo>
                <a:lnTo>
                  <a:pt x="33947" y="459587"/>
                </a:lnTo>
                <a:lnTo>
                  <a:pt x="25120" y="415137"/>
                </a:lnTo>
                <a:lnTo>
                  <a:pt x="22148" y="369316"/>
                </a:lnTo>
                <a:lnTo>
                  <a:pt x="25120" y="323494"/>
                </a:lnTo>
                <a:lnTo>
                  <a:pt x="33947" y="279044"/>
                </a:lnTo>
                <a:lnTo>
                  <a:pt x="48412" y="236397"/>
                </a:lnTo>
                <a:lnTo>
                  <a:pt x="68351" y="196011"/>
                </a:lnTo>
                <a:lnTo>
                  <a:pt x="93560" y="158343"/>
                </a:lnTo>
                <a:lnTo>
                  <a:pt x="123850" y="123837"/>
                </a:lnTo>
                <a:lnTo>
                  <a:pt x="158343" y="93548"/>
                </a:lnTo>
                <a:lnTo>
                  <a:pt x="196011" y="68351"/>
                </a:lnTo>
                <a:lnTo>
                  <a:pt x="236397" y="48412"/>
                </a:lnTo>
                <a:lnTo>
                  <a:pt x="279044" y="33947"/>
                </a:lnTo>
                <a:lnTo>
                  <a:pt x="323494" y="25120"/>
                </a:lnTo>
                <a:lnTo>
                  <a:pt x="369316" y="22136"/>
                </a:lnTo>
                <a:lnTo>
                  <a:pt x="415137" y="25120"/>
                </a:lnTo>
                <a:lnTo>
                  <a:pt x="459600" y="33947"/>
                </a:lnTo>
                <a:lnTo>
                  <a:pt x="502246" y="48412"/>
                </a:lnTo>
                <a:lnTo>
                  <a:pt x="542620" y="68351"/>
                </a:lnTo>
                <a:lnTo>
                  <a:pt x="580288" y="93548"/>
                </a:lnTo>
                <a:lnTo>
                  <a:pt x="614794" y="123837"/>
                </a:lnTo>
                <a:lnTo>
                  <a:pt x="645083" y="158343"/>
                </a:lnTo>
                <a:lnTo>
                  <a:pt x="670293" y="196011"/>
                </a:lnTo>
                <a:lnTo>
                  <a:pt x="690219" y="236397"/>
                </a:lnTo>
                <a:lnTo>
                  <a:pt x="704697" y="279044"/>
                </a:lnTo>
                <a:lnTo>
                  <a:pt x="713511" y="323494"/>
                </a:lnTo>
                <a:lnTo>
                  <a:pt x="716495" y="369316"/>
                </a:lnTo>
                <a:lnTo>
                  <a:pt x="716495" y="245008"/>
                </a:lnTo>
                <a:lnTo>
                  <a:pt x="689521" y="185013"/>
                </a:lnTo>
                <a:lnTo>
                  <a:pt x="662698" y="144932"/>
                </a:lnTo>
                <a:lnTo>
                  <a:pt x="630440" y="108191"/>
                </a:lnTo>
                <a:lnTo>
                  <a:pt x="593750" y="75933"/>
                </a:lnTo>
                <a:lnTo>
                  <a:pt x="553681" y="49110"/>
                </a:lnTo>
                <a:lnTo>
                  <a:pt x="510730" y="27914"/>
                </a:lnTo>
                <a:lnTo>
                  <a:pt x="465353" y="12534"/>
                </a:lnTo>
                <a:lnTo>
                  <a:pt x="418058" y="3162"/>
                </a:lnTo>
                <a:lnTo>
                  <a:pt x="369316" y="0"/>
                </a:lnTo>
                <a:lnTo>
                  <a:pt x="320573" y="3162"/>
                </a:lnTo>
                <a:lnTo>
                  <a:pt x="273278" y="12534"/>
                </a:lnTo>
                <a:lnTo>
                  <a:pt x="227914" y="27914"/>
                </a:lnTo>
                <a:lnTo>
                  <a:pt x="184950" y="49110"/>
                </a:lnTo>
                <a:lnTo>
                  <a:pt x="144881" y="75933"/>
                </a:lnTo>
                <a:lnTo>
                  <a:pt x="108204" y="108191"/>
                </a:lnTo>
                <a:lnTo>
                  <a:pt x="75946" y="144881"/>
                </a:lnTo>
                <a:lnTo>
                  <a:pt x="49110" y="184950"/>
                </a:lnTo>
                <a:lnTo>
                  <a:pt x="27914" y="227901"/>
                </a:lnTo>
                <a:lnTo>
                  <a:pt x="12534" y="273278"/>
                </a:lnTo>
                <a:lnTo>
                  <a:pt x="3162" y="320573"/>
                </a:lnTo>
                <a:lnTo>
                  <a:pt x="0" y="369316"/>
                </a:lnTo>
                <a:lnTo>
                  <a:pt x="3162" y="418058"/>
                </a:lnTo>
                <a:lnTo>
                  <a:pt x="12534" y="465353"/>
                </a:lnTo>
                <a:lnTo>
                  <a:pt x="27914" y="510730"/>
                </a:lnTo>
                <a:lnTo>
                  <a:pt x="49110" y="553681"/>
                </a:lnTo>
                <a:lnTo>
                  <a:pt x="75946" y="593750"/>
                </a:lnTo>
                <a:lnTo>
                  <a:pt x="108204" y="630440"/>
                </a:lnTo>
                <a:lnTo>
                  <a:pt x="144881" y="662686"/>
                </a:lnTo>
                <a:lnTo>
                  <a:pt x="184950" y="689521"/>
                </a:lnTo>
                <a:lnTo>
                  <a:pt x="227914" y="710717"/>
                </a:lnTo>
                <a:lnTo>
                  <a:pt x="273278" y="726097"/>
                </a:lnTo>
                <a:lnTo>
                  <a:pt x="320573" y="735469"/>
                </a:lnTo>
                <a:lnTo>
                  <a:pt x="369316" y="738632"/>
                </a:lnTo>
                <a:lnTo>
                  <a:pt x="418058" y="735469"/>
                </a:lnTo>
                <a:lnTo>
                  <a:pt x="465353" y="726097"/>
                </a:lnTo>
                <a:lnTo>
                  <a:pt x="510730" y="710717"/>
                </a:lnTo>
                <a:lnTo>
                  <a:pt x="553681" y="689521"/>
                </a:lnTo>
                <a:lnTo>
                  <a:pt x="593750" y="662686"/>
                </a:lnTo>
                <a:lnTo>
                  <a:pt x="630440" y="630440"/>
                </a:lnTo>
                <a:lnTo>
                  <a:pt x="662698" y="593750"/>
                </a:lnTo>
                <a:lnTo>
                  <a:pt x="689521" y="553681"/>
                </a:lnTo>
                <a:lnTo>
                  <a:pt x="710717" y="510730"/>
                </a:lnTo>
                <a:lnTo>
                  <a:pt x="726097" y="465353"/>
                </a:lnTo>
                <a:lnTo>
                  <a:pt x="735469" y="418058"/>
                </a:lnTo>
                <a:lnTo>
                  <a:pt x="738632" y="3693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3" name="object 20">
            <a:extLst>
              <a:ext uri="{FF2B5EF4-FFF2-40B4-BE49-F238E27FC236}">
                <a16:creationId xmlns:a16="http://schemas.microsoft.com/office/drawing/2014/main" id="{79BA14E5-9A71-2BEF-27DE-A41CE7C2B45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94389" y="9541809"/>
            <a:ext cx="12801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50" b="0" i="0" kern="1200">
                <a:solidFill>
                  <a:schemeClr val="bg1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67">
              <a:lnSpc>
                <a:spcPts val="640"/>
              </a:lnSpc>
              <a:spcBef>
                <a:spcPts val="63"/>
              </a:spcBef>
              <a:tabLst>
                <a:tab pos="574491" algn="l"/>
              </a:tabLst>
            </a:pPr>
            <a:r>
              <a:rPr lang="pt-BR" spc="-40"/>
              <a:t>F</a:t>
            </a:r>
            <a:r>
              <a:rPr lang="pt-BR" spc="175"/>
              <a:t> </a:t>
            </a:r>
            <a:r>
              <a:rPr lang="pt-BR" spc="65"/>
              <a:t>s</a:t>
            </a:r>
            <a:r>
              <a:rPr lang="pt-BR" spc="180"/>
              <a:t> </a:t>
            </a:r>
            <a:r>
              <a:rPr lang="pt-BR" spc="-20"/>
              <a:t>e</a:t>
            </a:r>
            <a:r>
              <a:rPr lang="pt-BR" spc="175"/>
              <a:t> </a:t>
            </a:r>
            <a:r>
              <a:rPr lang="pt-BR" spc="60"/>
              <a:t>c</a:t>
            </a:r>
            <a:r>
              <a:rPr lang="pt-BR" spc="180"/>
              <a:t> </a:t>
            </a:r>
            <a:r>
              <a:rPr lang="pt-BR" spc="5">
                <a:latin typeface="Trebuchet MS"/>
                <a:cs typeface="Trebuchet MS"/>
              </a:rPr>
              <a:t>-</a:t>
            </a:r>
            <a:r>
              <a:rPr lang="pt-BR" spc="190">
                <a:latin typeface="Trebuchet MS"/>
                <a:cs typeface="Trebuchet MS"/>
              </a:rPr>
              <a:t> </a:t>
            </a:r>
            <a:r>
              <a:rPr lang="pt-BR" spc="65"/>
              <a:t>s</a:t>
            </a:r>
            <a:r>
              <a:rPr lang="pt-BR" spc="175"/>
              <a:t> </a:t>
            </a:r>
            <a:r>
              <a:rPr lang="pt-BR" spc="65"/>
              <a:t>s	</a:t>
            </a:r>
            <a:r>
              <a:rPr lang="pt-BR" spc="15">
                <a:latin typeface="Trebuchet MS"/>
                <a:cs typeface="Trebuchet MS"/>
              </a:rPr>
              <a:t>2</a:t>
            </a:r>
            <a:r>
              <a:rPr lang="pt-BR" spc="160">
                <a:latin typeface="Trebuchet MS"/>
                <a:cs typeface="Trebuchet MS"/>
              </a:rPr>
              <a:t> </a:t>
            </a:r>
            <a:r>
              <a:rPr lang="pt-BR" spc="20">
                <a:latin typeface="Trebuchet MS"/>
                <a:cs typeface="Trebuchet MS"/>
              </a:rPr>
              <a:t>0</a:t>
            </a:r>
            <a:r>
              <a:rPr lang="pt-BR" spc="155">
                <a:latin typeface="Trebuchet MS"/>
                <a:cs typeface="Trebuchet MS"/>
              </a:rPr>
              <a:t> </a:t>
            </a:r>
            <a:r>
              <a:rPr lang="pt-BR" spc="15">
                <a:latin typeface="Trebuchet MS"/>
                <a:cs typeface="Trebuchet MS"/>
              </a:rPr>
              <a:t>2</a:t>
            </a:r>
            <a:r>
              <a:rPr lang="pt-BR" spc="160">
                <a:latin typeface="Trebuchet MS"/>
                <a:cs typeface="Trebuchet MS"/>
              </a:rPr>
              <a:t> </a:t>
            </a:r>
            <a:r>
              <a:rPr lang="pt-BR" spc="20">
                <a:latin typeface="Trebuchet MS"/>
                <a:cs typeface="Trebuchet MS"/>
              </a:rPr>
              <a:t>0</a:t>
            </a:r>
            <a:endParaRPr sz="600" spc="13">
              <a:latin typeface="Trebuchet MS"/>
              <a:cs typeface="Trebuchet MS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81C3EA18-7C6D-6F62-358C-560D2E318814}"/>
              </a:ext>
            </a:extLst>
          </p:cNvPr>
          <p:cNvSpPr txBox="1">
            <a:spLocks/>
          </p:cNvSpPr>
          <p:nvPr/>
        </p:nvSpPr>
        <p:spPr>
          <a:xfrm>
            <a:off x="1234468" y="778589"/>
            <a:ext cx="9992332" cy="623675"/>
          </a:xfrm>
          <a:prstGeom prst="rect">
            <a:avLst/>
          </a:prstGeom>
        </p:spPr>
        <p:txBody>
          <a:bodyPr vert="horz" wrap="square" lIns="0" tIns="8043" rIns="0" bIns="0" rtlCol="0" anchor="t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8255" algn="ctr">
              <a:spcBef>
                <a:spcPts val="63"/>
              </a:spcBef>
            </a:pPr>
            <a:r>
              <a:rPr lang="en-US" sz="4000" kern="0" spc="17">
                <a:solidFill>
                  <a:srgbClr val="FFFFFF"/>
                </a:solidFill>
                <a:latin typeface="Trebuchet MS"/>
                <a:cs typeface="Trebuchet MS"/>
              </a:rPr>
              <a:t>Step 5: Analyze Dependencies (Cargos)</a:t>
            </a: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12E3F0-4224-9EA2-A157-845B961EC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107" y="1590088"/>
            <a:ext cx="5163271" cy="14384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E5AB9AE-E06E-E5C0-0051-81873D252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107" y="3029000"/>
            <a:ext cx="5163271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361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>
            <a:extLst>
              <a:ext uri="{FF2B5EF4-FFF2-40B4-BE49-F238E27FC236}">
                <a16:creationId xmlns:a16="http://schemas.microsoft.com/office/drawing/2014/main" id="{867FAF16-FA40-541A-A657-1F95A5F08B0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81C50"/>
          </a:solidFill>
        </p:spPr>
        <p:txBody>
          <a:bodyPr wrap="square" lIns="0" tIns="0" rIns="0" bIns="0" rtlCol="0"/>
          <a:lstStyle/>
          <a:p>
            <a:endParaRPr lang="en-US" sz="1200"/>
          </a:p>
        </p:txBody>
      </p:sp>
      <p:sp>
        <p:nvSpPr>
          <p:cNvPr id="2" name="object 2"/>
          <p:cNvSpPr txBox="1"/>
          <p:nvPr/>
        </p:nvSpPr>
        <p:spPr>
          <a:xfrm>
            <a:off x="1864367" y="2648824"/>
            <a:ext cx="8463266" cy="639748"/>
          </a:xfrm>
          <a:prstGeom prst="rect">
            <a:avLst/>
          </a:prstGeom>
        </p:spPr>
        <p:txBody>
          <a:bodyPr vert="horz" wrap="square" lIns="0" tIns="112607" rIns="0" bIns="0" rtlCol="0">
            <a:spAutoFit/>
          </a:bodyPr>
          <a:lstStyle/>
          <a:p>
            <a:pPr marL="8467" marR="3387" algn="ctr">
              <a:lnSpc>
                <a:spcPts val="3974"/>
              </a:lnSpc>
              <a:spcBef>
                <a:spcPts val="887"/>
              </a:spcBef>
            </a:pPr>
            <a:r>
              <a:rPr lang="en-US" sz="4800" spc="13">
                <a:solidFill>
                  <a:srgbClr val="FFFFFF"/>
                </a:solidFill>
                <a:latin typeface="Trebuchet MS"/>
                <a:cs typeface="Trebuchet MS"/>
              </a:rPr>
              <a:t>Cryptography – RSA Variations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39386" y="532908"/>
            <a:ext cx="492760" cy="492760"/>
          </a:xfrm>
          <a:custGeom>
            <a:avLst/>
            <a:gdLst/>
            <a:ahLst/>
            <a:cxnLst/>
            <a:rect l="l" t="t" r="r" b="b"/>
            <a:pathLst>
              <a:path w="739140" h="739140">
                <a:moveTo>
                  <a:pt x="589432" y="364909"/>
                </a:moveTo>
                <a:lnTo>
                  <a:pt x="587057" y="360629"/>
                </a:lnTo>
                <a:lnTo>
                  <a:pt x="582777" y="357771"/>
                </a:lnTo>
                <a:lnTo>
                  <a:pt x="484835" y="291617"/>
                </a:lnTo>
                <a:lnTo>
                  <a:pt x="478180" y="287324"/>
                </a:lnTo>
                <a:lnTo>
                  <a:pt x="469620" y="288759"/>
                </a:lnTo>
                <a:lnTo>
                  <a:pt x="464870" y="295414"/>
                </a:lnTo>
                <a:lnTo>
                  <a:pt x="460590" y="302082"/>
                </a:lnTo>
                <a:lnTo>
                  <a:pt x="462013" y="310654"/>
                </a:lnTo>
                <a:lnTo>
                  <a:pt x="468668" y="315404"/>
                </a:lnTo>
                <a:lnTo>
                  <a:pt x="528104" y="355384"/>
                </a:lnTo>
                <a:lnTo>
                  <a:pt x="149644" y="355384"/>
                </a:lnTo>
                <a:lnTo>
                  <a:pt x="149644" y="383946"/>
                </a:lnTo>
                <a:lnTo>
                  <a:pt x="528104" y="383946"/>
                </a:lnTo>
                <a:lnTo>
                  <a:pt x="468668" y="423926"/>
                </a:lnTo>
                <a:lnTo>
                  <a:pt x="462013" y="428205"/>
                </a:lnTo>
                <a:lnTo>
                  <a:pt x="460590" y="437248"/>
                </a:lnTo>
                <a:lnTo>
                  <a:pt x="464870" y="443915"/>
                </a:lnTo>
                <a:lnTo>
                  <a:pt x="467715" y="448195"/>
                </a:lnTo>
                <a:lnTo>
                  <a:pt x="471995" y="450100"/>
                </a:lnTo>
                <a:lnTo>
                  <a:pt x="479602" y="450100"/>
                </a:lnTo>
                <a:lnTo>
                  <a:pt x="583260" y="381558"/>
                </a:lnTo>
                <a:lnTo>
                  <a:pt x="589432" y="374421"/>
                </a:lnTo>
                <a:lnTo>
                  <a:pt x="589432" y="364909"/>
                </a:lnTo>
                <a:close/>
              </a:path>
              <a:path w="739140" h="739140">
                <a:moveTo>
                  <a:pt x="738632" y="369316"/>
                </a:moveTo>
                <a:lnTo>
                  <a:pt x="735469" y="320586"/>
                </a:lnTo>
                <a:lnTo>
                  <a:pt x="726097" y="273316"/>
                </a:lnTo>
                <a:lnTo>
                  <a:pt x="716495" y="245008"/>
                </a:lnTo>
                <a:lnTo>
                  <a:pt x="716495" y="369316"/>
                </a:lnTo>
                <a:lnTo>
                  <a:pt x="713511" y="415137"/>
                </a:lnTo>
                <a:lnTo>
                  <a:pt x="704697" y="459587"/>
                </a:lnTo>
                <a:lnTo>
                  <a:pt x="690219" y="502234"/>
                </a:lnTo>
                <a:lnTo>
                  <a:pt x="670293" y="542620"/>
                </a:lnTo>
                <a:lnTo>
                  <a:pt x="645083" y="580288"/>
                </a:lnTo>
                <a:lnTo>
                  <a:pt x="614794" y="614794"/>
                </a:lnTo>
                <a:lnTo>
                  <a:pt x="580288" y="645083"/>
                </a:lnTo>
                <a:lnTo>
                  <a:pt x="542620" y="670280"/>
                </a:lnTo>
                <a:lnTo>
                  <a:pt x="502246" y="690219"/>
                </a:lnTo>
                <a:lnTo>
                  <a:pt x="459600" y="704684"/>
                </a:lnTo>
                <a:lnTo>
                  <a:pt x="415137" y="713511"/>
                </a:lnTo>
                <a:lnTo>
                  <a:pt x="369316" y="716495"/>
                </a:lnTo>
                <a:lnTo>
                  <a:pt x="323494" y="713511"/>
                </a:lnTo>
                <a:lnTo>
                  <a:pt x="279044" y="704684"/>
                </a:lnTo>
                <a:lnTo>
                  <a:pt x="236397" y="690219"/>
                </a:lnTo>
                <a:lnTo>
                  <a:pt x="196011" y="670280"/>
                </a:lnTo>
                <a:lnTo>
                  <a:pt x="158343" y="645083"/>
                </a:lnTo>
                <a:lnTo>
                  <a:pt x="123850" y="614794"/>
                </a:lnTo>
                <a:lnTo>
                  <a:pt x="93560" y="580288"/>
                </a:lnTo>
                <a:lnTo>
                  <a:pt x="68351" y="542620"/>
                </a:lnTo>
                <a:lnTo>
                  <a:pt x="48412" y="502234"/>
                </a:lnTo>
                <a:lnTo>
                  <a:pt x="33947" y="459587"/>
                </a:lnTo>
                <a:lnTo>
                  <a:pt x="25120" y="415137"/>
                </a:lnTo>
                <a:lnTo>
                  <a:pt x="22148" y="369316"/>
                </a:lnTo>
                <a:lnTo>
                  <a:pt x="25120" y="323494"/>
                </a:lnTo>
                <a:lnTo>
                  <a:pt x="33947" y="279044"/>
                </a:lnTo>
                <a:lnTo>
                  <a:pt x="48412" y="236397"/>
                </a:lnTo>
                <a:lnTo>
                  <a:pt x="68351" y="196011"/>
                </a:lnTo>
                <a:lnTo>
                  <a:pt x="93560" y="158343"/>
                </a:lnTo>
                <a:lnTo>
                  <a:pt x="123850" y="123837"/>
                </a:lnTo>
                <a:lnTo>
                  <a:pt x="158343" y="93548"/>
                </a:lnTo>
                <a:lnTo>
                  <a:pt x="196011" y="68351"/>
                </a:lnTo>
                <a:lnTo>
                  <a:pt x="236397" y="48412"/>
                </a:lnTo>
                <a:lnTo>
                  <a:pt x="279044" y="33947"/>
                </a:lnTo>
                <a:lnTo>
                  <a:pt x="323494" y="25120"/>
                </a:lnTo>
                <a:lnTo>
                  <a:pt x="369316" y="22136"/>
                </a:lnTo>
                <a:lnTo>
                  <a:pt x="415137" y="25120"/>
                </a:lnTo>
                <a:lnTo>
                  <a:pt x="459600" y="33947"/>
                </a:lnTo>
                <a:lnTo>
                  <a:pt x="502246" y="48412"/>
                </a:lnTo>
                <a:lnTo>
                  <a:pt x="542620" y="68351"/>
                </a:lnTo>
                <a:lnTo>
                  <a:pt x="580288" y="93548"/>
                </a:lnTo>
                <a:lnTo>
                  <a:pt x="614794" y="123837"/>
                </a:lnTo>
                <a:lnTo>
                  <a:pt x="645083" y="158343"/>
                </a:lnTo>
                <a:lnTo>
                  <a:pt x="670293" y="196011"/>
                </a:lnTo>
                <a:lnTo>
                  <a:pt x="690219" y="236397"/>
                </a:lnTo>
                <a:lnTo>
                  <a:pt x="704697" y="279044"/>
                </a:lnTo>
                <a:lnTo>
                  <a:pt x="713511" y="323494"/>
                </a:lnTo>
                <a:lnTo>
                  <a:pt x="716495" y="369316"/>
                </a:lnTo>
                <a:lnTo>
                  <a:pt x="716495" y="245008"/>
                </a:lnTo>
                <a:lnTo>
                  <a:pt x="689521" y="185013"/>
                </a:lnTo>
                <a:lnTo>
                  <a:pt x="662698" y="144932"/>
                </a:lnTo>
                <a:lnTo>
                  <a:pt x="630440" y="108191"/>
                </a:lnTo>
                <a:lnTo>
                  <a:pt x="593750" y="75933"/>
                </a:lnTo>
                <a:lnTo>
                  <a:pt x="553681" y="49110"/>
                </a:lnTo>
                <a:lnTo>
                  <a:pt x="510730" y="27914"/>
                </a:lnTo>
                <a:lnTo>
                  <a:pt x="465353" y="12534"/>
                </a:lnTo>
                <a:lnTo>
                  <a:pt x="418058" y="3162"/>
                </a:lnTo>
                <a:lnTo>
                  <a:pt x="369316" y="0"/>
                </a:lnTo>
                <a:lnTo>
                  <a:pt x="320573" y="3162"/>
                </a:lnTo>
                <a:lnTo>
                  <a:pt x="273278" y="12534"/>
                </a:lnTo>
                <a:lnTo>
                  <a:pt x="227914" y="27914"/>
                </a:lnTo>
                <a:lnTo>
                  <a:pt x="184950" y="49110"/>
                </a:lnTo>
                <a:lnTo>
                  <a:pt x="144881" y="75933"/>
                </a:lnTo>
                <a:lnTo>
                  <a:pt x="108204" y="108191"/>
                </a:lnTo>
                <a:lnTo>
                  <a:pt x="75946" y="144881"/>
                </a:lnTo>
                <a:lnTo>
                  <a:pt x="49110" y="184950"/>
                </a:lnTo>
                <a:lnTo>
                  <a:pt x="27914" y="227901"/>
                </a:lnTo>
                <a:lnTo>
                  <a:pt x="12534" y="273278"/>
                </a:lnTo>
                <a:lnTo>
                  <a:pt x="3162" y="320573"/>
                </a:lnTo>
                <a:lnTo>
                  <a:pt x="0" y="369316"/>
                </a:lnTo>
                <a:lnTo>
                  <a:pt x="3162" y="418058"/>
                </a:lnTo>
                <a:lnTo>
                  <a:pt x="12534" y="465353"/>
                </a:lnTo>
                <a:lnTo>
                  <a:pt x="27914" y="510730"/>
                </a:lnTo>
                <a:lnTo>
                  <a:pt x="49110" y="553681"/>
                </a:lnTo>
                <a:lnTo>
                  <a:pt x="75946" y="593750"/>
                </a:lnTo>
                <a:lnTo>
                  <a:pt x="108204" y="630440"/>
                </a:lnTo>
                <a:lnTo>
                  <a:pt x="144881" y="662698"/>
                </a:lnTo>
                <a:lnTo>
                  <a:pt x="184950" y="689521"/>
                </a:lnTo>
                <a:lnTo>
                  <a:pt x="227914" y="710717"/>
                </a:lnTo>
                <a:lnTo>
                  <a:pt x="273278" y="726097"/>
                </a:lnTo>
                <a:lnTo>
                  <a:pt x="320573" y="735469"/>
                </a:lnTo>
                <a:lnTo>
                  <a:pt x="369316" y="738632"/>
                </a:lnTo>
                <a:lnTo>
                  <a:pt x="418058" y="735469"/>
                </a:lnTo>
                <a:lnTo>
                  <a:pt x="465353" y="726097"/>
                </a:lnTo>
                <a:lnTo>
                  <a:pt x="510730" y="710717"/>
                </a:lnTo>
                <a:lnTo>
                  <a:pt x="553681" y="689521"/>
                </a:lnTo>
                <a:lnTo>
                  <a:pt x="593750" y="662698"/>
                </a:lnTo>
                <a:lnTo>
                  <a:pt x="630440" y="630440"/>
                </a:lnTo>
                <a:lnTo>
                  <a:pt x="662698" y="593750"/>
                </a:lnTo>
                <a:lnTo>
                  <a:pt x="689521" y="553681"/>
                </a:lnTo>
                <a:lnTo>
                  <a:pt x="710717" y="510730"/>
                </a:lnTo>
                <a:lnTo>
                  <a:pt x="726097" y="465353"/>
                </a:lnTo>
                <a:lnTo>
                  <a:pt x="735469" y="418058"/>
                </a:lnTo>
                <a:lnTo>
                  <a:pt x="738632" y="3693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2" name="object 20">
            <a:extLst>
              <a:ext uri="{FF2B5EF4-FFF2-40B4-BE49-F238E27FC236}">
                <a16:creationId xmlns:a16="http://schemas.microsoft.com/office/drawing/2014/main" id="{D61938AD-3E93-4750-F570-545779F65F0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94389" y="9541809"/>
            <a:ext cx="12801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50" b="0" i="0" kern="1200">
                <a:solidFill>
                  <a:schemeClr val="bg1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67">
              <a:lnSpc>
                <a:spcPts val="640"/>
              </a:lnSpc>
              <a:spcBef>
                <a:spcPts val="63"/>
              </a:spcBef>
              <a:tabLst>
                <a:tab pos="574491" algn="l"/>
              </a:tabLst>
            </a:pPr>
            <a:r>
              <a:rPr lang="pt-BR" spc="-40"/>
              <a:t>F</a:t>
            </a:r>
            <a:r>
              <a:rPr lang="pt-BR" spc="175"/>
              <a:t> </a:t>
            </a:r>
            <a:r>
              <a:rPr lang="pt-BR" spc="65"/>
              <a:t>s</a:t>
            </a:r>
            <a:r>
              <a:rPr lang="pt-BR" spc="180"/>
              <a:t> </a:t>
            </a:r>
            <a:r>
              <a:rPr lang="pt-BR" spc="-20"/>
              <a:t>e</a:t>
            </a:r>
            <a:r>
              <a:rPr lang="pt-BR" spc="175"/>
              <a:t> </a:t>
            </a:r>
            <a:r>
              <a:rPr lang="pt-BR" spc="60"/>
              <a:t>c</a:t>
            </a:r>
            <a:r>
              <a:rPr lang="pt-BR" spc="180"/>
              <a:t> </a:t>
            </a:r>
            <a:r>
              <a:rPr lang="pt-BR" spc="5">
                <a:latin typeface="Trebuchet MS"/>
                <a:cs typeface="Trebuchet MS"/>
              </a:rPr>
              <a:t>-</a:t>
            </a:r>
            <a:r>
              <a:rPr lang="pt-BR" spc="190">
                <a:latin typeface="Trebuchet MS"/>
                <a:cs typeface="Trebuchet MS"/>
              </a:rPr>
              <a:t> </a:t>
            </a:r>
            <a:r>
              <a:rPr lang="pt-BR" spc="65"/>
              <a:t>s</a:t>
            </a:r>
            <a:r>
              <a:rPr lang="pt-BR" spc="175"/>
              <a:t> </a:t>
            </a:r>
            <a:r>
              <a:rPr lang="pt-BR" spc="65"/>
              <a:t>s	</a:t>
            </a:r>
            <a:r>
              <a:rPr lang="pt-BR" spc="15">
                <a:latin typeface="Trebuchet MS"/>
                <a:cs typeface="Trebuchet MS"/>
              </a:rPr>
              <a:t>2</a:t>
            </a:r>
            <a:r>
              <a:rPr lang="pt-BR" spc="160">
                <a:latin typeface="Trebuchet MS"/>
                <a:cs typeface="Trebuchet MS"/>
              </a:rPr>
              <a:t> </a:t>
            </a:r>
            <a:r>
              <a:rPr lang="pt-BR" spc="20">
                <a:latin typeface="Trebuchet MS"/>
                <a:cs typeface="Trebuchet MS"/>
              </a:rPr>
              <a:t>0</a:t>
            </a:r>
            <a:r>
              <a:rPr lang="pt-BR" spc="155">
                <a:latin typeface="Trebuchet MS"/>
                <a:cs typeface="Trebuchet MS"/>
              </a:rPr>
              <a:t> </a:t>
            </a:r>
            <a:r>
              <a:rPr lang="pt-BR" spc="15">
                <a:latin typeface="Trebuchet MS"/>
                <a:cs typeface="Trebuchet MS"/>
              </a:rPr>
              <a:t>2</a:t>
            </a:r>
            <a:r>
              <a:rPr lang="pt-BR" spc="160">
                <a:latin typeface="Trebuchet MS"/>
                <a:cs typeface="Trebuchet MS"/>
              </a:rPr>
              <a:t> </a:t>
            </a:r>
            <a:r>
              <a:rPr lang="pt-BR" spc="20">
                <a:latin typeface="Trebuchet MS"/>
                <a:cs typeface="Trebuchet MS"/>
              </a:rPr>
              <a:t>0</a:t>
            </a:r>
            <a:endParaRPr sz="600" spc="13">
              <a:latin typeface="Trebuchet MS"/>
              <a:cs typeface="Trebuchet MS"/>
            </a:endParaRPr>
          </a:p>
        </p:txBody>
      </p:sp>
      <p:pic>
        <p:nvPicPr>
          <p:cNvPr id="7" name="Graphic 6" descr="Lock with solid fill">
            <a:extLst>
              <a:ext uri="{FF2B5EF4-FFF2-40B4-BE49-F238E27FC236}">
                <a16:creationId xmlns:a16="http://schemas.microsoft.com/office/drawing/2014/main" id="{E8D76CD9-C995-71C6-1B99-C41B86786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4000" y="3361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21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E5E01FFD-86B2-773E-450D-5123DA17EC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81C50"/>
          </a:solidFill>
        </p:spPr>
        <p:txBody>
          <a:bodyPr wrap="square" lIns="0" tIns="0" rIns="0" bIns="0" rtlCol="0"/>
          <a:lstStyle/>
          <a:p>
            <a:endParaRPr lang="en-US" sz="1200"/>
          </a:p>
        </p:txBody>
      </p:sp>
      <p:sp>
        <p:nvSpPr>
          <p:cNvPr id="2" name="object 2"/>
          <p:cNvSpPr/>
          <p:nvPr/>
        </p:nvSpPr>
        <p:spPr>
          <a:xfrm>
            <a:off x="439386" y="532908"/>
            <a:ext cx="492760" cy="492760"/>
          </a:xfrm>
          <a:custGeom>
            <a:avLst/>
            <a:gdLst/>
            <a:ahLst/>
            <a:cxnLst/>
            <a:rect l="l" t="t" r="r" b="b"/>
            <a:pathLst>
              <a:path w="739140" h="739140">
                <a:moveTo>
                  <a:pt x="589432" y="364909"/>
                </a:moveTo>
                <a:lnTo>
                  <a:pt x="587057" y="360616"/>
                </a:lnTo>
                <a:lnTo>
                  <a:pt x="582777" y="357771"/>
                </a:lnTo>
                <a:lnTo>
                  <a:pt x="484835" y="291604"/>
                </a:lnTo>
                <a:lnTo>
                  <a:pt x="478180" y="287324"/>
                </a:lnTo>
                <a:lnTo>
                  <a:pt x="469620" y="288759"/>
                </a:lnTo>
                <a:lnTo>
                  <a:pt x="464870" y="295414"/>
                </a:lnTo>
                <a:lnTo>
                  <a:pt x="460590" y="302082"/>
                </a:lnTo>
                <a:lnTo>
                  <a:pt x="462013" y="310642"/>
                </a:lnTo>
                <a:lnTo>
                  <a:pt x="468668" y="315404"/>
                </a:lnTo>
                <a:lnTo>
                  <a:pt x="528104" y="355384"/>
                </a:lnTo>
                <a:lnTo>
                  <a:pt x="149644" y="355384"/>
                </a:lnTo>
                <a:lnTo>
                  <a:pt x="149644" y="383946"/>
                </a:lnTo>
                <a:lnTo>
                  <a:pt x="528104" y="383946"/>
                </a:lnTo>
                <a:lnTo>
                  <a:pt x="468668" y="423926"/>
                </a:lnTo>
                <a:lnTo>
                  <a:pt x="462013" y="428205"/>
                </a:lnTo>
                <a:lnTo>
                  <a:pt x="460590" y="437248"/>
                </a:lnTo>
                <a:lnTo>
                  <a:pt x="464870" y="443915"/>
                </a:lnTo>
                <a:lnTo>
                  <a:pt x="467715" y="448195"/>
                </a:lnTo>
                <a:lnTo>
                  <a:pt x="471995" y="450100"/>
                </a:lnTo>
                <a:lnTo>
                  <a:pt x="479602" y="450100"/>
                </a:lnTo>
                <a:lnTo>
                  <a:pt x="583260" y="381558"/>
                </a:lnTo>
                <a:lnTo>
                  <a:pt x="589432" y="374421"/>
                </a:lnTo>
                <a:lnTo>
                  <a:pt x="589432" y="364909"/>
                </a:lnTo>
                <a:close/>
              </a:path>
              <a:path w="739140" h="739140">
                <a:moveTo>
                  <a:pt x="738632" y="369316"/>
                </a:moveTo>
                <a:lnTo>
                  <a:pt x="735469" y="320586"/>
                </a:lnTo>
                <a:lnTo>
                  <a:pt x="726097" y="273304"/>
                </a:lnTo>
                <a:lnTo>
                  <a:pt x="716495" y="245008"/>
                </a:lnTo>
                <a:lnTo>
                  <a:pt x="716495" y="369316"/>
                </a:lnTo>
                <a:lnTo>
                  <a:pt x="713511" y="415137"/>
                </a:lnTo>
                <a:lnTo>
                  <a:pt x="704697" y="459587"/>
                </a:lnTo>
                <a:lnTo>
                  <a:pt x="690219" y="502234"/>
                </a:lnTo>
                <a:lnTo>
                  <a:pt x="670293" y="542620"/>
                </a:lnTo>
                <a:lnTo>
                  <a:pt x="645083" y="580288"/>
                </a:lnTo>
                <a:lnTo>
                  <a:pt x="614794" y="614794"/>
                </a:lnTo>
                <a:lnTo>
                  <a:pt x="580288" y="645083"/>
                </a:lnTo>
                <a:lnTo>
                  <a:pt x="542620" y="670280"/>
                </a:lnTo>
                <a:lnTo>
                  <a:pt x="502246" y="690219"/>
                </a:lnTo>
                <a:lnTo>
                  <a:pt x="459600" y="704684"/>
                </a:lnTo>
                <a:lnTo>
                  <a:pt x="415137" y="713511"/>
                </a:lnTo>
                <a:lnTo>
                  <a:pt x="369316" y="716495"/>
                </a:lnTo>
                <a:lnTo>
                  <a:pt x="323494" y="713511"/>
                </a:lnTo>
                <a:lnTo>
                  <a:pt x="279044" y="704684"/>
                </a:lnTo>
                <a:lnTo>
                  <a:pt x="236397" y="690219"/>
                </a:lnTo>
                <a:lnTo>
                  <a:pt x="196011" y="670280"/>
                </a:lnTo>
                <a:lnTo>
                  <a:pt x="158343" y="645083"/>
                </a:lnTo>
                <a:lnTo>
                  <a:pt x="123850" y="614794"/>
                </a:lnTo>
                <a:lnTo>
                  <a:pt x="93560" y="580288"/>
                </a:lnTo>
                <a:lnTo>
                  <a:pt x="68351" y="542620"/>
                </a:lnTo>
                <a:lnTo>
                  <a:pt x="48412" y="502234"/>
                </a:lnTo>
                <a:lnTo>
                  <a:pt x="33947" y="459587"/>
                </a:lnTo>
                <a:lnTo>
                  <a:pt x="25120" y="415137"/>
                </a:lnTo>
                <a:lnTo>
                  <a:pt x="22148" y="369316"/>
                </a:lnTo>
                <a:lnTo>
                  <a:pt x="25120" y="323494"/>
                </a:lnTo>
                <a:lnTo>
                  <a:pt x="33947" y="279044"/>
                </a:lnTo>
                <a:lnTo>
                  <a:pt x="48412" y="236397"/>
                </a:lnTo>
                <a:lnTo>
                  <a:pt x="68351" y="196011"/>
                </a:lnTo>
                <a:lnTo>
                  <a:pt x="93560" y="158343"/>
                </a:lnTo>
                <a:lnTo>
                  <a:pt x="123850" y="123837"/>
                </a:lnTo>
                <a:lnTo>
                  <a:pt x="158343" y="93548"/>
                </a:lnTo>
                <a:lnTo>
                  <a:pt x="196011" y="68351"/>
                </a:lnTo>
                <a:lnTo>
                  <a:pt x="236397" y="48412"/>
                </a:lnTo>
                <a:lnTo>
                  <a:pt x="279044" y="33947"/>
                </a:lnTo>
                <a:lnTo>
                  <a:pt x="323494" y="25120"/>
                </a:lnTo>
                <a:lnTo>
                  <a:pt x="369316" y="22136"/>
                </a:lnTo>
                <a:lnTo>
                  <a:pt x="415137" y="25120"/>
                </a:lnTo>
                <a:lnTo>
                  <a:pt x="459600" y="33947"/>
                </a:lnTo>
                <a:lnTo>
                  <a:pt x="502246" y="48412"/>
                </a:lnTo>
                <a:lnTo>
                  <a:pt x="542620" y="68351"/>
                </a:lnTo>
                <a:lnTo>
                  <a:pt x="580288" y="93548"/>
                </a:lnTo>
                <a:lnTo>
                  <a:pt x="614794" y="123837"/>
                </a:lnTo>
                <a:lnTo>
                  <a:pt x="645083" y="158343"/>
                </a:lnTo>
                <a:lnTo>
                  <a:pt x="670293" y="196011"/>
                </a:lnTo>
                <a:lnTo>
                  <a:pt x="690219" y="236397"/>
                </a:lnTo>
                <a:lnTo>
                  <a:pt x="704697" y="279044"/>
                </a:lnTo>
                <a:lnTo>
                  <a:pt x="713511" y="323494"/>
                </a:lnTo>
                <a:lnTo>
                  <a:pt x="716495" y="369316"/>
                </a:lnTo>
                <a:lnTo>
                  <a:pt x="716495" y="245008"/>
                </a:lnTo>
                <a:lnTo>
                  <a:pt x="689521" y="185013"/>
                </a:lnTo>
                <a:lnTo>
                  <a:pt x="662698" y="144932"/>
                </a:lnTo>
                <a:lnTo>
                  <a:pt x="630440" y="108191"/>
                </a:lnTo>
                <a:lnTo>
                  <a:pt x="593750" y="75933"/>
                </a:lnTo>
                <a:lnTo>
                  <a:pt x="553681" y="49110"/>
                </a:lnTo>
                <a:lnTo>
                  <a:pt x="510730" y="27914"/>
                </a:lnTo>
                <a:lnTo>
                  <a:pt x="465353" y="12534"/>
                </a:lnTo>
                <a:lnTo>
                  <a:pt x="418058" y="3162"/>
                </a:lnTo>
                <a:lnTo>
                  <a:pt x="369316" y="0"/>
                </a:lnTo>
                <a:lnTo>
                  <a:pt x="320573" y="3162"/>
                </a:lnTo>
                <a:lnTo>
                  <a:pt x="273278" y="12534"/>
                </a:lnTo>
                <a:lnTo>
                  <a:pt x="227914" y="27914"/>
                </a:lnTo>
                <a:lnTo>
                  <a:pt x="184950" y="49110"/>
                </a:lnTo>
                <a:lnTo>
                  <a:pt x="144881" y="75933"/>
                </a:lnTo>
                <a:lnTo>
                  <a:pt x="108204" y="108191"/>
                </a:lnTo>
                <a:lnTo>
                  <a:pt x="75946" y="144881"/>
                </a:lnTo>
                <a:lnTo>
                  <a:pt x="49110" y="184950"/>
                </a:lnTo>
                <a:lnTo>
                  <a:pt x="27914" y="227901"/>
                </a:lnTo>
                <a:lnTo>
                  <a:pt x="12534" y="273278"/>
                </a:lnTo>
                <a:lnTo>
                  <a:pt x="3162" y="320573"/>
                </a:lnTo>
                <a:lnTo>
                  <a:pt x="0" y="369316"/>
                </a:lnTo>
                <a:lnTo>
                  <a:pt x="3162" y="418058"/>
                </a:lnTo>
                <a:lnTo>
                  <a:pt x="12534" y="465353"/>
                </a:lnTo>
                <a:lnTo>
                  <a:pt x="27914" y="510730"/>
                </a:lnTo>
                <a:lnTo>
                  <a:pt x="49110" y="553681"/>
                </a:lnTo>
                <a:lnTo>
                  <a:pt x="75946" y="593750"/>
                </a:lnTo>
                <a:lnTo>
                  <a:pt x="108204" y="630440"/>
                </a:lnTo>
                <a:lnTo>
                  <a:pt x="144881" y="662686"/>
                </a:lnTo>
                <a:lnTo>
                  <a:pt x="184950" y="689521"/>
                </a:lnTo>
                <a:lnTo>
                  <a:pt x="227914" y="710717"/>
                </a:lnTo>
                <a:lnTo>
                  <a:pt x="273278" y="726097"/>
                </a:lnTo>
                <a:lnTo>
                  <a:pt x="320573" y="735469"/>
                </a:lnTo>
                <a:lnTo>
                  <a:pt x="369316" y="738632"/>
                </a:lnTo>
                <a:lnTo>
                  <a:pt x="418058" y="735469"/>
                </a:lnTo>
                <a:lnTo>
                  <a:pt x="465353" y="726097"/>
                </a:lnTo>
                <a:lnTo>
                  <a:pt x="510730" y="710717"/>
                </a:lnTo>
                <a:lnTo>
                  <a:pt x="553681" y="689521"/>
                </a:lnTo>
                <a:lnTo>
                  <a:pt x="593750" y="662686"/>
                </a:lnTo>
                <a:lnTo>
                  <a:pt x="630440" y="630440"/>
                </a:lnTo>
                <a:lnTo>
                  <a:pt x="662698" y="593750"/>
                </a:lnTo>
                <a:lnTo>
                  <a:pt x="689521" y="553681"/>
                </a:lnTo>
                <a:lnTo>
                  <a:pt x="710717" y="510730"/>
                </a:lnTo>
                <a:lnTo>
                  <a:pt x="726097" y="465353"/>
                </a:lnTo>
                <a:lnTo>
                  <a:pt x="735469" y="418058"/>
                </a:lnTo>
                <a:lnTo>
                  <a:pt x="738632" y="3693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3" name="object 20">
            <a:extLst>
              <a:ext uri="{FF2B5EF4-FFF2-40B4-BE49-F238E27FC236}">
                <a16:creationId xmlns:a16="http://schemas.microsoft.com/office/drawing/2014/main" id="{79BA14E5-9A71-2BEF-27DE-A41CE7C2B45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94389" y="9541809"/>
            <a:ext cx="12801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50" b="0" i="0" kern="1200">
                <a:solidFill>
                  <a:schemeClr val="bg1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67">
              <a:lnSpc>
                <a:spcPts val="640"/>
              </a:lnSpc>
              <a:spcBef>
                <a:spcPts val="63"/>
              </a:spcBef>
              <a:tabLst>
                <a:tab pos="574491" algn="l"/>
              </a:tabLst>
            </a:pPr>
            <a:r>
              <a:rPr lang="pt-BR" spc="-40"/>
              <a:t>F</a:t>
            </a:r>
            <a:r>
              <a:rPr lang="pt-BR" spc="175"/>
              <a:t> </a:t>
            </a:r>
            <a:r>
              <a:rPr lang="pt-BR" spc="65"/>
              <a:t>s</a:t>
            </a:r>
            <a:r>
              <a:rPr lang="pt-BR" spc="180"/>
              <a:t> </a:t>
            </a:r>
            <a:r>
              <a:rPr lang="pt-BR" spc="-20"/>
              <a:t>e</a:t>
            </a:r>
            <a:r>
              <a:rPr lang="pt-BR" spc="175"/>
              <a:t> </a:t>
            </a:r>
            <a:r>
              <a:rPr lang="pt-BR" spc="60"/>
              <a:t>c</a:t>
            </a:r>
            <a:r>
              <a:rPr lang="pt-BR" spc="180"/>
              <a:t> </a:t>
            </a:r>
            <a:r>
              <a:rPr lang="pt-BR" spc="5">
                <a:latin typeface="Trebuchet MS"/>
                <a:cs typeface="Trebuchet MS"/>
              </a:rPr>
              <a:t>-</a:t>
            </a:r>
            <a:r>
              <a:rPr lang="pt-BR" spc="190">
                <a:latin typeface="Trebuchet MS"/>
                <a:cs typeface="Trebuchet MS"/>
              </a:rPr>
              <a:t> </a:t>
            </a:r>
            <a:r>
              <a:rPr lang="pt-BR" spc="65"/>
              <a:t>s</a:t>
            </a:r>
            <a:r>
              <a:rPr lang="pt-BR" spc="175"/>
              <a:t> </a:t>
            </a:r>
            <a:r>
              <a:rPr lang="pt-BR" spc="65"/>
              <a:t>s	</a:t>
            </a:r>
            <a:r>
              <a:rPr lang="pt-BR" spc="15">
                <a:latin typeface="Trebuchet MS"/>
                <a:cs typeface="Trebuchet MS"/>
              </a:rPr>
              <a:t>2</a:t>
            </a:r>
            <a:r>
              <a:rPr lang="pt-BR" spc="160">
                <a:latin typeface="Trebuchet MS"/>
                <a:cs typeface="Trebuchet MS"/>
              </a:rPr>
              <a:t> </a:t>
            </a:r>
            <a:r>
              <a:rPr lang="pt-BR" spc="20">
                <a:latin typeface="Trebuchet MS"/>
                <a:cs typeface="Trebuchet MS"/>
              </a:rPr>
              <a:t>0</a:t>
            </a:r>
            <a:r>
              <a:rPr lang="pt-BR" spc="155">
                <a:latin typeface="Trebuchet MS"/>
                <a:cs typeface="Trebuchet MS"/>
              </a:rPr>
              <a:t> </a:t>
            </a:r>
            <a:r>
              <a:rPr lang="pt-BR" spc="15">
                <a:latin typeface="Trebuchet MS"/>
                <a:cs typeface="Trebuchet MS"/>
              </a:rPr>
              <a:t>2</a:t>
            </a:r>
            <a:r>
              <a:rPr lang="pt-BR" spc="160">
                <a:latin typeface="Trebuchet MS"/>
                <a:cs typeface="Trebuchet MS"/>
              </a:rPr>
              <a:t> </a:t>
            </a:r>
            <a:r>
              <a:rPr lang="pt-BR" spc="20">
                <a:latin typeface="Trebuchet MS"/>
                <a:cs typeface="Trebuchet MS"/>
              </a:rPr>
              <a:t>0</a:t>
            </a:r>
            <a:endParaRPr sz="600" spc="13">
              <a:latin typeface="Trebuchet MS"/>
              <a:cs typeface="Trebuchet MS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81C3EA18-7C6D-6F62-358C-560D2E318814}"/>
              </a:ext>
            </a:extLst>
          </p:cNvPr>
          <p:cNvSpPr txBox="1">
            <a:spLocks/>
          </p:cNvSpPr>
          <p:nvPr/>
        </p:nvSpPr>
        <p:spPr>
          <a:xfrm>
            <a:off x="1234469" y="1025668"/>
            <a:ext cx="4802264" cy="623675"/>
          </a:xfrm>
          <a:prstGeom prst="rect">
            <a:avLst/>
          </a:prstGeom>
        </p:spPr>
        <p:txBody>
          <a:bodyPr vert="horz" wrap="square" lIns="0" tIns="8043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8467">
              <a:spcBef>
                <a:spcPts val="63"/>
              </a:spcBef>
            </a:pPr>
            <a:r>
              <a:rPr lang="en-US" sz="4000" kern="0" spc="17">
                <a:solidFill>
                  <a:srgbClr val="FFFFFF"/>
                </a:solidFill>
                <a:latin typeface="Trebuchet MS"/>
                <a:cs typeface="Trebuchet MS"/>
              </a:rPr>
              <a:t>RSA – Parameters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13E4B72A-25FC-5753-3811-546466CE8494}"/>
              </a:ext>
            </a:extLst>
          </p:cNvPr>
          <p:cNvSpPr txBox="1">
            <a:spLocks/>
          </p:cNvSpPr>
          <p:nvPr/>
        </p:nvSpPr>
        <p:spPr>
          <a:xfrm>
            <a:off x="1234469" y="2169881"/>
            <a:ext cx="4319664" cy="2239502"/>
          </a:xfrm>
          <a:prstGeom prst="rect">
            <a:avLst/>
          </a:prstGeom>
        </p:spPr>
        <p:txBody>
          <a:bodyPr vert="horz" wrap="square" lIns="0" tIns="8043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8467">
              <a:spcBef>
                <a:spcPts val="63"/>
              </a:spcBef>
            </a:pPr>
            <a:r>
              <a:rPr lang="en-US" sz="2000" kern="0" spc="17">
                <a:solidFill>
                  <a:srgbClr val="FFFFFF"/>
                </a:solidFill>
                <a:latin typeface="Trebuchet MS"/>
                <a:cs typeface="Trebuchet MS"/>
              </a:rPr>
              <a:t>N	: modulus.</a:t>
            </a:r>
          </a:p>
          <a:p>
            <a:pPr marL="8467">
              <a:spcBef>
                <a:spcPts val="63"/>
              </a:spcBef>
            </a:pPr>
            <a:r>
              <a:rPr lang="en-US" sz="2000" kern="0" spc="17">
                <a:solidFill>
                  <a:srgbClr val="FFFFFF"/>
                </a:solidFill>
                <a:latin typeface="Trebuchet MS"/>
                <a:cs typeface="Trebuchet MS"/>
              </a:rPr>
              <a:t>p, q	: primes that generate N.</a:t>
            </a:r>
          </a:p>
          <a:p>
            <a:pPr marL="8467">
              <a:spcBef>
                <a:spcPts val="63"/>
              </a:spcBef>
            </a:pPr>
            <a:r>
              <a:rPr lang="en-US" sz="2000" kern="0" spc="17">
                <a:solidFill>
                  <a:srgbClr val="FFFFFF"/>
                </a:solidFill>
                <a:latin typeface="Trebuchet MS"/>
                <a:cs typeface="Trebuchet MS"/>
              </a:rPr>
              <a:t>phi	: totient of N.</a:t>
            </a:r>
          </a:p>
          <a:p>
            <a:pPr marL="8467">
              <a:spcBef>
                <a:spcPts val="63"/>
              </a:spcBef>
            </a:pPr>
            <a:r>
              <a:rPr lang="en-US" sz="2000" kern="0" spc="17">
                <a:solidFill>
                  <a:srgbClr val="FFFFFF"/>
                </a:solidFill>
                <a:latin typeface="Trebuchet MS"/>
                <a:cs typeface="Trebuchet MS"/>
              </a:rPr>
              <a:t>e	: encryption exponent.</a:t>
            </a:r>
          </a:p>
          <a:p>
            <a:pPr marL="8467">
              <a:spcBef>
                <a:spcPts val="63"/>
              </a:spcBef>
            </a:pPr>
            <a:r>
              <a:rPr lang="en-US" sz="2000" kern="0" spc="17">
                <a:solidFill>
                  <a:srgbClr val="FFFFFF"/>
                </a:solidFill>
                <a:latin typeface="Trebuchet MS"/>
                <a:cs typeface="Trebuchet MS"/>
              </a:rPr>
              <a:t>d	: decryption exponent.</a:t>
            </a:r>
          </a:p>
          <a:p>
            <a:pPr marL="8467">
              <a:spcBef>
                <a:spcPts val="63"/>
              </a:spcBef>
            </a:pPr>
            <a:r>
              <a:rPr lang="en-US" sz="2000" kern="0" spc="17">
                <a:solidFill>
                  <a:srgbClr val="FFFFFF"/>
                </a:solidFill>
                <a:latin typeface="Trebuchet MS"/>
                <a:cs typeface="Trebuchet MS"/>
              </a:rPr>
              <a:t>ct	: ciphertext.</a:t>
            </a:r>
          </a:p>
          <a:p>
            <a:pPr marL="8467">
              <a:spcBef>
                <a:spcPts val="63"/>
              </a:spcBef>
            </a:pPr>
            <a:r>
              <a:rPr lang="en-US" sz="2000" kern="0" spc="17">
                <a:solidFill>
                  <a:srgbClr val="FFFFFF"/>
                </a:solidFill>
                <a:latin typeface="Trebuchet MS"/>
                <a:cs typeface="Trebuchet MS"/>
              </a:rPr>
              <a:t>m	: plaintext/flag. </a:t>
            </a: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550E3BC4-14D0-0142-A4C2-23760A3C096D}"/>
              </a:ext>
            </a:extLst>
          </p:cNvPr>
          <p:cNvSpPr txBox="1"/>
          <p:nvPr/>
        </p:nvSpPr>
        <p:spPr>
          <a:xfrm>
            <a:off x="1234469" y="1914320"/>
            <a:ext cx="2126798" cy="169704"/>
          </a:xfrm>
          <a:prstGeom prst="rect">
            <a:avLst/>
          </a:prstGeom>
        </p:spPr>
        <p:txBody>
          <a:bodyPr vert="horz" wrap="square" lIns="0" tIns="8043" rIns="0" bIns="0" rtlCol="0">
            <a:spAutoFit/>
          </a:bodyPr>
          <a:lstStyle/>
          <a:p>
            <a:pPr marL="8467">
              <a:spcBef>
                <a:spcPts val="63"/>
              </a:spcBef>
            </a:pPr>
            <a:r>
              <a:rPr lang="en-US" sz="1050" b="1" spc="-13">
                <a:solidFill>
                  <a:srgbClr val="FFFFFF"/>
                </a:solidFill>
                <a:latin typeface="Trebuchet MS"/>
                <a:cs typeface="Trebuchet MS"/>
              </a:rPr>
              <a:t>E S </a:t>
            </a:r>
            <a:r>
              <a:rPr lang="en-US" sz="1050" b="1" spc="-13" err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lang="en-US" sz="1050" b="1" spc="-13">
                <a:solidFill>
                  <a:srgbClr val="FFFFFF"/>
                </a:solidFill>
                <a:latin typeface="Trebuchet MS"/>
                <a:cs typeface="Trebuchet MS"/>
              </a:rPr>
              <a:t> E N T I A L S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21C46CE8-48D5-E141-8758-4EF6C08EB55F}"/>
              </a:ext>
            </a:extLst>
          </p:cNvPr>
          <p:cNvSpPr txBox="1"/>
          <p:nvPr/>
        </p:nvSpPr>
        <p:spPr>
          <a:xfrm>
            <a:off x="1234469" y="4760217"/>
            <a:ext cx="2126798" cy="169704"/>
          </a:xfrm>
          <a:prstGeom prst="rect">
            <a:avLst/>
          </a:prstGeom>
        </p:spPr>
        <p:txBody>
          <a:bodyPr vert="horz" wrap="square" lIns="0" tIns="8043" rIns="0" bIns="0" rtlCol="0">
            <a:spAutoFit/>
          </a:bodyPr>
          <a:lstStyle/>
          <a:p>
            <a:pPr marL="8467">
              <a:spcBef>
                <a:spcPts val="63"/>
              </a:spcBef>
            </a:pPr>
            <a:r>
              <a:rPr lang="en-US" sz="1050" b="1" spc="-13">
                <a:solidFill>
                  <a:srgbClr val="FFFFFF"/>
                </a:solidFill>
                <a:latin typeface="Trebuchet MS"/>
                <a:cs typeface="Trebuchet MS"/>
              </a:rPr>
              <a:t>E X T R A</a:t>
            </a:r>
            <a:endParaRPr sz="1050">
              <a:latin typeface="Trebuchet MS"/>
              <a:cs typeface="Trebuchet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7">
                <a:extLst>
                  <a:ext uri="{FF2B5EF4-FFF2-40B4-BE49-F238E27FC236}">
                    <a16:creationId xmlns:a16="http://schemas.microsoft.com/office/drawing/2014/main" id="{764B6D5E-9FFE-F151-6E84-2AD67F1880C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4469" y="4997192"/>
                <a:ext cx="4319664" cy="683819"/>
              </a:xfrm>
              <a:prstGeom prst="rect">
                <a:avLst/>
              </a:prstGeom>
            </p:spPr>
            <p:txBody>
              <a:bodyPr vert="horz" wrap="square" lIns="0" tIns="8043" rIns="0" bIns="0" rtlCol="0">
                <a:spAutoFit/>
              </a:bodyPr>
              <a:lstStyle>
                <a:lvl1pPr>
                  <a:defRPr>
                    <a:latin typeface="+mj-lt"/>
                    <a:ea typeface="+mj-ea"/>
                    <a:cs typeface="+mj-cs"/>
                  </a:defRPr>
                </a:lvl1pPr>
              </a:lstStyle>
              <a:p>
                <a:pPr marL="8467">
                  <a:spcBef>
                    <a:spcPts val="63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0" spc="17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0" spc="17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kern="0" spc="17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000" kern="0" spc="17">
                    <a:solidFill>
                      <a:srgbClr val="FFFFFF"/>
                    </a:solidFill>
                    <a:latin typeface="Trebuchet MS"/>
                    <a:cs typeface="Trebuchet MS"/>
                  </a:rPr>
                  <a:t>	:</a:t>
                </a:r>
                <a:r>
                  <a:rPr lang="en-US" sz="2000" kern="0" spc="17">
                    <a:solidFill>
                      <a:srgbClr val="FFFFFF"/>
                    </a:solidFill>
                    <a:cs typeface="Trebuchet MS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kern="0" spc="17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rebuchet MS"/>
                      </a:rPr>
                      <m:t>𝑑</m:t>
                    </m:r>
                    <m:r>
                      <a:rPr lang="en-US" sz="2000" i="1" kern="0" spc="17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rebuchet MS"/>
                      </a:rPr>
                      <m:t> </m:t>
                    </m:r>
                    <m:r>
                      <a:rPr lang="en-US" sz="2000" i="1" kern="0" spc="17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rebuchet MS"/>
                      </a:rPr>
                      <m:t>𝑚𝑜𝑑</m:t>
                    </m:r>
                    <m:r>
                      <a:rPr lang="en-US" sz="2000" i="1" kern="0" spc="17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rebuchet MS"/>
                      </a:rPr>
                      <m:t> (</m:t>
                    </m:r>
                    <m:r>
                      <a:rPr lang="en-US" sz="2000" b="0" i="1" kern="0" spc="17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rebuchet MS"/>
                      </a:rPr>
                      <m:t>𝑝</m:t>
                    </m:r>
                    <m:r>
                      <a:rPr lang="en-US" sz="2000" i="1" kern="0" spc="17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rebuchet MS"/>
                      </a:rPr>
                      <m:t>−1)</m:t>
                    </m:r>
                  </m:oMath>
                </a14:m>
                <a:r>
                  <a:rPr lang="en-US" sz="2000" kern="0" spc="17">
                    <a:solidFill>
                      <a:srgbClr val="FFFFFF"/>
                    </a:solidFill>
                    <a:latin typeface="Trebuchet MS"/>
                    <a:cs typeface="Trebuchet MS"/>
                  </a:rPr>
                  <a:t>. </a:t>
                </a:r>
              </a:p>
              <a:p>
                <a:pPr marL="8467">
                  <a:spcBef>
                    <a:spcPts val="63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0" spc="17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0" spc="17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kern="0" spc="17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2000" b="0" i="1" kern="0" spc="17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kern="0" spc="17">
                    <a:solidFill>
                      <a:srgbClr val="FFFFFF"/>
                    </a:solidFill>
                    <a:latin typeface="Trebuchet MS"/>
                    <a:cs typeface="Trebuchet MS"/>
                  </a:rPr>
                  <a:t>	: </a:t>
                </a:r>
                <a14:m>
                  <m:oMath xmlns:m="http://schemas.openxmlformats.org/officeDocument/2006/math">
                    <m:r>
                      <a:rPr lang="en-US" sz="2000" b="0" i="1" kern="0" spc="17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rebuchet MS"/>
                      </a:rPr>
                      <m:t>𝑑</m:t>
                    </m:r>
                    <m:r>
                      <a:rPr lang="en-US" sz="2000" b="0" i="1" kern="0" spc="17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rebuchet MS"/>
                      </a:rPr>
                      <m:t> </m:t>
                    </m:r>
                    <m:r>
                      <a:rPr lang="en-US" sz="2000" b="0" i="1" kern="0" spc="17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rebuchet MS"/>
                      </a:rPr>
                      <m:t>𝑚𝑜𝑑</m:t>
                    </m:r>
                    <m:r>
                      <a:rPr lang="en-US" sz="2000" b="0" i="1" kern="0" spc="17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rebuchet MS"/>
                      </a:rPr>
                      <m:t> (</m:t>
                    </m:r>
                    <m:r>
                      <a:rPr lang="en-US" sz="2000" b="0" i="1" kern="0" spc="17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rebuchet MS"/>
                      </a:rPr>
                      <m:t>𝑞</m:t>
                    </m:r>
                    <m:r>
                      <a:rPr lang="en-US" sz="2000" b="0" i="1" kern="0" spc="17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rebuchet MS"/>
                      </a:rPr>
                      <m:t>−1)</m:t>
                    </m:r>
                  </m:oMath>
                </a14:m>
                <a:r>
                  <a:rPr lang="en-US" sz="2000" kern="0" spc="17">
                    <a:solidFill>
                      <a:srgbClr val="FFFFFF"/>
                    </a:solidFill>
                    <a:latin typeface="Trebuchet MS"/>
                    <a:cs typeface="Trebuchet MS"/>
                  </a:rPr>
                  <a:t>.</a:t>
                </a:r>
              </a:p>
            </p:txBody>
          </p:sp>
        </mc:Choice>
        <mc:Fallback xmlns="">
          <p:sp>
            <p:nvSpPr>
              <p:cNvPr id="8" name="object 7">
                <a:extLst>
                  <a:ext uri="{FF2B5EF4-FFF2-40B4-BE49-F238E27FC236}">
                    <a16:creationId xmlns:a16="http://schemas.microsoft.com/office/drawing/2014/main" id="{764B6D5E-9FFE-F151-6E84-2AD67F188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469" y="4997192"/>
                <a:ext cx="4319664" cy="683819"/>
              </a:xfrm>
              <a:prstGeom prst="rect">
                <a:avLst/>
              </a:prstGeom>
              <a:blipFill>
                <a:blip r:embed="rId2"/>
                <a:stretch>
                  <a:fillRect l="-1977" t="-11607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bject 3">
            <a:extLst>
              <a:ext uri="{FF2B5EF4-FFF2-40B4-BE49-F238E27FC236}">
                <a16:creationId xmlns:a16="http://schemas.microsoft.com/office/drawing/2014/main" id="{4034E085-73AE-CD6A-E0D9-DBF0845FACB2}"/>
              </a:ext>
            </a:extLst>
          </p:cNvPr>
          <p:cNvSpPr/>
          <p:nvPr/>
        </p:nvSpPr>
        <p:spPr>
          <a:xfrm>
            <a:off x="6096000" y="1895269"/>
            <a:ext cx="45719" cy="4014464"/>
          </a:xfrm>
          <a:custGeom>
            <a:avLst/>
            <a:gdLst/>
            <a:ahLst/>
            <a:cxnLst/>
            <a:rect l="l" t="t" r="r" b="b"/>
            <a:pathLst>
              <a:path w="7400925" h="57150">
                <a:moveTo>
                  <a:pt x="7400924" y="0"/>
                </a:moveTo>
                <a:lnTo>
                  <a:pt x="7400924" y="57149"/>
                </a:lnTo>
                <a:lnTo>
                  <a:pt x="0" y="57149"/>
                </a:lnTo>
                <a:lnTo>
                  <a:pt x="0" y="0"/>
                </a:lnTo>
                <a:lnTo>
                  <a:pt x="7400924" y="0"/>
                </a:lnTo>
                <a:close/>
              </a:path>
            </a:pathLst>
          </a:custGeom>
          <a:solidFill>
            <a:srgbClr val="2D2D77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7">
                <a:extLst>
                  <a:ext uri="{FF2B5EF4-FFF2-40B4-BE49-F238E27FC236}">
                    <a16:creationId xmlns:a16="http://schemas.microsoft.com/office/drawing/2014/main" id="{9A8B2C15-4FF4-4CA9-73F0-34E888AA236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36452" y="2163829"/>
                <a:ext cx="4319664" cy="2313817"/>
              </a:xfrm>
              <a:prstGeom prst="rect">
                <a:avLst/>
              </a:prstGeom>
            </p:spPr>
            <p:txBody>
              <a:bodyPr vert="horz" wrap="square" lIns="0" tIns="8043" rIns="0" bIns="0" rtlCol="0">
                <a:spAutoFit/>
              </a:bodyPr>
              <a:lstStyle>
                <a:lvl1pPr>
                  <a:defRPr>
                    <a:latin typeface="+mj-lt"/>
                    <a:ea typeface="+mj-ea"/>
                    <a:cs typeface="+mj-cs"/>
                  </a:defRPr>
                </a:lvl1pPr>
              </a:lstStyle>
              <a:p>
                <a:pPr marL="8467">
                  <a:spcBef>
                    <a:spcPts val="63"/>
                  </a:spcBef>
                </a:pPr>
                <a:r>
                  <a:rPr lang="en-US" sz="2000" kern="0" spc="17">
                    <a:solidFill>
                      <a:srgbClr val="FFFFFF"/>
                    </a:solidFill>
                    <a:latin typeface="Trebuchet MS"/>
                    <a:cs typeface="Trebuchet MS"/>
                  </a:rPr>
                  <a:t>N	= </a:t>
                </a:r>
                <a14:m>
                  <m:oMath xmlns:m="http://schemas.openxmlformats.org/officeDocument/2006/math">
                    <m:r>
                      <a:rPr lang="en-US" sz="2000" i="1" kern="0" spc="17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rebuchet MS"/>
                      </a:rPr>
                      <m:t>𝑝𝑞</m:t>
                    </m:r>
                  </m:oMath>
                </a14:m>
                <a:endParaRPr lang="en-US" sz="2000" kern="0" spc="17">
                  <a:solidFill>
                    <a:srgbClr val="FFFFFF"/>
                  </a:solidFill>
                  <a:latin typeface="Trebuchet MS"/>
                  <a:cs typeface="Trebuchet MS"/>
                </a:endParaRPr>
              </a:p>
              <a:p>
                <a:pPr marL="8467">
                  <a:spcBef>
                    <a:spcPts val="63"/>
                  </a:spcBef>
                </a:pPr>
                <a:r>
                  <a:rPr lang="en-US" sz="2000" kern="0" spc="17">
                    <a:solidFill>
                      <a:srgbClr val="FFFFFF"/>
                    </a:solidFill>
                    <a:latin typeface="Trebuchet MS"/>
                    <a:cs typeface="Trebuchet MS"/>
                  </a:rPr>
                  <a:t>p, q	= 31337, 96469</a:t>
                </a:r>
              </a:p>
              <a:p>
                <a:pPr marL="8467">
                  <a:spcBef>
                    <a:spcPts val="63"/>
                  </a:spcBef>
                </a:pPr>
                <a:r>
                  <a:rPr lang="en-US" sz="2000" kern="0" spc="17">
                    <a:solidFill>
                      <a:srgbClr val="FFFFFF"/>
                    </a:solidFill>
                    <a:latin typeface="Trebuchet MS"/>
                    <a:cs typeface="Trebuchet MS"/>
                  </a:rPr>
                  <a:t>phi	= </a:t>
                </a:r>
                <a14:m>
                  <m:oMath xmlns:m="http://schemas.openxmlformats.org/officeDocument/2006/math">
                    <m:r>
                      <a:rPr lang="en-US" sz="2000" i="1" kern="0" spc="17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rebuchet MS"/>
                      </a:rPr>
                      <m:t>(</m:t>
                    </m:r>
                    <m:r>
                      <a:rPr lang="en-US" sz="2000" i="1" kern="0" spc="17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rebuchet MS"/>
                      </a:rPr>
                      <m:t>𝑝</m:t>
                    </m:r>
                    <m:r>
                      <a:rPr lang="en-US" sz="2000" i="1" kern="0" spc="17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rebuchet MS"/>
                      </a:rPr>
                      <m:t>−1)(</m:t>
                    </m:r>
                    <m:r>
                      <a:rPr lang="en-US" sz="2000" i="1" kern="0" spc="17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rebuchet MS"/>
                      </a:rPr>
                      <m:t>𝑞</m:t>
                    </m:r>
                    <m:r>
                      <a:rPr lang="en-US" sz="2000" i="1" kern="0" spc="17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rebuchet MS"/>
                      </a:rPr>
                      <m:t>−1)</m:t>
                    </m:r>
                  </m:oMath>
                </a14:m>
                <a:endParaRPr lang="en-US" sz="2000" kern="0" spc="17">
                  <a:solidFill>
                    <a:srgbClr val="FFFFFF"/>
                  </a:solidFill>
                  <a:latin typeface="Trebuchet MS"/>
                  <a:cs typeface="Trebuchet MS"/>
                </a:endParaRPr>
              </a:p>
              <a:p>
                <a:pPr marL="8467">
                  <a:spcBef>
                    <a:spcPts val="63"/>
                  </a:spcBef>
                </a:pPr>
                <a:r>
                  <a:rPr lang="en-US" sz="2000" kern="0" spc="17">
                    <a:solidFill>
                      <a:srgbClr val="FFFFFF"/>
                    </a:solidFill>
                    <a:latin typeface="Trebuchet MS"/>
                    <a:cs typeface="Trebuchet MS"/>
                  </a:rPr>
                  <a:t>e	= 65537</a:t>
                </a:r>
              </a:p>
              <a:p>
                <a:pPr marL="8467">
                  <a:spcBef>
                    <a:spcPts val="63"/>
                  </a:spcBef>
                </a:pPr>
                <a:r>
                  <a:rPr lang="en-US" sz="2000" kern="0" spc="17">
                    <a:solidFill>
                      <a:srgbClr val="FFFFFF"/>
                    </a:solidFill>
                    <a:latin typeface="Trebuchet MS"/>
                    <a:cs typeface="Trebuchet MS"/>
                  </a:rPr>
                  <a:t>d	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kern="0" spc="17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kern="0" spc="17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kern="0" spc="17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b="0" i="1" kern="0" spc="17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kern="0" spc="17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000" b="0" i="1" kern="0" spc="17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000" b="0" i="1" kern="0" spc="17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kern="0" spc="17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−1)(</m:t>
                    </m:r>
                    <m:r>
                      <a:rPr lang="en-US" sz="2000" b="0" i="1" kern="0" spc="17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kern="0" spc="17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sz="2000" kern="0" spc="17">
                  <a:solidFill>
                    <a:srgbClr val="FFFFFF"/>
                  </a:solidFill>
                  <a:latin typeface="Trebuchet MS"/>
                  <a:cs typeface="Trebuchet MS"/>
                </a:endParaRPr>
              </a:p>
              <a:p>
                <a:pPr marL="8467">
                  <a:spcBef>
                    <a:spcPts val="63"/>
                  </a:spcBef>
                </a:pPr>
                <a:r>
                  <a:rPr lang="en-US" sz="2000" kern="0" spc="17">
                    <a:solidFill>
                      <a:srgbClr val="FFFFFF"/>
                    </a:solidFill>
                    <a:latin typeface="Trebuchet MS"/>
                    <a:cs typeface="Trebuchet MS"/>
                  </a:rPr>
                  <a:t>ct	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kern="0" spc="17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kern="0" spc="17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000" b="0" i="1" kern="0" spc="17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sz="2000" b="0" i="1" kern="0" spc="17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kern="0" spc="17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rebuchet MS"/>
                      </a:rPr>
                      <m:t>𝑚𝑜𝑑</m:t>
                    </m:r>
                    <m:r>
                      <a:rPr lang="en-US" sz="2000" i="1" kern="0" spc="17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rebuchet MS"/>
                      </a:rPr>
                      <m:t> </m:t>
                    </m:r>
                    <m:r>
                      <a:rPr lang="en-US" sz="2000" i="1" kern="0" spc="17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rebuchet MS"/>
                      </a:rPr>
                      <m:t>𝑁</m:t>
                    </m:r>
                  </m:oMath>
                </a14:m>
                <a:endParaRPr lang="en-US" sz="2000" kern="0" spc="17">
                  <a:solidFill>
                    <a:srgbClr val="FFFFFF"/>
                  </a:solidFill>
                  <a:latin typeface="Trebuchet MS"/>
                  <a:cs typeface="Trebuchet MS"/>
                </a:endParaRPr>
              </a:p>
              <a:p>
                <a:pPr marL="8467">
                  <a:spcBef>
                    <a:spcPts val="63"/>
                  </a:spcBef>
                </a:pPr>
                <a:r>
                  <a:rPr lang="en-US" sz="2000" kern="0" spc="17">
                    <a:solidFill>
                      <a:srgbClr val="FFFFFF"/>
                    </a:solidFill>
                    <a:latin typeface="Trebuchet MS"/>
                    <a:cs typeface="Trebuchet MS"/>
                  </a:rPr>
                  <a:t>m	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kern="0" spc="17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kern="0" spc="17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𝑐𝑡</m:t>
                        </m:r>
                      </m:e>
                      <m:sup>
                        <m:r>
                          <a:rPr lang="en-US" sz="2000" b="0" i="1" kern="0" spc="17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000" b="0" i="1" kern="0" spc="17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kern="0" spc="17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rebuchet MS"/>
                      </a:rPr>
                      <m:t>𝑚𝑜𝑑</m:t>
                    </m:r>
                    <m:r>
                      <a:rPr lang="en-US" sz="2000" i="1" kern="0" spc="17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rebuchet MS"/>
                      </a:rPr>
                      <m:t> </m:t>
                    </m:r>
                    <m:r>
                      <a:rPr lang="en-US" sz="2000" i="1" kern="0" spc="17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rebuchet MS"/>
                      </a:rPr>
                      <m:t>𝑁</m:t>
                    </m:r>
                    <m:r>
                      <a:rPr lang="en-US" sz="2000" i="1" kern="0" spc="17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rebuchet MS"/>
                      </a:rPr>
                      <m:t> </m:t>
                    </m:r>
                  </m:oMath>
                </a14:m>
                <a:endParaRPr lang="en-US" sz="2000" kern="0" spc="17">
                  <a:solidFill>
                    <a:srgbClr val="FFFFFF"/>
                  </a:solidFill>
                  <a:latin typeface="Trebuchet MS"/>
                  <a:cs typeface="Trebuchet MS"/>
                </a:endParaRPr>
              </a:p>
            </p:txBody>
          </p:sp>
        </mc:Choice>
        <mc:Fallback xmlns="">
          <p:sp>
            <p:nvSpPr>
              <p:cNvPr id="11" name="object 7">
                <a:extLst>
                  <a:ext uri="{FF2B5EF4-FFF2-40B4-BE49-F238E27FC236}">
                    <a16:creationId xmlns:a16="http://schemas.microsoft.com/office/drawing/2014/main" id="{9A8B2C15-4FF4-4CA9-73F0-34E888AA2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452" y="2163829"/>
                <a:ext cx="4319664" cy="2313817"/>
              </a:xfrm>
              <a:prstGeom prst="rect">
                <a:avLst/>
              </a:prstGeom>
              <a:blipFill>
                <a:blip r:embed="rId3"/>
                <a:stretch>
                  <a:fillRect l="-3385" t="-3421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bject 5">
            <a:extLst>
              <a:ext uri="{FF2B5EF4-FFF2-40B4-BE49-F238E27FC236}">
                <a16:creationId xmlns:a16="http://schemas.microsoft.com/office/drawing/2014/main" id="{BB91FF01-957F-0209-05DF-1A51C07A811C}"/>
              </a:ext>
            </a:extLst>
          </p:cNvPr>
          <p:cNvSpPr txBox="1"/>
          <p:nvPr/>
        </p:nvSpPr>
        <p:spPr>
          <a:xfrm>
            <a:off x="6336452" y="1914320"/>
            <a:ext cx="2126798" cy="169704"/>
          </a:xfrm>
          <a:prstGeom prst="rect">
            <a:avLst/>
          </a:prstGeom>
        </p:spPr>
        <p:txBody>
          <a:bodyPr vert="horz" wrap="square" lIns="0" tIns="8043" rIns="0" bIns="0" rtlCol="0">
            <a:spAutoFit/>
          </a:bodyPr>
          <a:lstStyle/>
          <a:p>
            <a:pPr marL="8467">
              <a:spcBef>
                <a:spcPts val="63"/>
              </a:spcBef>
            </a:pPr>
            <a:r>
              <a:rPr lang="en-US" sz="1050" b="1" spc="-13">
                <a:solidFill>
                  <a:srgbClr val="FFFFFF"/>
                </a:solidFill>
                <a:latin typeface="Trebuchet MS"/>
                <a:cs typeface="Trebuchet MS"/>
              </a:rPr>
              <a:t>E Q U A T I O N</a:t>
            </a:r>
            <a:endParaRPr sz="105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783788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E5E01FFD-86B2-773E-450D-5123DA17EC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81C50"/>
          </a:solidFill>
        </p:spPr>
        <p:txBody>
          <a:bodyPr wrap="square" lIns="0" tIns="0" rIns="0" bIns="0" rtlCol="0"/>
          <a:lstStyle/>
          <a:p>
            <a:endParaRPr lang="en-US" sz="1200"/>
          </a:p>
        </p:txBody>
      </p:sp>
      <p:sp>
        <p:nvSpPr>
          <p:cNvPr id="2" name="object 2"/>
          <p:cNvSpPr/>
          <p:nvPr/>
        </p:nvSpPr>
        <p:spPr>
          <a:xfrm>
            <a:off x="439386" y="532908"/>
            <a:ext cx="492760" cy="492760"/>
          </a:xfrm>
          <a:custGeom>
            <a:avLst/>
            <a:gdLst/>
            <a:ahLst/>
            <a:cxnLst/>
            <a:rect l="l" t="t" r="r" b="b"/>
            <a:pathLst>
              <a:path w="739140" h="739140">
                <a:moveTo>
                  <a:pt x="589432" y="364909"/>
                </a:moveTo>
                <a:lnTo>
                  <a:pt x="587057" y="360616"/>
                </a:lnTo>
                <a:lnTo>
                  <a:pt x="582777" y="357771"/>
                </a:lnTo>
                <a:lnTo>
                  <a:pt x="484835" y="291604"/>
                </a:lnTo>
                <a:lnTo>
                  <a:pt x="478180" y="287324"/>
                </a:lnTo>
                <a:lnTo>
                  <a:pt x="469620" y="288759"/>
                </a:lnTo>
                <a:lnTo>
                  <a:pt x="464870" y="295414"/>
                </a:lnTo>
                <a:lnTo>
                  <a:pt x="460590" y="302082"/>
                </a:lnTo>
                <a:lnTo>
                  <a:pt x="462013" y="310642"/>
                </a:lnTo>
                <a:lnTo>
                  <a:pt x="468668" y="315404"/>
                </a:lnTo>
                <a:lnTo>
                  <a:pt x="528104" y="355384"/>
                </a:lnTo>
                <a:lnTo>
                  <a:pt x="149644" y="355384"/>
                </a:lnTo>
                <a:lnTo>
                  <a:pt x="149644" y="383946"/>
                </a:lnTo>
                <a:lnTo>
                  <a:pt x="528104" y="383946"/>
                </a:lnTo>
                <a:lnTo>
                  <a:pt x="468668" y="423926"/>
                </a:lnTo>
                <a:lnTo>
                  <a:pt x="462013" y="428205"/>
                </a:lnTo>
                <a:lnTo>
                  <a:pt x="460590" y="437248"/>
                </a:lnTo>
                <a:lnTo>
                  <a:pt x="464870" y="443915"/>
                </a:lnTo>
                <a:lnTo>
                  <a:pt x="467715" y="448195"/>
                </a:lnTo>
                <a:lnTo>
                  <a:pt x="471995" y="450100"/>
                </a:lnTo>
                <a:lnTo>
                  <a:pt x="479602" y="450100"/>
                </a:lnTo>
                <a:lnTo>
                  <a:pt x="583260" y="381558"/>
                </a:lnTo>
                <a:lnTo>
                  <a:pt x="589432" y="374421"/>
                </a:lnTo>
                <a:lnTo>
                  <a:pt x="589432" y="364909"/>
                </a:lnTo>
                <a:close/>
              </a:path>
              <a:path w="739140" h="739140">
                <a:moveTo>
                  <a:pt x="738632" y="369316"/>
                </a:moveTo>
                <a:lnTo>
                  <a:pt x="735469" y="320586"/>
                </a:lnTo>
                <a:lnTo>
                  <a:pt x="726097" y="273304"/>
                </a:lnTo>
                <a:lnTo>
                  <a:pt x="716495" y="245008"/>
                </a:lnTo>
                <a:lnTo>
                  <a:pt x="716495" y="369316"/>
                </a:lnTo>
                <a:lnTo>
                  <a:pt x="713511" y="415137"/>
                </a:lnTo>
                <a:lnTo>
                  <a:pt x="704697" y="459587"/>
                </a:lnTo>
                <a:lnTo>
                  <a:pt x="690219" y="502234"/>
                </a:lnTo>
                <a:lnTo>
                  <a:pt x="670293" y="542620"/>
                </a:lnTo>
                <a:lnTo>
                  <a:pt x="645083" y="580288"/>
                </a:lnTo>
                <a:lnTo>
                  <a:pt x="614794" y="614794"/>
                </a:lnTo>
                <a:lnTo>
                  <a:pt x="580288" y="645083"/>
                </a:lnTo>
                <a:lnTo>
                  <a:pt x="542620" y="670280"/>
                </a:lnTo>
                <a:lnTo>
                  <a:pt x="502246" y="690219"/>
                </a:lnTo>
                <a:lnTo>
                  <a:pt x="459600" y="704684"/>
                </a:lnTo>
                <a:lnTo>
                  <a:pt x="415137" y="713511"/>
                </a:lnTo>
                <a:lnTo>
                  <a:pt x="369316" y="716495"/>
                </a:lnTo>
                <a:lnTo>
                  <a:pt x="323494" y="713511"/>
                </a:lnTo>
                <a:lnTo>
                  <a:pt x="279044" y="704684"/>
                </a:lnTo>
                <a:lnTo>
                  <a:pt x="236397" y="690219"/>
                </a:lnTo>
                <a:lnTo>
                  <a:pt x="196011" y="670280"/>
                </a:lnTo>
                <a:lnTo>
                  <a:pt x="158343" y="645083"/>
                </a:lnTo>
                <a:lnTo>
                  <a:pt x="123850" y="614794"/>
                </a:lnTo>
                <a:lnTo>
                  <a:pt x="93560" y="580288"/>
                </a:lnTo>
                <a:lnTo>
                  <a:pt x="68351" y="542620"/>
                </a:lnTo>
                <a:lnTo>
                  <a:pt x="48412" y="502234"/>
                </a:lnTo>
                <a:lnTo>
                  <a:pt x="33947" y="459587"/>
                </a:lnTo>
                <a:lnTo>
                  <a:pt x="25120" y="415137"/>
                </a:lnTo>
                <a:lnTo>
                  <a:pt x="22148" y="369316"/>
                </a:lnTo>
                <a:lnTo>
                  <a:pt x="25120" y="323494"/>
                </a:lnTo>
                <a:lnTo>
                  <a:pt x="33947" y="279044"/>
                </a:lnTo>
                <a:lnTo>
                  <a:pt x="48412" y="236397"/>
                </a:lnTo>
                <a:lnTo>
                  <a:pt x="68351" y="196011"/>
                </a:lnTo>
                <a:lnTo>
                  <a:pt x="93560" y="158343"/>
                </a:lnTo>
                <a:lnTo>
                  <a:pt x="123850" y="123837"/>
                </a:lnTo>
                <a:lnTo>
                  <a:pt x="158343" y="93548"/>
                </a:lnTo>
                <a:lnTo>
                  <a:pt x="196011" y="68351"/>
                </a:lnTo>
                <a:lnTo>
                  <a:pt x="236397" y="48412"/>
                </a:lnTo>
                <a:lnTo>
                  <a:pt x="279044" y="33947"/>
                </a:lnTo>
                <a:lnTo>
                  <a:pt x="323494" y="25120"/>
                </a:lnTo>
                <a:lnTo>
                  <a:pt x="369316" y="22136"/>
                </a:lnTo>
                <a:lnTo>
                  <a:pt x="415137" y="25120"/>
                </a:lnTo>
                <a:lnTo>
                  <a:pt x="459600" y="33947"/>
                </a:lnTo>
                <a:lnTo>
                  <a:pt x="502246" y="48412"/>
                </a:lnTo>
                <a:lnTo>
                  <a:pt x="542620" y="68351"/>
                </a:lnTo>
                <a:lnTo>
                  <a:pt x="580288" y="93548"/>
                </a:lnTo>
                <a:lnTo>
                  <a:pt x="614794" y="123837"/>
                </a:lnTo>
                <a:lnTo>
                  <a:pt x="645083" y="158343"/>
                </a:lnTo>
                <a:lnTo>
                  <a:pt x="670293" y="196011"/>
                </a:lnTo>
                <a:lnTo>
                  <a:pt x="690219" y="236397"/>
                </a:lnTo>
                <a:lnTo>
                  <a:pt x="704697" y="279044"/>
                </a:lnTo>
                <a:lnTo>
                  <a:pt x="713511" y="323494"/>
                </a:lnTo>
                <a:lnTo>
                  <a:pt x="716495" y="369316"/>
                </a:lnTo>
                <a:lnTo>
                  <a:pt x="716495" y="245008"/>
                </a:lnTo>
                <a:lnTo>
                  <a:pt x="689521" y="185013"/>
                </a:lnTo>
                <a:lnTo>
                  <a:pt x="662698" y="144932"/>
                </a:lnTo>
                <a:lnTo>
                  <a:pt x="630440" y="108191"/>
                </a:lnTo>
                <a:lnTo>
                  <a:pt x="593750" y="75933"/>
                </a:lnTo>
                <a:lnTo>
                  <a:pt x="553681" y="49110"/>
                </a:lnTo>
                <a:lnTo>
                  <a:pt x="510730" y="27914"/>
                </a:lnTo>
                <a:lnTo>
                  <a:pt x="465353" y="12534"/>
                </a:lnTo>
                <a:lnTo>
                  <a:pt x="418058" y="3162"/>
                </a:lnTo>
                <a:lnTo>
                  <a:pt x="369316" y="0"/>
                </a:lnTo>
                <a:lnTo>
                  <a:pt x="320573" y="3162"/>
                </a:lnTo>
                <a:lnTo>
                  <a:pt x="273278" y="12534"/>
                </a:lnTo>
                <a:lnTo>
                  <a:pt x="227914" y="27914"/>
                </a:lnTo>
                <a:lnTo>
                  <a:pt x="184950" y="49110"/>
                </a:lnTo>
                <a:lnTo>
                  <a:pt x="144881" y="75933"/>
                </a:lnTo>
                <a:lnTo>
                  <a:pt x="108204" y="108191"/>
                </a:lnTo>
                <a:lnTo>
                  <a:pt x="75946" y="144881"/>
                </a:lnTo>
                <a:lnTo>
                  <a:pt x="49110" y="184950"/>
                </a:lnTo>
                <a:lnTo>
                  <a:pt x="27914" y="227901"/>
                </a:lnTo>
                <a:lnTo>
                  <a:pt x="12534" y="273278"/>
                </a:lnTo>
                <a:lnTo>
                  <a:pt x="3162" y="320573"/>
                </a:lnTo>
                <a:lnTo>
                  <a:pt x="0" y="369316"/>
                </a:lnTo>
                <a:lnTo>
                  <a:pt x="3162" y="418058"/>
                </a:lnTo>
                <a:lnTo>
                  <a:pt x="12534" y="465353"/>
                </a:lnTo>
                <a:lnTo>
                  <a:pt x="27914" y="510730"/>
                </a:lnTo>
                <a:lnTo>
                  <a:pt x="49110" y="553681"/>
                </a:lnTo>
                <a:lnTo>
                  <a:pt x="75946" y="593750"/>
                </a:lnTo>
                <a:lnTo>
                  <a:pt x="108204" y="630440"/>
                </a:lnTo>
                <a:lnTo>
                  <a:pt x="144881" y="662686"/>
                </a:lnTo>
                <a:lnTo>
                  <a:pt x="184950" y="689521"/>
                </a:lnTo>
                <a:lnTo>
                  <a:pt x="227914" y="710717"/>
                </a:lnTo>
                <a:lnTo>
                  <a:pt x="273278" y="726097"/>
                </a:lnTo>
                <a:lnTo>
                  <a:pt x="320573" y="735469"/>
                </a:lnTo>
                <a:lnTo>
                  <a:pt x="369316" y="738632"/>
                </a:lnTo>
                <a:lnTo>
                  <a:pt x="418058" y="735469"/>
                </a:lnTo>
                <a:lnTo>
                  <a:pt x="465353" y="726097"/>
                </a:lnTo>
                <a:lnTo>
                  <a:pt x="510730" y="710717"/>
                </a:lnTo>
                <a:lnTo>
                  <a:pt x="553681" y="689521"/>
                </a:lnTo>
                <a:lnTo>
                  <a:pt x="593750" y="662686"/>
                </a:lnTo>
                <a:lnTo>
                  <a:pt x="630440" y="630440"/>
                </a:lnTo>
                <a:lnTo>
                  <a:pt x="662698" y="593750"/>
                </a:lnTo>
                <a:lnTo>
                  <a:pt x="689521" y="553681"/>
                </a:lnTo>
                <a:lnTo>
                  <a:pt x="710717" y="510730"/>
                </a:lnTo>
                <a:lnTo>
                  <a:pt x="726097" y="465353"/>
                </a:lnTo>
                <a:lnTo>
                  <a:pt x="735469" y="418058"/>
                </a:lnTo>
                <a:lnTo>
                  <a:pt x="738632" y="3693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3" name="object 20">
            <a:extLst>
              <a:ext uri="{FF2B5EF4-FFF2-40B4-BE49-F238E27FC236}">
                <a16:creationId xmlns:a16="http://schemas.microsoft.com/office/drawing/2014/main" id="{79BA14E5-9A71-2BEF-27DE-A41CE7C2B45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94389" y="9541809"/>
            <a:ext cx="12801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50" b="0" i="0" kern="1200">
                <a:solidFill>
                  <a:schemeClr val="bg1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67">
              <a:lnSpc>
                <a:spcPts val="640"/>
              </a:lnSpc>
              <a:spcBef>
                <a:spcPts val="63"/>
              </a:spcBef>
              <a:tabLst>
                <a:tab pos="574491" algn="l"/>
              </a:tabLst>
            </a:pPr>
            <a:r>
              <a:rPr lang="pt-BR" spc="-40"/>
              <a:t>F</a:t>
            </a:r>
            <a:r>
              <a:rPr lang="pt-BR" spc="175"/>
              <a:t> </a:t>
            </a:r>
            <a:r>
              <a:rPr lang="pt-BR" spc="65"/>
              <a:t>s</a:t>
            </a:r>
            <a:r>
              <a:rPr lang="pt-BR" spc="180"/>
              <a:t> </a:t>
            </a:r>
            <a:r>
              <a:rPr lang="pt-BR" spc="-20"/>
              <a:t>e</a:t>
            </a:r>
            <a:r>
              <a:rPr lang="pt-BR" spc="175"/>
              <a:t> </a:t>
            </a:r>
            <a:r>
              <a:rPr lang="pt-BR" spc="60"/>
              <a:t>c</a:t>
            </a:r>
            <a:r>
              <a:rPr lang="pt-BR" spc="180"/>
              <a:t> </a:t>
            </a:r>
            <a:r>
              <a:rPr lang="pt-BR" spc="5">
                <a:latin typeface="Trebuchet MS"/>
                <a:cs typeface="Trebuchet MS"/>
              </a:rPr>
              <a:t>-</a:t>
            </a:r>
            <a:r>
              <a:rPr lang="pt-BR" spc="190">
                <a:latin typeface="Trebuchet MS"/>
                <a:cs typeface="Trebuchet MS"/>
              </a:rPr>
              <a:t> </a:t>
            </a:r>
            <a:r>
              <a:rPr lang="pt-BR" spc="65"/>
              <a:t>s</a:t>
            </a:r>
            <a:r>
              <a:rPr lang="pt-BR" spc="175"/>
              <a:t> </a:t>
            </a:r>
            <a:r>
              <a:rPr lang="pt-BR" spc="65"/>
              <a:t>s	</a:t>
            </a:r>
            <a:r>
              <a:rPr lang="pt-BR" spc="15">
                <a:latin typeface="Trebuchet MS"/>
                <a:cs typeface="Trebuchet MS"/>
              </a:rPr>
              <a:t>2</a:t>
            </a:r>
            <a:r>
              <a:rPr lang="pt-BR" spc="160">
                <a:latin typeface="Trebuchet MS"/>
                <a:cs typeface="Trebuchet MS"/>
              </a:rPr>
              <a:t> </a:t>
            </a:r>
            <a:r>
              <a:rPr lang="pt-BR" spc="20">
                <a:latin typeface="Trebuchet MS"/>
                <a:cs typeface="Trebuchet MS"/>
              </a:rPr>
              <a:t>0</a:t>
            </a:r>
            <a:r>
              <a:rPr lang="pt-BR" spc="155">
                <a:latin typeface="Trebuchet MS"/>
                <a:cs typeface="Trebuchet MS"/>
              </a:rPr>
              <a:t> </a:t>
            </a:r>
            <a:r>
              <a:rPr lang="pt-BR" spc="15">
                <a:latin typeface="Trebuchet MS"/>
                <a:cs typeface="Trebuchet MS"/>
              </a:rPr>
              <a:t>2</a:t>
            </a:r>
            <a:r>
              <a:rPr lang="pt-BR" spc="160">
                <a:latin typeface="Trebuchet MS"/>
                <a:cs typeface="Trebuchet MS"/>
              </a:rPr>
              <a:t> </a:t>
            </a:r>
            <a:r>
              <a:rPr lang="pt-BR" spc="20">
                <a:latin typeface="Trebuchet MS"/>
                <a:cs typeface="Trebuchet MS"/>
              </a:rPr>
              <a:t>0</a:t>
            </a:r>
            <a:endParaRPr sz="600" spc="13">
              <a:latin typeface="Trebuchet MS"/>
              <a:cs typeface="Trebuchet M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2FEB77F-E201-F1AD-2DA1-E8DF613D6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021" y="609354"/>
            <a:ext cx="3955123" cy="5639289"/>
          </a:xfrm>
          <a:prstGeom prst="rect">
            <a:avLst/>
          </a:prstGeom>
        </p:spPr>
      </p:pic>
      <p:sp>
        <p:nvSpPr>
          <p:cNvPr id="10" name="object 7">
            <a:extLst>
              <a:ext uri="{FF2B5EF4-FFF2-40B4-BE49-F238E27FC236}">
                <a16:creationId xmlns:a16="http://schemas.microsoft.com/office/drawing/2014/main" id="{81C3EA18-7C6D-6F62-358C-560D2E318814}"/>
              </a:ext>
            </a:extLst>
          </p:cNvPr>
          <p:cNvSpPr txBox="1">
            <a:spLocks/>
          </p:cNvSpPr>
          <p:nvPr/>
        </p:nvSpPr>
        <p:spPr>
          <a:xfrm>
            <a:off x="932146" y="1559042"/>
            <a:ext cx="2479921" cy="3739912"/>
          </a:xfrm>
          <a:prstGeom prst="rect">
            <a:avLst/>
          </a:prstGeom>
        </p:spPr>
        <p:txBody>
          <a:bodyPr vert="horz" wrap="square" lIns="0" tIns="8043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8467" algn="ctr">
              <a:spcBef>
                <a:spcPts val="63"/>
              </a:spcBef>
            </a:pPr>
            <a:r>
              <a:rPr lang="en-US" sz="4000" kern="0" spc="17">
                <a:solidFill>
                  <a:srgbClr val="FFFFFF"/>
                </a:solidFill>
                <a:latin typeface="Trebuchet MS"/>
                <a:cs typeface="Trebuchet MS"/>
              </a:rPr>
              <a:t>RSA: </a:t>
            </a:r>
          </a:p>
          <a:p>
            <a:pPr marL="8467" algn="ctr">
              <a:spcBef>
                <a:spcPts val="63"/>
              </a:spcBef>
            </a:pPr>
            <a:r>
              <a:rPr lang="en-US" sz="4000" kern="0" spc="17">
                <a:solidFill>
                  <a:srgbClr val="FFFFFF"/>
                </a:solidFill>
                <a:latin typeface="Trebuchet MS"/>
                <a:cs typeface="Trebuchet MS"/>
              </a:rPr>
              <a:t>Base Block of Creating </a:t>
            </a:r>
          </a:p>
          <a:p>
            <a:pPr marL="8467" algn="ctr">
              <a:spcBef>
                <a:spcPts val="63"/>
              </a:spcBef>
            </a:pPr>
            <a:r>
              <a:rPr lang="en-US" sz="4000" kern="0" spc="17">
                <a:solidFill>
                  <a:srgbClr val="FFFFFF"/>
                </a:solidFill>
                <a:latin typeface="Trebuchet MS"/>
                <a:cs typeface="Trebuchet MS"/>
              </a:rPr>
              <a:t>&amp; </a:t>
            </a:r>
          </a:p>
          <a:p>
            <a:pPr marL="8467" algn="ctr">
              <a:spcBef>
                <a:spcPts val="63"/>
              </a:spcBef>
            </a:pPr>
            <a:r>
              <a:rPr lang="en-US" sz="4000" kern="0" spc="17">
                <a:solidFill>
                  <a:srgbClr val="FFFFFF"/>
                </a:solidFill>
                <a:latin typeface="Trebuchet MS"/>
                <a:cs typeface="Trebuchet MS"/>
              </a:rPr>
              <a:t>Solving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AA77287-B5DE-F8E4-2666-CAC3C8102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144" y="609353"/>
            <a:ext cx="3955123" cy="563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853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E5E01FFD-86B2-773E-450D-5123DA17EC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81C50"/>
          </a:solidFill>
        </p:spPr>
        <p:txBody>
          <a:bodyPr wrap="square" lIns="0" tIns="0" rIns="0" bIns="0" rtlCol="0"/>
          <a:lstStyle/>
          <a:p>
            <a:endParaRPr lang="en-US" sz="1200"/>
          </a:p>
        </p:txBody>
      </p:sp>
      <p:sp>
        <p:nvSpPr>
          <p:cNvPr id="2" name="object 2"/>
          <p:cNvSpPr/>
          <p:nvPr/>
        </p:nvSpPr>
        <p:spPr>
          <a:xfrm>
            <a:off x="439386" y="532908"/>
            <a:ext cx="492760" cy="492760"/>
          </a:xfrm>
          <a:custGeom>
            <a:avLst/>
            <a:gdLst/>
            <a:ahLst/>
            <a:cxnLst/>
            <a:rect l="l" t="t" r="r" b="b"/>
            <a:pathLst>
              <a:path w="739140" h="739140">
                <a:moveTo>
                  <a:pt x="589432" y="364909"/>
                </a:moveTo>
                <a:lnTo>
                  <a:pt x="587057" y="360616"/>
                </a:lnTo>
                <a:lnTo>
                  <a:pt x="582777" y="357771"/>
                </a:lnTo>
                <a:lnTo>
                  <a:pt x="484835" y="291604"/>
                </a:lnTo>
                <a:lnTo>
                  <a:pt x="478180" y="287324"/>
                </a:lnTo>
                <a:lnTo>
                  <a:pt x="469620" y="288759"/>
                </a:lnTo>
                <a:lnTo>
                  <a:pt x="464870" y="295414"/>
                </a:lnTo>
                <a:lnTo>
                  <a:pt x="460590" y="302082"/>
                </a:lnTo>
                <a:lnTo>
                  <a:pt x="462013" y="310642"/>
                </a:lnTo>
                <a:lnTo>
                  <a:pt x="468668" y="315404"/>
                </a:lnTo>
                <a:lnTo>
                  <a:pt x="528104" y="355384"/>
                </a:lnTo>
                <a:lnTo>
                  <a:pt x="149644" y="355384"/>
                </a:lnTo>
                <a:lnTo>
                  <a:pt x="149644" y="383946"/>
                </a:lnTo>
                <a:lnTo>
                  <a:pt x="528104" y="383946"/>
                </a:lnTo>
                <a:lnTo>
                  <a:pt x="468668" y="423926"/>
                </a:lnTo>
                <a:lnTo>
                  <a:pt x="462013" y="428205"/>
                </a:lnTo>
                <a:lnTo>
                  <a:pt x="460590" y="437248"/>
                </a:lnTo>
                <a:lnTo>
                  <a:pt x="464870" y="443915"/>
                </a:lnTo>
                <a:lnTo>
                  <a:pt x="467715" y="448195"/>
                </a:lnTo>
                <a:lnTo>
                  <a:pt x="471995" y="450100"/>
                </a:lnTo>
                <a:lnTo>
                  <a:pt x="479602" y="450100"/>
                </a:lnTo>
                <a:lnTo>
                  <a:pt x="583260" y="381558"/>
                </a:lnTo>
                <a:lnTo>
                  <a:pt x="589432" y="374421"/>
                </a:lnTo>
                <a:lnTo>
                  <a:pt x="589432" y="364909"/>
                </a:lnTo>
                <a:close/>
              </a:path>
              <a:path w="739140" h="739140">
                <a:moveTo>
                  <a:pt x="738632" y="369316"/>
                </a:moveTo>
                <a:lnTo>
                  <a:pt x="735469" y="320586"/>
                </a:lnTo>
                <a:lnTo>
                  <a:pt x="726097" y="273304"/>
                </a:lnTo>
                <a:lnTo>
                  <a:pt x="716495" y="245008"/>
                </a:lnTo>
                <a:lnTo>
                  <a:pt x="716495" y="369316"/>
                </a:lnTo>
                <a:lnTo>
                  <a:pt x="713511" y="415137"/>
                </a:lnTo>
                <a:lnTo>
                  <a:pt x="704697" y="459587"/>
                </a:lnTo>
                <a:lnTo>
                  <a:pt x="690219" y="502234"/>
                </a:lnTo>
                <a:lnTo>
                  <a:pt x="670293" y="542620"/>
                </a:lnTo>
                <a:lnTo>
                  <a:pt x="645083" y="580288"/>
                </a:lnTo>
                <a:lnTo>
                  <a:pt x="614794" y="614794"/>
                </a:lnTo>
                <a:lnTo>
                  <a:pt x="580288" y="645083"/>
                </a:lnTo>
                <a:lnTo>
                  <a:pt x="542620" y="670280"/>
                </a:lnTo>
                <a:lnTo>
                  <a:pt x="502246" y="690219"/>
                </a:lnTo>
                <a:lnTo>
                  <a:pt x="459600" y="704684"/>
                </a:lnTo>
                <a:lnTo>
                  <a:pt x="415137" y="713511"/>
                </a:lnTo>
                <a:lnTo>
                  <a:pt x="369316" y="716495"/>
                </a:lnTo>
                <a:lnTo>
                  <a:pt x="323494" y="713511"/>
                </a:lnTo>
                <a:lnTo>
                  <a:pt x="279044" y="704684"/>
                </a:lnTo>
                <a:lnTo>
                  <a:pt x="236397" y="690219"/>
                </a:lnTo>
                <a:lnTo>
                  <a:pt x="196011" y="670280"/>
                </a:lnTo>
                <a:lnTo>
                  <a:pt x="158343" y="645083"/>
                </a:lnTo>
                <a:lnTo>
                  <a:pt x="123850" y="614794"/>
                </a:lnTo>
                <a:lnTo>
                  <a:pt x="93560" y="580288"/>
                </a:lnTo>
                <a:lnTo>
                  <a:pt x="68351" y="542620"/>
                </a:lnTo>
                <a:lnTo>
                  <a:pt x="48412" y="502234"/>
                </a:lnTo>
                <a:lnTo>
                  <a:pt x="33947" y="459587"/>
                </a:lnTo>
                <a:lnTo>
                  <a:pt x="25120" y="415137"/>
                </a:lnTo>
                <a:lnTo>
                  <a:pt x="22148" y="369316"/>
                </a:lnTo>
                <a:lnTo>
                  <a:pt x="25120" y="323494"/>
                </a:lnTo>
                <a:lnTo>
                  <a:pt x="33947" y="279044"/>
                </a:lnTo>
                <a:lnTo>
                  <a:pt x="48412" y="236397"/>
                </a:lnTo>
                <a:lnTo>
                  <a:pt x="68351" y="196011"/>
                </a:lnTo>
                <a:lnTo>
                  <a:pt x="93560" y="158343"/>
                </a:lnTo>
                <a:lnTo>
                  <a:pt x="123850" y="123837"/>
                </a:lnTo>
                <a:lnTo>
                  <a:pt x="158343" y="93548"/>
                </a:lnTo>
                <a:lnTo>
                  <a:pt x="196011" y="68351"/>
                </a:lnTo>
                <a:lnTo>
                  <a:pt x="236397" y="48412"/>
                </a:lnTo>
                <a:lnTo>
                  <a:pt x="279044" y="33947"/>
                </a:lnTo>
                <a:lnTo>
                  <a:pt x="323494" y="25120"/>
                </a:lnTo>
                <a:lnTo>
                  <a:pt x="369316" y="22136"/>
                </a:lnTo>
                <a:lnTo>
                  <a:pt x="415137" y="25120"/>
                </a:lnTo>
                <a:lnTo>
                  <a:pt x="459600" y="33947"/>
                </a:lnTo>
                <a:lnTo>
                  <a:pt x="502246" y="48412"/>
                </a:lnTo>
                <a:lnTo>
                  <a:pt x="542620" y="68351"/>
                </a:lnTo>
                <a:lnTo>
                  <a:pt x="580288" y="93548"/>
                </a:lnTo>
                <a:lnTo>
                  <a:pt x="614794" y="123837"/>
                </a:lnTo>
                <a:lnTo>
                  <a:pt x="645083" y="158343"/>
                </a:lnTo>
                <a:lnTo>
                  <a:pt x="670293" y="196011"/>
                </a:lnTo>
                <a:lnTo>
                  <a:pt x="690219" y="236397"/>
                </a:lnTo>
                <a:lnTo>
                  <a:pt x="704697" y="279044"/>
                </a:lnTo>
                <a:lnTo>
                  <a:pt x="713511" y="323494"/>
                </a:lnTo>
                <a:lnTo>
                  <a:pt x="716495" y="369316"/>
                </a:lnTo>
                <a:lnTo>
                  <a:pt x="716495" y="245008"/>
                </a:lnTo>
                <a:lnTo>
                  <a:pt x="689521" y="185013"/>
                </a:lnTo>
                <a:lnTo>
                  <a:pt x="662698" y="144932"/>
                </a:lnTo>
                <a:lnTo>
                  <a:pt x="630440" y="108191"/>
                </a:lnTo>
                <a:lnTo>
                  <a:pt x="593750" y="75933"/>
                </a:lnTo>
                <a:lnTo>
                  <a:pt x="553681" y="49110"/>
                </a:lnTo>
                <a:lnTo>
                  <a:pt x="510730" y="27914"/>
                </a:lnTo>
                <a:lnTo>
                  <a:pt x="465353" y="12534"/>
                </a:lnTo>
                <a:lnTo>
                  <a:pt x="418058" y="3162"/>
                </a:lnTo>
                <a:lnTo>
                  <a:pt x="369316" y="0"/>
                </a:lnTo>
                <a:lnTo>
                  <a:pt x="320573" y="3162"/>
                </a:lnTo>
                <a:lnTo>
                  <a:pt x="273278" y="12534"/>
                </a:lnTo>
                <a:lnTo>
                  <a:pt x="227914" y="27914"/>
                </a:lnTo>
                <a:lnTo>
                  <a:pt x="184950" y="49110"/>
                </a:lnTo>
                <a:lnTo>
                  <a:pt x="144881" y="75933"/>
                </a:lnTo>
                <a:lnTo>
                  <a:pt x="108204" y="108191"/>
                </a:lnTo>
                <a:lnTo>
                  <a:pt x="75946" y="144881"/>
                </a:lnTo>
                <a:lnTo>
                  <a:pt x="49110" y="184950"/>
                </a:lnTo>
                <a:lnTo>
                  <a:pt x="27914" y="227901"/>
                </a:lnTo>
                <a:lnTo>
                  <a:pt x="12534" y="273278"/>
                </a:lnTo>
                <a:lnTo>
                  <a:pt x="3162" y="320573"/>
                </a:lnTo>
                <a:lnTo>
                  <a:pt x="0" y="369316"/>
                </a:lnTo>
                <a:lnTo>
                  <a:pt x="3162" y="418058"/>
                </a:lnTo>
                <a:lnTo>
                  <a:pt x="12534" y="465353"/>
                </a:lnTo>
                <a:lnTo>
                  <a:pt x="27914" y="510730"/>
                </a:lnTo>
                <a:lnTo>
                  <a:pt x="49110" y="553681"/>
                </a:lnTo>
                <a:lnTo>
                  <a:pt x="75946" y="593750"/>
                </a:lnTo>
                <a:lnTo>
                  <a:pt x="108204" y="630440"/>
                </a:lnTo>
                <a:lnTo>
                  <a:pt x="144881" y="662686"/>
                </a:lnTo>
                <a:lnTo>
                  <a:pt x="184950" y="689521"/>
                </a:lnTo>
                <a:lnTo>
                  <a:pt x="227914" y="710717"/>
                </a:lnTo>
                <a:lnTo>
                  <a:pt x="273278" y="726097"/>
                </a:lnTo>
                <a:lnTo>
                  <a:pt x="320573" y="735469"/>
                </a:lnTo>
                <a:lnTo>
                  <a:pt x="369316" y="738632"/>
                </a:lnTo>
                <a:lnTo>
                  <a:pt x="418058" y="735469"/>
                </a:lnTo>
                <a:lnTo>
                  <a:pt x="465353" y="726097"/>
                </a:lnTo>
                <a:lnTo>
                  <a:pt x="510730" y="710717"/>
                </a:lnTo>
                <a:lnTo>
                  <a:pt x="553681" y="689521"/>
                </a:lnTo>
                <a:lnTo>
                  <a:pt x="593750" y="662686"/>
                </a:lnTo>
                <a:lnTo>
                  <a:pt x="630440" y="630440"/>
                </a:lnTo>
                <a:lnTo>
                  <a:pt x="662698" y="593750"/>
                </a:lnTo>
                <a:lnTo>
                  <a:pt x="689521" y="553681"/>
                </a:lnTo>
                <a:lnTo>
                  <a:pt x="710717" y="510730"/>
                </a:lnTo>
                <a:lnTo>
                  <a:pt x="726097" y="465353"/>
                </a:lnTo>
                <a:lnTo>
                  <a:pt x="735469" y="418058"/>
                </a:lnTo>
                <a:lnTo>
                  <a:pt x="738632" y="3693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3" name="object 20">
            <a:extLst>
              <a:ext uri="{FF2B5EF4-FFF2-40B4-BE49-F238E27FC236}">
                <a16:creationId xmlns:a16="http://schemas.microsoft.com/office/drawing/2014/main" id="{79BA14E5-9A71-2BEF-27DE-A41CE7C2B45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94389" y="9541809"/>
            <a:ext cx="12801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50" b="0" i="0" kern="1200">
                <a:solidFill>
                  <a:schemeClr val="bg1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67">
              <a:lnSpc>
                <a:spcPts val="640"/>
              </a:lnSpc>
              <a:spcBef>
                <a:spcPts val="63"/>
              </a:spcBef>
              <a:tabLst>
                <a:tab pos="574491" algn="l"/>
              </a:tabLst>
            </a:pPr>
            <a:r>
              <a:rPr lang="pt-BR" spc="-40"/>
              <a:t>F</a:t>
            </a:r>
            <a:r>
              <a:rPr lang="pt-BR" spc="175"/>
              <a:t> </a:t>
            </a:r>
            <a:r>
              <a:rPr lang="pt-BR" spc="65"/>
              <a:t>s</a:t>
            </a:r>
            <a:r>
              <a:rPr lang="pt-BR" spc="180"/>
              <a:t> </a:t>
            </a:r>
            <a:r>
              <a:rPr lang="pt-BR" spc="-20"/>
              <a:t>e</a:t>
            </a:r>
            <a:r>
              <a:rPr lang="pt-BR" spc="175"/>
              <a:t> </a:t>
            </a:r>
            <a:r>
              <a:rPr lang="pt-BR" spc="60"/>
              <a:t>c</a:t>
            </a:r>
            <a:r>
              <a:rPr lang="pt-BR" spc="180"/>
              <a:t> </a:t>
            </a:r>
            <a:r>
              <a:rPr lang="pt-BR" spc="5">
                <a:latin typeface="Trebuchet MS"/>
                <a:cs typeface="Trebuchet MS"/>
              </a:rPr>
              <a:t>-</a:t>
            </a:r>
            <a:r>
              <a:rPr lang="pt-BR" spc="190">
                <a:latin typeface="Trebuchet MS"/>
                <a:cs typeface="Trebuchet MS"/>
              </a:rPr>
              <a:t> </a:t>
            </a:r>
            <a:r>
              <a:rPr lang="pt-BR" spc="65"/>
              <a:t>s</a:t>
            </a:r>
            <a:r>
              <a:rPr lang="pt-BR" spc="175"/>
              <a:t> </a:t>
            </a:r>
            <a:r>
              <a:rPr lang="pt-BR" spc="65"/>
              <a:t>s	</a:t>
            </a:r>
            <a:r>
              <a:rPr lang="pt-BR" spc="15">
                <a:latin typeface="Trebuchet MS"/>
                <a:cs typeface="Trebuchet MS"/>
              </a:rPr>
              <a:t>2</a:t>
            </a:r>
            <a:r>
              <a:rPr lang="pt-BR" spc="160">
                <a:latin typeface="Trebuchet MS"/>
                <a:cs typeface="Trebuchet MS"/>
              </a:rPr>
              <a:t> </a:t>
            </a:r>
            <a:r>
              <a:rPr lang="pt-BR" spc="20">
                <a:latin typeface="Trebuchet MS"/>
                <a:cs typeface="Trebuchet MS"/>
              </a:rPr>
              <a:t>0</a:t>
            </a:r>
            <a:r>
              <a:rPr lang="pt-BR" spc="155">
                <a:latin typeface="Trebuchet MS"/>
                <a:cs typeface="Trebuchet MS"/>
              </a:rPr>
              <a:t> </a:t>
            </a:r>
            <a:r>
              <a:rPr lang="pt-BR" spc="15">
                <a:latin typeface="Trebuchet MS"/>
                <a:cs typeface="Trebuchet MS"/>
              </a:rPr>
              <a:t>2</a:t>
            </a:r>
            <a:r>
              <a:rPr lang="pt-BR" spc="160">
                <a:latin typeface="Trebuchet MS"/>
                <a:cs typeface="Trebuchet MS"/>
              </a:rPr>
              <a:t> </a:t>
            </a:r>
            <a:r>
              <a:rPr lang="pt-BR" spc="20">
                <a:latin typeface="Trebuchet MS"/>
                <a:cs typeface="Trebuchet MS"/>
              </a:rPr>
              <a:t>0</a:t>
            </a:r>
            <a:endParaRPr sz="600" spc="13">
              <a:latin typeface="Trebuchet MS"/>
              <a:cs typeface="Trebuchet MS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81C3EA18-7C6D-6F62-358C-560D2E318814}"/>
              </a:ext>
            </a:extLst>
          </p:cNvPr>
          <p:cNvSpPr txBox="1">
            <a:spLocks/>
          </p:cNvSpPr>
          <p:nvPr/>
        </p:nvSpPr>
        <p:spPr>
          <a:xfrm>
            <a:off x="1234468" y="1025668"/>
            <a:ext cx="9992332" cy="623675"/>
          </a:xfrm>
          <a:prstGeom prst="rect">
            <a:avLst/>
          </a:prstGeom>
        </p:spPr>
        <p:txBody>
          <a:bodyPr vert="horz" wrap="square" lIns="0" tIns="8043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8467" algn="ctr">
              <a:spcBef>
                <a:spcPts val="63"/>
              </a:spcBef>
            </a:pPr>
            <a:r>
              <a:rPr lang="en-US" sz="4000" kern="0" spc="17">
                <a:solidFill>
                  <a:srgbClr val="FFFFFF"/>
                </a:solidFill>
                <a:latin typeface="Trebuchet MS"/>
                <a:cs typeface="Trebuchet MS"/>
              </a:rPr>
              <a:t>Tips &amp; Tricks for creating RSA challenges</a:t>
            </a: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CF0D407D-E315-1B2E-AFC6-759CFA6A9FD1}"/>
              </a:ext>
            </a:extLst>
          </p:cNvPr>
          <p:cNvSpPr txBox="1"/>
          <p:nvPr/>
        </p:nvSpPr>
        <p:spPr>
          <a:xfrm>
            <a:off x="1234468" y="2066720"/>
            <a:ext cx="2126798" cy="169704"/>
          </a:xfrm>
          <a:prstGeom prst="rect">
            <a:avLst/>
          </a:prstGeom>
        </p:spPr>
        <p:txBody>
          <a:bodyPr vert="horz" wrap="square" lIns="0" tIns="8043" rIns="0" bIns="0" rtlCol="0">
            <a:spAutoFit/>
          </a:bodyPr>
          <a:lstStyle/>
          <a:p>
            <a:pPr marL="8467">
              <a:spcBef>
                <a:spcPts val="63"/>
              </a:spcBef>
            </a:pPr>
            <a:r>
              <a:rPr lang="en-US" sz="1050" b="1" spc="-13">
                <a:solidFill>
                  <a:srgbClr val="FFFFFF"/>
                </a:solidFill>
                <a:latin typeface="Trebuchet MS"/>
                <a:cs typeface="Trebuchet MS"/>
              </a:rPr>
              <a:t>P R I M A R Y 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A195BA31-DDB6-1F65-34A0-5BBA6A76646B}"/>
              </a:ext>
            </a:extLst>
          </p:cNvPr>
          <p:cNvSpPr txBox="1">
            <a:spLocks/>
          </p:cNvSpPr>
          <p:nvPr/>
        </p:nvSpPr>
        <p:spPr>
          <a:xfrm>
            <a:off x="1234467" y="2382075"/>
            <a:ext cx="5843665" cy="1277700"/>
          </a:xfrm>
          <a:prstGeom prst="rect">
            <a:avLst/>
          </a:prstGeom>
        </p:spPr>
        <p:txBody>
          <a:bodyPr vert="horz" wrap="square" lIns="0" tIns="8043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351367" indent="-342900">
              <a:spcBef>
                <a:spcPts val="63"/>
              </a:spcBef>
              <a:buFont typeface="Arial" panose="020B0604020202020204" pitchFamily="34" charset="0"/>
              <a:buChar char="•"/>
            </a:pPr>
            <a:r>
              <a:rPr lang="en-US" sz="2000" kern="0" spc="17">
                <a:solidFill>
                  <a:srgbClr val="FFFFFF"/>
                </a:solidFill>
                <a:latin typeface="Trebuchet MS"/>
                <a:cs typeface="Trebuchet MS"/>
              </a:rPr>
              <a:t>Please hide both primes!</a:t>
            </a:r>
          </a:p>
          <a:p>
            <a:pPr marL="351367" indent="-342900">
              <a:spcBef>
                <a:spcPts val="63"/>
              </a:spcBef>
              <a:buFont typeface="Arial" panose="020B0604020202020204" pitchFamily="34" charset="0"/>
              <a:buChar char="•"/>
            </a:pPr>
            <a:r>
              <a:rPr lang="en-US" sz="2000" kern="0" spc="17">
                <a:solidFill>
                  <a:srgbClr val="FFFFFF"/>
                </a:solidFill>
                <a:latin typeface="Trebuchet MS"/>
                <a:cs typeface="Trebuchet MS"/>
              </a:rPr>
              <a:t>p, q must be large enough. (e.g., 1024-bits).</a:t>
            </a:r>
          </a:p>
          <a:p>
            <a:pPr marL="351367" indent="-342900">
              <a:spcBef>
                <a:spcPts val="63"/>
              </a:spcBef>
              <a:buFont typeface="Arial" panose="020B0604020202020204" pitchFamily="34" charset="0"/>
              <a:buChar char="•"/>
            </a:pPr>
            <a:r>
              <a:rPr lang="en-US" sz="2000" kern="0" spc="17">
                <a:solidFill>
                  <a:srgbClr val="FFFFFF"/>
                </a:solidFill>
                <a:latin typeface="Trebuchet MS"/>
                <a:cs typeface="Trebuchet MS"/>
              </a:rPr>
              <a:t>GCD(e, phi) must equal 1.</a:t>
            </a:r>
          </a:p>
          <a:p>
            <a:pPr marL="351367" indent="-342900">
              <a:spcBef>
                <a:spcPts val="63"/>
              </a:spcBef>
              <a:buFont typeface="Arial" panose="020B0604020202020204" pitchFamily="34" charset="0"/>
              <a:buChar char="•"/>
            </a:pPr>
            <a:r>
              <a:rPr lang="en-US" sz="2000" kern="0" spc="17">
                <a:solidFill>
                  <a:srgbClr val="FFFFFF"/>
                </a:solidFill>
                <a:latin typeface="Trebuchet MS"/>
                <a:cs typeface="Trebuchet MS"/>
              </a:rPr>
              <a:t>N must be larger than flag bytes.</a:t>
            </a: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578C4BAA-2905-7D22-D355-19C60E8905F5}"/>
              </a:ext>
            </a:extLst>
          </p:cNvPr>
          <p:cNvSpPr txBox="1"/>
          <p:nvPr/>
        </p:nvSpPr>
        <p:spPr>
          <a:xfrm>
            <a:off x="1234467" y="3946566"/>
            <a:ext cx="2126798" cy="169704"/>
          </a:xfrm>
          <a:prstGeom prst="rect">
            <a:avLst/>
          </a:prstGeom>
        </p:spPr>
        <p:txBody>
          <a:bodyPr vert="horz" wrap="square" lIns="0" tIns="8043" rIns="0" bIns="0" rtlCol="0">
            <a:spAutoFit/>
          </a:bodyPr>
          <a:lstStyle/>
          <a:p>
            <a:pPr marL="8467">
              <a:spcBef>
                <a:spcPts val="63"/>
              </a:spcBef>
            </a:pPr>
            <a:r>
              <a:rPr lang="en-US" sz="1050" b="1" spc="-13">
                <a:solidFill>
                  <a:srgbClr val="FFFFFF"/>
                </a:solidFill>
                <a:latin typeface="Trebuchet MS"/>
                <a:cs typeface="Trebuchet MS"/>
              </a:rPr>
              <a:t>S E C O N D A R Y 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1C4A234B-FDC1-08E8-646D-75F9436F080B}"/>
              </a:ext>
            </a:extLst>
          </p:cNvPr>
          <p:cNvSpPr txBox="1">
            <a:spLocks/>
          </p:cNvSpPr>
          <p:nvPr/>
        </p:nvSpPr>
        <p:spPr>
          <a:xfrm>
            <a:off x="1234466" y="4316367"/>
            <a:ext cx="8764667" cy="957099"/>
          </a:xfrm>
          <a:prstGeom prst="rect">
            <a:avLst/>
          </a:prstGeom>
        </p:spPr>
        <p:txBody>
          <a:bodyPr vert="horz" wrap="square" lIns="0" tIns="8043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351367" indent="-342900">
              <a:spcBef>
                <a:spcPts val="63"/>
              </a:spcBef>
              <a:buFont typeface="Arial" panose="020B0604020202020204" pitchFamily="34" charset="0"/>
              <a:buChar char="•"/>
            </a:pPr>
            <a:r>
              <a:rPr lang="en-US" sz="2000" kern="0" spc="17">
                <a:solidFill>
                  <a:srgbClr val="FFFFFF"/>
                </a:solidFill>
                <a:latin typeface="Trebuchet MS"/>
                <a:cs typeface="Trebuchet MS"/>
              </a:rPr>
              <a:t>If </a:t>
            </a:r>
            <a:r>
              <a:rPr lang="en-US" sz="2000" kern="0" spc="17">
                <a:solidFill>
                  <a:srgbClr val="00B050"/>
                </a:solidFill>
                <a:latin typeface="Trebuchet MS"/>
                <a:cs typeface="Trebuchet MS"/>
              </a:rPr>
              <a:t>beginner</a:t>
            </a:r>
            <a:r>
              <a:rPr lang="en-US" sz="2000" kern="0" spc="17">
                <a:solidFill>
                  <a:srgbClr val="FFFFFF"/>
                </a:solidFill>
                <a:latin typeface="Trebuchet MS"/>
                <a:cs typeface="Trebuchet MS"/>
              </a:rPr>
              <a:t>, focus on making p and q harder.</a:t>
            </a:r>
          </a:p>
          <a:p>
            <a:pPr marL="351367" indent="-342900">
              <a:spcBef>
                <a:spcPts val="63"/>
              </a:spcBef>
              <a:buFont typeface="Arial" panose="020B0604020202020204" pitchFamily="34" charset="0"/>
              <a:buChar char="•"/>
            </a:pPr>
            <a:r>
              <a:rPr lang="en-US" sz="2000" kern="0" spc="17">
                <a:solidFill>
                  <a:srgbClr val="FFFFFF"/>
                </a:solidFill>
                <a:latin typeface="Trebuchet MS"/>
                <a:cs typeface="Trebuchet MS"/>
              </a:rPr>
              <a:t>If </a:t>
            </a:r>
            <a:r>
              <a:rPr lang="en-US" sz="2000" kern="0" spc="17">
                <a:solidFill>
                  <a:srgbClr val="FFFF00"/>
                </a:solidFill>
                <a:latin typeface="Trebuchet MS"/>
                <a:cs typeface="Trebuchet MS"/>
              </a:rPr>
              <a:t>intermediate</a:t>
            </a:r>
            <a:r>
              <a:rPr lang="en-US" sz="2000" kern="0" spc="17">
                <a:solidFill>
                  <a:srgbClr val="FFFFFF"/>
                </a:solidFill>
                <a:latin typeface="Trebuchet MS"/>
                <a:cs typeface="Trebuchet MS"/>
              </a:rPr>
              <a:t>, can attempt to make random e on top of </a:t>
            </a:r>
            <a:r>
              <a:rPr lang="en-US" sz="2000" kern="0" spc="17">
                <a:solidFill>
                  <a:srgbClr val="00B050"/>
                </a:solidFill>
                <a:latin typeface="Trebuchet MS"/>
                <a:cs typeface="Trebuchet MS"/>
              </a:rPr>
              <a:t>beginner</a:t>
            </a:r>
            <a:r>
              <a:rPr lang="en-US" sz="2000" kern="0" spc="17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</a:p>
          <a:p>
            <a:pPr marL="351367" indent="-342900">
              <a:spcBef>
                <a:spcPts val="63"/>
              </a:spcBef>
              <a:buFont typeface="Arial" panose="020B0604020202020204" pitchFamily="34" charset="0"/>
              <a:buChar char="•"/>
            </a:pPr>
            <a:r>
              <a:rPr lang="en-US" sz="2000" kern="0" spc="17">
                <a:solidFill>
                  <a:srgbClr val="FFFFFF"/>
                </a:solidFill>
                <a:latin typeface="Trebuchet MS"/>
                <a:cs typeface="Trebuchet MS"/>
              </a:rPr>
              <a:t>If </a:t>
            </a:r>
            <a:r>
              <a:rPr lang="en-US" sz="2000" kern="0" spc="17">
                <a:solidFill>
                  <a:srgbClr val="FF0000"/>
                </a:solidFill>
                <a:latin typeface="Trebuchet MS"/>
                <a:cs typeface="Trebuchet MS"/>
              </a:rPr>
              <a:t>advanced</a:t>
            </a:r>
            <a:r>
              <a:rPr lang="en-US" sz="2000" kern="0" spc="17">
                <a:solidFill>
                  <a:srgbClr val="FFFFFF"/>
                </a:solidFill>
                <a:latin typeface="Trebuchet MS"/>
                <a:cs typeface="Trebuchet MS"/>
              </a:rPr>
              <a:t>, can attempt to mix topics on top of </a:t>
            </a:r>
            <a:r>
              <a:rPr lang="en-US" sz="2000" kern="0" spc="17">
                <a:solidFill>
                  <a:srgbClr val="FFFF00"/>
                </a:solidFill>
                <a:latin typeface="Trebuchet MS"/>
                <a:cs typeface="Trebuchet MS"/>
              </a:rPr>
              <a:t>intermediate</a:t>
            </a:r>
            <a:r>
              <a:rPr lang="en-US" sz="2000" kern="0" spc="17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1626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E5E01FFD-86B2-773E-450D-5123DA17EC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81C50"/>
          </a:solidFill>
        </p:spPr>
        <p:txBody>
          <a:bodyPr wrap="square" lIns="0" tIns="0" rIns="0" bIns="0" rtlCol="0"/>
          <a:lstStyle/>
          <a:p>
            <a:endParaRPr lang="en-US" sz="1200"/>
          </a:p>
        </p:txBody>
      </p:sp>
      <p:sp>
        <p:nvSpPr>
          <p:cNvPr id="2" name="object 2"/>
          <p:cNvSpPr/>
          <p:nvPr/>
        </p:nvSpPr>
        <p:spPr>
          <a:xfrm>
            <a:off x="439386" y="532908"/>
            <a:ext cx="492760" cy="492760"/>
          </a:xfrm>
          <a:custGeom>
            <a:avLst/>
            <a:gdLst/>
            <a:ahLst/>
            <a:cxnLst/>
            <a:rect l="l" t="t" r="r" b="b"/>
            <a:pathLst>
              <a:path w="739140" h="739140">
                <a:moveTo>
                  <a:pt x="589432" y="364909"/>
                </a:moveTo>
                <a:lnTo>
                  <a:pt x="587057" y="360616"/>
                </a:lnTo>
                <a:lnTo>
                  <a:pt x="582777" y="357771"/>
                </a:lnTo>
                <a:lnTo>
                  <a:pt x="484835" y="291604"/>
                </a:lnTo>
                <a:lnTo>
                  <a:pt x="478180" y="287324"/>
                </a:lnTo>
                <a:lnTo>
                  <a:pt x="469620" y="288759"/>
                </a:lnTo>
                <a:lnTo>
                  <a:pt x="464870" y="295414"/>
                </a:lnTo>
                <a:lnTo>
                  <a:pt x="460590" y="302082"/>
                </a:lnTo>
                <a:lnTo>
                  <a:pt x="462013" y="310642"/>
                </a:lnTo>
                <a:lnTo>
                  <a:pt x="468668" y="315404"/>
                </a:lnTo>
                <a:lnTo>
                  <a:pt x="528104" y="355384"/>
                </a:lnTo>
                <a:lnTo>
                  <a:pt x="149644" y="355384"/>
                </a:lnTo>
                <a:lnTo>
                  <a:pt x="149644" y="383946"/>
                </a:lnTo>
                <a:lnTo>
                  <a:pt x="528104" y="383946"/>
                </a:lnTo>
                <a:lnTo>
                  <a:pt x="468668" y="423926"/>
                </a:lnTo>
                <a:lnTo>
                  <a:pt x="462013" y="428205"/>
                </a:lnTo>
                <a:lnTo>
                  <a:pt x="460590" y="437248"/>
                </a:lnTo>
                <a:lnTo>
                  <a:pt x="464870" y="443915"/>
                </a:lnTo>
                <a:lnTo>
                  <a:pt x="467715" y="448195"/>
                </a:lnTo>
                <a:lnTo>
                  <a:pt x="471995" y="450100"/>
                </a:lnTo>
                <a:lnTo>
                  <a:pt x="479602" y="450100"/>
                </a:lnTo>
                <a:lnTo>
                  <a:pt x="583260" y="381558"/>
                </a:lnTo>
                <a:lnTo>
                  <a:pt x="589432" y="374421"/>
                </a:lnTo>
                <a:lnTo>
                  <a:pt x="589432" y="364909"/>
                </a:lnTo>
                <a:close/>
              </a:path>
              <a:path w="739140" h="739140">
                <a:moveTo>
                  <a:pt x="738632" y="369316"/>
                </a:moveTo>
                <a:lnTo>
                  <a:pt x="735469" y="320586"/>
                </a:lnTo>
                <a:lnTo>
                  <a:pt x="726097" y="273304"/>
                </a:lnTo>
                <a:lnTo>
                  <a:pt x="716495" y="245008"/>
                </a:lnTo>
                <a:lnTo>
                  <a:pt x="716495" y="369316"/>
                </a:lnTo>
                <a:lnTo>
                  <a:pt x="713511" y="415137"/>
                </a:lnTo>
                <a:lnTo>
                  <a:pt x="704697" y="459587"/>
                </a:lnTo>
                <a:lnTo>
                  <a:pt x="690219" y="502234"/>
                </a:lnTo>
                <a:lnTo>
                  <a:pt x="670293" y="542620"/>
                </a:lnTo>
                <a:lnTo>
                  <a:pt x="645083" y="580288"/>
                </a:lnTo>
                <a:lnTo>
                  <a:pt x="614794" y="614794"/>
                </a:lnTo>
                <a:lnTo>
                  <a:pt x="580288" y="645083"/>
                </a:lnTo>
                <a:lnTo>
                  <a:pt x="542620" y="670280"/>
                </a:lnTo>
                <a:lnTo>
                  <a:pt x="502246" y="690219"/>
                </a:lnTo>
                <a:lnTo>
                  <a:pt x="459600" y="704684"/>
                </a:lnTo>
                <a:lnTo>
                  <a:pt x="415137" y="713511"/>
                </a:lnTo>
                <a:lnTo>
                  <a:pt x="369316" y="716495"/>
                </a:lnTo>
                <a:lnTo>
                  <a:pt x="323494" y="713511"/>
                </a:lnTo>
                <a:lnTo>
                  <a:pt x="279044" y="704684"/>
                </a:lnTo>
                <a:lnTo>
                  <a:pt x="236397" y="690219"/>
                </a:lnTo>
                <a:lnTo>
                  <a:pt x="196011" y="670280"/>
                </a:lnTo>
                <a:lnTo>
                  <a:pt x="158343" y="645083"/>
                </a:lnTo>
                <a:lnTo>
                  <a:pt x="123850" y="614794"/>
                </a:lnTo>
                <a:lnTo>
                  <a:pt x="93560" y="580288"/>
                </a:lnTo>
                <a:lnTo>
                  <a:pt x="68351" y="542620"/>
                </a:lnTo>
                <a:lnTo>
                  <a:pt x="48412" y="502234"/>
                </a:lnTo>
                <a:lnTo>
                  <a:pt x="33947" y="459587"/>
                </a:lnTo>
                <a:lnTo>
                  <a:pt x="25120" y="415137"/>
                </a:lnTo>
                <a:lnTo>
                  <a:pt x="22148" y="369316"/>
                </a:lnTo>
                <a:lnTo>
                  <a:pt x="25120" y="323494"/>
                </a:lnTo>
                <a:lnTo>
                  <a:pt x="33947" y="279044"/>
                </a:lnTo>
                <a:lnTo>
                  <a:pt x="48412" y="236397"/>
                </a:lnTo>
                <a:lnTo>
                  <a:pt x="68351" y="196011"/>
                </a:lnTo>
                <a:lnTo>
                  <a:pt x="93560" y="158343"/>
                </a:lnTo>
                <a:lnTo>
                  <a:pt x="123850" y="123837"/>
                </a:lnTo>
                <a:lnTo>
                  <a:pt x="158343" y="93548"/>
                </a:lnTo>
                <a:lnTo>
                  <a:pt x="196011" y="68351"/>
                </a:lnTo>
                <a:lnTo>
                  <a:pt x="236397" y="48412"/>
                </a:lnTo>
                <a:lnTo>
                  <a:pt x="279044" y="33947"/>
                </a:lnTo>
                <a:lnTo>
                  <a:pt x="323494" y="25120"/>
                </a:lnTo>
                <a:lnTo>
                  <a:pt x="369316" y="22136"/>
                </a:lnTo>
                <a:lnTo>
                  <a:pt x="415137" y="25120"/>
                </a:lnTo>
                <a:lnTo>
                  <a:pt x="459600" y="33947"/>
                </a:lnTo>
                <a:lnTo>
                  <a:pt x="502246" y="48412"/>
                </a:lnTo>
                <a:lnTo>
                  <a:pt x="542620" y="68351"/>
                </a:lnTo>
                <a:lnTo>
                  <a:pt x="580288" y="93548"/>
                </a:lnTo>
                <a:lnTo>
                  <a:pt x="614794" y="123837"/>
                </a:lnTo>
                <a:lnTo>
                  <a:pt x="645083" y="158343"/>
                </a:lnTo>
                <a:lnTo>
                  <a:pt x="670293" y="196011"/>
                </a:lnTo>
                <a:lnTo>
                  <a:pt x="690219" y="236397"/>
                </a:lnTo>
                <a:lnTo>
                  <a:pt x="704697" y="279044"/>
                </a:lnTo>
                <a:lnTo>
                  <a:pt x="713511" y="323494"/>
                </a:lnTo>
                <a:lnTo>
                  <a:pt x="716495" y="369316"/>
                </a:lnTo>
                <a:lnTo>
                  <a:pt x="716495" y="245008"/>
                </a:lnTo>
                <a:lnTo>
                  <a:pt x="689521" y="185013"/>
                </a:lnTo>
                <a:lnTo>
                  <a:pt x="662698" y="144932"/>
                </a:lnTo>
                <a:lnTo>
                  <a:pt x="630440" y="108191"/>
                </a:lnTo>
                <a:lnTo>
                  <a:pt x="593750" y="75933"/>
                </a:lnTo>
                <a:lnTo>
                  <a:pt x="553681" y="49110"/>
                </a:lnTo>
                <a:lnTo>
                  <a:pt x="510730" y="27914"/>
                </a:lnTo>
                <a:lnTo>
                  <a:pt x="465353" y="12534"/>
                </a:lnTo>
                <a:lnTo>
                  <a:pt x="418058" y="3162"/>
                </a:lnTo>
                <a:lnTo>
                  <a:pt x="369316" y="0"/>
                </a:lnTo>
                <a:lnTo>
                  <a:pt x="320573" y="3162"/>
                </a:lnTo>
                <a:lnTo>
                  <a:pt x="273278" y="12534"/>
                </a:lnTo>
                <a:lnTo>
                  <a:pt x="227914" y="27914"/>
                </a:lnTo>
                <a:lnTo>
                  <a:pt x="184950" y="49110"/>
                </a:lnTo>
                <a:lnTo>
                  <a:pt x="144881" y="75933"/>
                </a:lnTo>
                <a:lnTo>
                  <a:pt x="108204" y="108191"/>
                </a:lnTo>
                <a:lnTo>
                  <a:pt x="75946" y="144881"/>
                </a:lnTo>
                <a:lnTo>
                  <a:pt x="49110" y="184950"/>
                </a:lnTo>
                <a:lnTo>
                  <a:pt x="27914" y="227901"/>
                </a:lnTo>
                <a:lnTo>
                  <a:pt x="12534" y="273278"/>
                </a:lnTo>
                <a:lnTo>
                  <a:pt x="3162" y="320573"/>
                </a:lnTo>
                <a:lnTo>
                  <a:pt x="0" y="369316"/>
                </a:lnTo>
                <a:lnTo>
                  <a:pt x="3162" y="418058"/>
                </a:lnTo>
                <a:lnTo>
                  <a:pt x="12534" y="465353"/>
                </a:lnTo>
                <a:lnTo>
                  <a:pt x="27914" y="510730"/>
                </a:lnTo>
                <a:lnTo>
                  <a:pt x="49110" y="553681"/>
                </a:lnTo>
                <a:lnTo>
                  <a:pt x="75946" y="593750"/>
                </a:lnTo>
                <a:lnTo>
                  <a:pt x="108204" y="630440"/>
                </a:lnTo>
                <a:lnTo>
                  <a:pt x="144881" y="662686"/>
                </a:lnTo>
                <a:lnTo>
                  <a:pt x="184950" y="689521"/>
                </a:lnTo>
                <a:lnTo>
                  <a:pt x="227914" y="710717"/>
                </a:lnTo>
                <a:lnTo>
                  <a:pt x="273278" y="726097"/>
                </a:lnTo>
                <a:lnTo>
                  <a:pt x="320573" y="735469"/>
                </a:lnTo>
                <a:lnTo>
                  <a:pt x="369316" y="738632"/>
                </a:lnTo>
                <a:lnTo>
                  <a:pt x="418058" y="735469"/>
                </a:lnTo>
                <a:lnTo>
                  <a:pt x="465353" y="726097"/>
                </a:lnTo>
                <a:lnTo>
                  <a:pt x="510730" y="710717"/>
                </a:lnTo>
                <a:lnTo>
                  <a:pt x="553681" y="689521"/>
                </a:lnTo>
                <a:lnTo>
                  <a:pt x="593750" y="662686"/>
                </a:lnTo>
                <a:lnTo>
                  <a:pt x="630440" y="630440"/>
                </a:lnTo>
                <a:lnTo>
                  <a:pt x="662698" y="593750"/>
                </a:lnTo>
                <a:lnTo>
                  <a:pt x="689521" y="553681"/>
                </a:lnTo>
                <a:lnTo>
                  <a:pt x="710717" y="510730"/>
                </a:lnTo>
                <a:lnTo>
                  <a:pt x="726097" y="465353"/>
                </a:lnTo>
                <a:lnTo>
                  <a:pt x="735469" y="418058"/>
                </a:lnTo>
                <a:lnTo>
                  <a:pt x="738632" y="3693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3" name="object 20">
            <a:extLst>
              <a:ext uri="{FF2B5EF4-FFF2-40B4-BE49-F238E27FC236}">
                <a16:creationId xmlns:a16="http://schemas.microsoft.com/office/drawing/2014/main" id="{79BA14E5-9A71-2BEF-27DE-A41CE7C2B45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94389" y="9541809"/>
            <a:ext cx="12801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50" b="0" i="0" kern="1200">
                <a:solidFill>
                  <a:schemeClr val="bg1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67">
              <a:lnSpc>
                <a:spcPts val="640"/>
              </a:lnSpc>
              <a:spcBef>
                <a:spcPts val="63"/>
              </a:spcBef>
              <a:tabLst>
                <a:tab pos="574491" algn="l"/>
              </a:tabLst>
            </a:pPr>
            <a:r>
              <a:rPr lang="pt-BR" spc="-40"/>
              <a:t>F</a:t>
            </a:r>
            <a:r>
              <a:rPr lang="pt-BR" spc="175"/>
              <a:t> </a:t>
            </a:r>
            <a:r>
              <a:rPr lang="pt-BR" spc="65"/>
              <a:t>s</a:t>
            </a:r>
            <a:r>
              <a:rPr lang="pt-BR" spc="180"/>
              <a:t> </a:t>
            </a:r>
            <a:r>
              <a:rPr lang="pt-BR" spc="-20"/>
              <a:t>e</a:t>
            </a:r>
            <a:r>
              <a:rPr lang="pt-BR" spc="175"/>
              <a:t> </a:t>
            </a:r>
            <a:r>
              <a:rPr lang="pt-BR" spc="60"/>
              <a:t>c</a:t>
            </a:r>
            <a:r>
              <a:rPr lang="pt-BR" spc="180"/>
              <a:t> </a:t>
            </a:r>
            <a:r>
              <a:rPr lang="pt-BR" spc="5">
                <a:latin typeface="Trebuchet MS"/>
                <a:cs typeface="Trebuchet MS"/>
              </a:rPr>
              <a:t>-</a:t>
            </a:r>
            <a:r>
              <a:rPr lang="pt-BR" spc="190">
                <a:latin typeface="Trebuchet MS"/>
                <a:cs typeface="Trebuchet MS"/>
              </a:rPr>
              <a:t> </a:t>
            </a:r>
            <a:r>
              <a:rPr lang="pt-BR" spc="65"/>
              <a:t>s</a:t>
            </a:r>
            <a:r>
              <a:rPr lang="pt-BR" spc="175"/>
              <a:t> </a:t>
            </a:r>
            <a:r>
              <a:rPr lang="pt-BR" spc="65"/>
              <a:t>s	</a:t>
            </a:r>
            <a:r>
              <a:rPr lang="pt-BR" spc="15">
                <a:latin typeface="Trebuchet MS"/>
                <a:cs typeface="Trebuchet MS"/>
              </a:rPr>
              <a:t>2</a:t>
            </a:r>
            <a:r>
              <a:rPr lang="pt-BR" spc="160">
                <a:latin typeface="Trebuchet MS"/>
                <a:cs typeface="Trebuchet MS"/>
              </a:rPr>
              <a:t> </a:t>
            </a:r>
            <a:r>
              <a:rPr lang="pt-BR" spc="20">
                <a:latin typeface="Trebuchet MS"/>
                <a:cs typeface="Trebuchet MS"/>
              </a:rPr>
              <a:t>0</a:t>
            </a:r>
            <a:r>
              <a:rPr lang="pt-BR" spc="155">
                <a:latin typeface="Trebuchet MS"/>
                <a:cs typeface="Trebuchet MS"/>
              </a:rPr>
              <a:t> </a:t>
            </a:r>
            <a:r>
              <a:rPr lang="pt-BR" spc="15">
                <a:latin typeface="Trebuchet MS"/>
                <a:cs typeface="Trebuchet MS"/>
              </a:rPr>
              <a:t>2</a:t>
            </a:r>
            <a:r>
              <a:rPr lang="pt-BR" spc="160">
                <a:latin typeface="Trebuchet MS"/>
                <a:cs typeface="Trebuchet MS"/>
              </a:rPr>
              <a:t> </a:t>
            </a:r>
            <a:r>
              <a:rPr lang="pt-BR" spc="20">
                <a:latin typeface="Trebuchet MS"/>
                <a:cs typeface="Trebuchet MS"/>
              </a:rPr>
              <a:t>0</a:t>
            </a:r>
            <a:endParaRPr sz="600" spc="13">
              <a:latin typeface="Trebuchet MS"/>
              <a:cs typeface="Trebuchet MS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81C3EA18-7C6D-6F62-358C-560D2E318814}"/>
              </a:ext>
            </a:extLst>
          </p:cNvPr>
          <p:cNvSpPr txBox="1">
            <a:spLocks/>
          </p:cNvSpPr>
          <p:nvPr/>
        </p:nvSpPr>
        <p:spPr>
          <a:xfrm>
            <a:off x="932146" y="2618308"/>
            <a:ext cx="2725454" cy="1621384"/>
          </a:xfrm>
          <a:prstGeom prst="rect">
            <a:avLst/>
          </a:prstGeom>
        </p:spPr>
        <p:txBody>
          <a:bodyPr vert="horz" wrap="square" lIns="0" tIns="8043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8467" algn="ctr">
              <a:spcBef>
                <a:spcPts val="63"/>
              </a:spcBef>
            </a:pPr>
            <a:r>
              <a:rPr lang="en-US" sz="4000" kern="0" spc="17">
                <a:solidFill>
                  <a:srgbClr val="FFFFFF"/>
                </a:solidFill>
                <a:latin typeface="Trebuchet MS"/>
                <a:cs typeface="Trebuchet MS"/>
              </a:rPr>
              <a:t>Example 1:</a:t>
            </a:r>
          </a:p>
          <a:p>
            <a:pPr marL="8467" algn="ctr">
              <a:spcBef>
                <a:spcPts val="63"/>
              </a:spcBef>
            </a:pPr>
            <a:r>
              <a:rPr lang="en-US" sz="3200" kern="0" spc="17">
                <a:solidFill>
                  <a:srgbClr val="FFFFFF"/>
                </a:solidFill>
                <a:latin typeface="Trebuchet MS"/>
                <a:cs typeface="Trebuchet MS"/>
              </a:rPr>
              <a:t>p, q must be large enough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76A157-C198-AA10-69FE-FD39C28CA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118" y="3564466"/>
            <a:ext cx="7496032" cy="20784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DB4436-6510-900C-F446-F78D5E3139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352"/>
          <a:stretch/>
        </p:blipFill>
        <p:spPr>
          <a:xfrm>
            <a:off x="3854118" y="1147087"/>
            <a:ext cx="7496032" cy="241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255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E5E01FFD-86B2-773E-450D-5123DA17EC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81C50"/>
          </a:solidFill>
        </p:spPr>
        <p:txBody>
          <a:bodyPr wrap="square" lIns="0" tIns="0" rIns="0" bIns="0" rtlCol="0"/>
          <a:lstStyle/>
          <a:p>
            <a:endParaRPr lang="en-US" sz="1200"/>
          </a:p>
        </p:txBody>
      </p:sp>
      <p:sp>
        <p:nvSpPr>
          <p:cNvPr id="2" name="object 2"/>
          <p:cNvSpPr/>
          <p:nvPr/>
        </p:nvSpPr>
        <p:spPr>
          <a:xfrm>
            <a:off x="439386" y="532908"/>
            <a:ext cx="492760" cy="492760"/>
          </a:xfrm>
          <a:custGeom>
            <a:avLst/>
            <a:gdLst/>
            <a:ahLst/>
            <a:cxnLst/>
            <a:rect l="l" t="t" r="r" b="b"/>
            <a:pathLst>
              <a:path w="739140" h="739140">
                <a:moveTo>
                  <a:pt x="589432" y="364909"/>
                </a:moveTo>
                <a:lnTo>
                  <a:pt x="587057" y="360616"/>
                </a:lnTo>
                <a:lnTo>
                  <a:pt x="582777" y="357771"/>
                </a:lnTo>
                <a:lnTo>
                  <a:pt x="484835" y="291604"/>
                </a:lnTo>
                <a:lnTo>
                  <a:pt x="478180" y="287324"/>
                </a:lnTo>
                <a:lnTo>
                  <a:pt x="469620" y="288759"/>
                </a:lnTo>
                <a:lnTo>
                  <a:pt x="464870" y="295414"/>
                </a:lnTo>
                <a:lnTo>
                  <a:pt x="460590" y="302082"/>
                </a:lnTo>
                <a:lnTo>
                  <a:pt x="462013" y="310642"/>
                </a:lnTo>
                <a:lnTo>
                  <a:pt x="468668" y="315404"/>
                </a:lnTo>
                <a:lnTo>
                  <a:pt x="528104" y="355384"/>
                </a:lnTo>
                <a:lnTo>
                  <a:pt x="149644" y="355384"/>
                </a:lnTo>
                <a:lnTo>
                  <a:pt x="149644" y="383946"/>
                </a:lnTo>
                <a:lnTo>
                  <a:pt x="528104" y="383946"/>
                </a:lnTo>
                <a:lnTo>
                  <a:pt x="468668" y="423926"/>
                </a:lnTo>
                <a:lnTo>
                  <a:pt x="462013" y="428205"/>
                </a:lnTo>
                <a:lnTo>
                  <a:pt x="460590" y="437248"/>
                </a:lnTo>
                <a:lnTo>
                  <a:pt x="464870" y="443915"/>
                </a:lnTo>
                <a:lnTo>
                  <a:pt x="467715" y="448195"/>
                </a:lnTo>
                <a:lnTo>
                  <a:pt x="471995" y="450100"/>
                </a:lnTo>
                <a:lnTo>
                  <a:pt x="479602" y="450100"/>
                </a:lnTo>
                <a:lnTo>
                  <a:pt x="583260" y="381558"/>
                </a:lnTo>
                <a:lnTo>
                  <a:pt x="589432" y="374421"/>
                </a:lnTo>
                <a:lnTo>
                  <a:pt x="589432" y="364909"/>
                </a:lnTo>
                <a:close/>
              </a:path>
              <a:path w="739140" h="739140">
                <a:moveTo>
                  <a:pt x="738632" y="369316"/>
                </a:moveTo>
                <a:lnTo>
                  <a:pt x="735469" y="320586"/>
                </a:lnTo>
                <a:lnTo>
                  <a:pt x="726097" y="273304"/>
                </a:lnTo>
                <a:lnTo>
                  <a:pt x="716495" y="245008"/>
                </a:lnTo>
                <a:lnTo>
                  <a:pt x="716495" y="369316"/>
                </a:lnTo>
                <a:lnTo>
                  <a:pt x="713511" y="415137"/>
                </a:lnTo>
                <a:lnTo>
                  <a:pt x="704697" y="459587"/>
                </a:lnTo>
                <a:lnTo>
                  <a:pt x="690219" y="502234"/>
                </a:lnTo>
                <a:lnTo>
                  <a:pt x="670293" y="542620"/>
                </a:lnTo>
                <a:lnTo>
                  <a:pt x="645083" y="580288"/>
                </a:lnTo>
                <a:lnTo>
                  <a:pt x="614794" y="614794"/>
                </a:lnTo>
                <a:lnTo>
                  <a:pt x="580288" y="645083"/>
                </a:lnTo>
                <a:lnTo>
                  <a:pt x="542620" y="670280"/>
                </a:lnTo>
                <a:lnTo>
                  <a:pt x="502246" y="690219"/>
                </a:lnTo>
                <a:lnTo>
                  <a:pt x="459600" y="704684"/>
                </a:lnTo>
                <a:lnTo>
                  <a:pt x="415137" y="713511"/>
                </a:lnTo>
                <a:lnTo>
                  <a:pt x="369316" y="716495"/>
                </a:lnTo>
                <a:lnTo>
                  <a:pt x="323494" y="713511"/>
                </a:lnTo>
                <a:lnTo>
                  <a:pt x="279044" y="704684"/>
                </a:lnTo>
                <a:lnTo>
                  <a:pt x="236397" y="690219"/>
                </a:lnTo>
                <a:lnTo>
                  <a:pt x="196011" y="670280"/>
                </a:lnTo>
                <a:lnTo>
                  <a:pt x="158343" y="645083"/>
                </a:lnTo>
                <a:lnTo>
                  <a:pt x="123850" y="614794"/>
                </a:lnTo>
                <a:lnTo>
                  <a:pt x="93560" y="580288"/>
                </a:lnTo>
                <a:lnTo>
                  <a:pt x="68351" y="542620"/>
                </a:lnTo>
                <a:lnTo>
                  <a:pt x="48412" y="502234"/>
                </a:lnTo>
                <a:lnTo>
                  <a:pt x="33947" y="459587"/>
                </a:lnTo>
                <a:lnTo>
                  <a:pt x="25120" y="415137"/>
                </a:lnTo>
                <a:lnTo>
                  <a:pt x="22148" y="369316"/>
                </a:lnTo>
                <a:lnTo>
                  <a:pt x="25120" y="323494"/>
                </a:lnTo>
                <a:lnTo>
                  <a:pt x="33947" y="279044"/>
                </a:lnTo>
                <a:lnTo>
                  <a:pt x="48412" y="236397"/>
                </a:lnTo>
                <a:lnTo>
                  <a:pt x="68351" y="196011"/>
                </a:lnTo>
                <a:lnTo>
                  <a:pt x="93560" y="158343"/>
                </a:lnTo>
                <a:lnTo>
                  <a:pt x="123850" y="123837"/>
                </a:lnTo>
                <a:lnTo>
                  <a:pt x="158343" y="93548"/>
                </a:lnTo>
                <a:lnTo>
                  <a:pt x="196011" y="68351"/>
                </a:lnTo>
                <a:lnTo>
                  <a:pt x="236397" y="48412"/>
                </a:lnTo>
                <a:lnTo>
                  <a:pt x="279044" y="33947"/>
                </a:lnTo>
                <a:lnTo>
                  <a:pt x="323494" y="25120"/>
                </a:lnTo>
                <a:lnTo>
                  <a:pt x="369316" y="22136"/>
                </a:lnTo>
                <a:lnTo>
                  <a:pt x="415137" y="25120"/>
                </a:lnTo>
                <a:lnTo>
                  <a:pt x="459600" y="33947"/>
                </a:lnTo>
                <a:lnTo>
                  <a:pt x="502246" y="48412"/>
                </a:lnTo>
                <a:lnTo>
                  <a:pt x="542620" y="68351"/>
                </a:lnTo>
                <a:lnTo>
                  <a:pt x="580288" y="93548"/>
                </a:lnTo>
                <a:lnTo>
                  <a:pt x="614794" y="123837"/>
                </a:lnTo>
                <a:lnTo>
                  <a:pt x="645083" y="158343"/>
                </a:lnTo>
                <a:lnTo>
                  <a:pt x="670293" y="196011"/>
                </a:lnTo>
                <a:lnTo>
                  <a:pt x="690219" y="236397"/>
                </a:lnTo>
                <a:lnTo>
                  <a:pt x="704697" y="279044"/>
                </a:lnTo>
                <a:lnTo>
                  <a:pt x="713511" y="323494"/>
                </a:lnTo>
                <a:lnTo>
                  <a:pt x="716495" y="369316"/>
                </a:lnTo>
                <a:lnTo>
                  <a:pt x="716495" y="245008"/>
                </a:lnTo>
                <a:lnTo>
                  <a:pt x="689521" y="185013"/>
                </a:lnTo>
                <a:lnTo>
                  <a:pt x="662698" y="144932"/>
                </a:lnTo>
                <a:lnTo>
                  <a:pt x="630440" y="108191"/>
                </a:lnTo>
                <a:lnTo>
                  <a:pt x="593750" y="75933"/>
                </a:lnTo>
                <a:lnTo>
                  <a:pt x="553681" y="49110"/>
                </a:lnTo>
                <a:lnTo>
                  <a:pt x="510730" y="27914"/>
                </a:lnTo>
                <a:lnTo>
                  <a:pt x="465353" y="12534"/>
                </a:lnTo>
                <a:lnTo>
                  <a:pt x="418058" y="3162"/>
                </a:lnTo>
                <a:lnTo>
                  <a:pt x="369316" y="0"/>
                </a:lnTo>
                <a:lnTo>
                  <a:pt x="320573" y="3162"/>
                </a:lnTo>
                <a:lnTo>
                  <a:pt x="273278" y="12534"/>
                </a:lnTo>
                <a:lnTo>
                  <a:pt x="227914" y="27914"/>
                </a:lnTo>
                <a:lnTo>
                  <a:pt x="184950" y="49110"/>
                </a:lnTo>
                <a:lnTo>
                  <a:pt x="144881" y="75933"/>
                </a:lnTo>
                <a:lnTo>
                  <a:pt x="108204" y="108191"/>
                </a:lnTo>
                <a:lnTo>
                  <a:pt x="75946" y="144881"/>
                </a:lnTo>
                <a:lnTo>
                  <a:pt x="49110" y="184950"/>
                </a:lnTo>
                <a:lnTo>
                  <a:pt x="27914" y="227901"/>
                </a:lnTo>
                <a:lnTo>
                  <a:pt x="12534" y="273278"/>
                </a:lnTo>
                <a:lnTo>
                  <a:pt x="3162" y="320573"/>
                </a:lnTo>
                <a:lnTo>
                  <a:pt x="0" y="369316"/>
                </a:lnTo>
                <a:lnTo>
                  <a:pt x="3162" y="418058"/>
                </a:lnTo>
                <a:lnTo>
                  <a:pt x="12534" y="465353"/>
                </a:lnTo>
                <a:lnTo>
                  <a:pt x="27914" y="510730"/>
                </a:lnTo>
                <a:lnTo>
                  <a:pt x="49110" y="553681"/>
                </a:lnTo>
                <a:lnTo>
                  <a:pt x="75946" y="593750"/>
                </a:lnTo>
                <a:lnTo>
                  <a:pt x="108204" y="630440"/>
                </a:lnTo>
                <a:lnTo>
                  <a:pt x="144881" y="662686"/>
                </a:lnTo>
                <a:lnTo>
                  <a:pt x="184950" y="689521"/>
                </a:lnTo>
                <a:lnTo>
                  <a:pt x="227914" y="710717"/>
                </a:lnTo>
                <a:lnTo>
                  <a:pt x="273278" y="726097"/>
                </a:lnTo>
                <a:lnTo>
                  <a:pt x="320573" y="735469"/>
                </a:lnTo>
                <a:lnTo>
                  <a:pt x="369316" y="738632"/>
                </a:lnTo>
                <a:lnTo>
                  <a:pt x="418058" y="735469"/>
                </a:lnTo>
                <a:lnTo>
                  <a:pt x="465353" y="726097"/>
                </a:lnTo>
                <a:lnTo>
                  <a:pt x="510730" y="710717"/>
                </a:lnTo>
                <a:lnTo>
                  <a:pt x="553681" y="689521"/>
                </a:lnTo>
                <a:lnTo>
                  <a:pt x="593750" y="662686"/>
                </a:lnTo>
                <a:lnTo>
                  <a:pt x="630440" y="630440"/>
                </a:lnTo>
                <a:lnTo>
                  <a:pt x="662698" y="593750"/>
                </a:lnTo>
                <a:lnTo>
                  <a:pt x="689521" y="553681"/>
                </a:lnTo>
                <a:lnTo>
                  <a:pt x="710717" y="510730"/>
                </a:lnTo>
                <a:lnTo>
                  <a:pt x="726097" y="465353"/>
                </a:lnTo>
                <a:lnTo>
                  <a:pt x="735469" y="418058"/>
                </a:lnTo>
                <a:lnTo>
                  <a:pt x="738632" y="3693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3" name="object 20">
            <a:extLst>
              <a:ext uri="{FF2B5EF4-FFF2-40B4-BE49-F238E27FC236}">
                <a16:creationId xmlns:a16="http://schemas.microsoft.com/office/drawing/2014/main" id="{79BA14E5-9A71-2BEF-27DE-A41CE7C2B45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94389" y="9541809"/>
            <a:ext cx="12801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50" b="0" i="0" kern="1200">
                <a:solidFill>
                  <a:schemeClr val="bg1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67">
              <a:lnSpc>
                <a:spcPts val="640"/>
              </a:lnSpc>
              <a:spcBef>
                <a:spcPts val="63"/>
              </a:spcBef>
              <a:tabLst>
                <a:tab pos="574491" algn="l"/>
              </a:tabLst>
            </a:pPr>
            <a:r>
              <a:rPr lang="pt-BR" spc="-40"/>
              <a:t>F</a:t>
            </a:r>
            <a:r>
              <a:rPr lang="pt-BR" spc="175"/>
              <a:t> </a:t>
            </a:r>
            <a:r>
              <a:rPr lang="pt-BR" spc="65"/>
              <a:t>s</a:t>
            </a:r>
            <a:r>
              <a:rPr lang="pt-BR" spc="180"/>
              <a:t> </a:t>
            </a:r>
            <a:r>
              <a:rPr lang="pt-BR" spc="-20"/>
              <a:t>e</a:t>
            </a:r>
            <a:r>
              <a:rPr lang="pt-BR" spc="175"/>
              <a:t> </a:t>
            </a:r>
            <a:r>
              <a:rPr lang="pt-BR" spc="60"/>
              <a:t>c</a:t>
            </a:r>
            <a:r>
              <a:rPr lang="pt-BR" spc="180"/>
              <a:t> </a:t>
            </a:r>
            <a:r>
              <a:rPr lang="pt-BR" spc="5">
                <a:latin typeface="Trebuchet MS"/>
                <a:cs typeface="Trebuchet MS"/>
              </a:rPr>
              <a:t>-</a:t>
            </a:r>
            <a:r>
              <a:rPr lang="pt-BR" spc="190">
                <a:latin typeface="Trebuchet MS"/>
                <a:cs typeface="Trebuchet MS"/>
              </a:rPr>
              <a:t> </a:t>
            </a:r>
            <a:r>
              <a:rPr lang="pt-BR" spc="65"/>
              <a:t>s</a:t>
            </a:r>
            <a:r>
              <a:rPr lang="pt-BR" spc="175"/>
              <a:t> </a:t>
            </a:r>
            <a:r>
              <a:rPr lang="pt-BR" spc="65"/>
              <a:t>s	</a:t>
            </a:r>
            <a:r>
              <a:rPr lang="pt-BR" spc="15">
                <a:latin typeface="Trebuchet MS"/>
                <a:cs typeface="Trebuchet MS"/>
              </a:rPr>
              <a:t>2</a:t>
            </a:r>
            <a:r>
              <a:rPr lang="pt-BR" spc="160">
                <a:latin typeface="Trebuchet MS"/>
                <a:cs typeface="Trebuchet MS"/>
              </a:rPr>
              <a:t> </a:t>
            </a:r>
            <a:r>
              <a:rPr lang="pt-BR" spc="20">
                <a:latin typeface="Trebuchet MS"/>
                <a:cs typeface="Trebuchet MS"/>
              </a:rPr>
              <a:t>0</a:t>
            </a:r>
            <a:r>
              <a:rPr lang="pt-BR" spc="155">
                <a:latin typeface="Trebuchet MS"/>
                <a:cs typeface="Trebuchet MS"/>
              </a:rPr>
              <a:t> </a:t>
            </a:r>
            <a:r>
              <a:rPr lang="pt-BR" spc="15">
                <a:latin typeface="Trebuchet MS"/>
                <a:cs typeface="Trebuchet MS"/>
              </a:rPr>
              <a:t>2</a:t>
            </a:r>
            <a:r>
              <a:rPr lang="pt-BR" spc="160">
                <a:latin typeface="Trebuchet MS"/>
                <a:cs typeface="Trebuchet MS"/>
              </a:rPr>
              <a:t> </a:t>
            </a:r>
            <a:r>
              <a:rPr lang="pt-BR" spc="20">
                <a:latin typeface="Trebuchet MS"/>
                <a:cs typeface="Trebuchet MS"/>
              </a:rPr>
              <a:t>0</a:t>
            </a:r>
            <a:endParaRPr sz="600" spc="13">
              <a:latin typeface="Trebuchet MS"/>
              <a:cs typeface="Trebuchet MS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81C3EA18-7C6D-6F62-358C-560D2E318814}"/>
              </a:ext>
            </a:extLst>
          </p:cNvPr>
          <p:cNvSpPr txBox="1">
            <a:spLocks/>
          </p:cNvSpPr>
          <p:nvPr/>
        </p:nvSpPr>
        <p:spPr>
          <a:xfrm>
            <a:off x="932146" y="2624720"/>
            <a:ext cx="2777067" cy="1621384"/>
          </a:xfrm>
          <a:prstGeom prst="rect">
            <a:avLst/>
          </a:prstGeom>
        </p:spPr>
        <p:txBody>
          <a:bodyPr vert="horz" wrap="square" lIns="0" tIns="8043" rIns="0" bIns="0" rtlCol="0" anchor="t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8255" algn="ctr">
              <a:spcBef>
                <a:spcPts val="63"/>
              </a:spcBef>
            </a:pPr>
            <a:r>
              <a:rPr lang="en-US" sz="4000" kern="0" spc="17">
                <a:solidFill>
                  <a:srgbClr val="FFFFFF"/>
                </a:solidFill>
                <a:latin typeface="Trebuchet MS"/>
                <a:cs typeface="Trebuchet MS"/>
              </a:rPr>
              <a:t>Example 2:</a:t>
            </a:r>
          </a:p>
          <a:p>
            <a:pPr marL="8255" algn="ctr">
              <a:spcBef>
                <a:spcPts val="63"/>
              </a:spcBef>
            </a:pPr>
            <a:r>
              <a:rPr lang="en-US" sz="3200" kern="0" spc="17">
                <a:solidFill>
                  <a:srgbClr val="FFFFFF"/>
                </a:solidFill>
                <a:latin typeface="Trebuchet MS"/>
                <a:cs typeface="Trebuchet MS"/>
              </a:rPr>
              <a:t>GCD(e, phi) must equal 1</a:t>
            </a:r>
            <a:endParaRPr lang="en-US" sz="4000" kern="0" spc="17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72FD5E-A211-F766-A604-6B121D43E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855" y="3842437"/>
            <a:ext cx="6477561" cy="22099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B7C3C2-CD76-C192-DFCD-09E63D358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4855" y="1219008"/>
            <a:ext cx="6477561" cy="2209992"/>
          </a:xfrm>
          <a:prstGeom prst="rect">
            <a:avLst/>
          </a:prstGeom>
        </p:spPr>
      </p:pic>
      <p:sp>
        <p:nvSpPr>
          <p:cNvPr id="14" name="object 5">
            <a:extLst>
              <a:ext uri="{FF2B5EF4-FFF2-40B4-BE49-F238E27FC236}">
                <a16:creationId xmlns:a16="http://schemas.microsoft.com/office/drawing/2014/main" id="{1F0E72F1-7D0F-DD4D-F035-261E53C44C1F}"/>
              </a:ext>
            </a:extLst>
          </p:cNvPr>
          <p:cNvSpPr txBox="1"/>
          <p:nvPr/>
        </p:nvSpPr>
        <p:spPr>
          <a:xfrm>
            <a:off x="4264855" y="927438"/>
            <a:ext cx="2126798" cy="169704"/>
          </a:xfrm>
          <a:prstGeom prst="rect">
            <a:avLst/>
          </a:prstGeom>
        </p:spPr>
        <p:txBody>
          <a:bodyPr vert="horz" wrap="square" lIns="0" tIns="8043" rIns="0" bIns="0" rtlCol="0">
            <a:spAutoFit/>
          </a:bodyPr>
          <a:lstStyle/>
          <a:p>
            <a:pPr marL="8467">
              <a:spcBef>
                <a:spcPts val="63"/>
              </a:spcBef>
            </a:pPr>
            <a:r>
              <a:rPr lang="en-US" sz="1050" b="1" spc="-13">
                <a:solidFill>
                  <a:srgbClr val="FFFFFF"/>
                </a:solidFill>
                <a:latin typeface="Trebuchet MS"/>
                <a:cs typeface="Trebuchet MS"/>
              </a:rPr>
              <a:t>F A I L E D    C A S E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9EDBD9D3-6FB8-F66E-FCD3-9F17CFD62086}"/>
              </a:ext>
            </a:extLst>
          </p:cNvPr>
          <p:cNvSpPr txBox="1"/>
          <p:nvPr/>
        </p:nvSpPr>
        <p:spPr>
          <a:xfrm>
            <a:off x="4264855" y="3577229"/>
            <a:ext cx="2126798" cy="169704"/>
          </a:xfrm>
          <a:prstGeom prst="rect">
            <a:avLst/>
          </a:prstGeom>
        </p:spPr>
        <p:txBody>
          <a:bodyPr vert="horz" wrap="square" lIns="0" tIns="8043" rIns="0" bIns="0" rtlCol="0">
            <a:spAutoFit/>
          </a:bodyPr>
          <a:lstStyle/>
          <a:p>
            <a:pPr marL="8467">
              <a:spcBef>
                <a:spcPts val="63"/>
              </a:spcBef>
            </a:pPr>
            <a:r>
              <a:rPr lang="en-US" sz="1050" b="1" spc="-13">
                <a:solidFill>
                  <a:srgbClr val="FFFFFF"/>
                </a:solidFill>
                <a:latin typeface="Trebuchet MS"/>
                <a:cs typeface="Trebuchet MS"/>
              </a:rPr>
              <a:t>S U C </a:t>
            </a:r>
            <a:r>
              <a:rPr lang="en-US" sz="1050" b="1" spc="-13" err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lang="en-US" sz="1050" b="1" spc="-13">
                <a:solidFill>
                  <a:srgbClr val="FFFFFF"/>
                </a:solidFill>
                <a:latin typeface="Trebuchet MS"/>
                <a:cs typeface="Trebuchet MS"/>
              </a:rPr>
              <a:t> E S </a:t>
            </a:r>
            <a:r>
              <a:rPr lang="en-US" sz="1050" b="1" spc="-13" err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lang="en-US" sz="1050" b="1" spc="-13">
                <a:solidFill>
                  <a:srgbClr val="FFFFFF"/>
                </a:solidFill>
                <a:latin typeface="Trebuchet MS"/>
                <a:cs typeface="Trebuchet MS"/>
              </a:rPr>
              <a:t>    C A S E</a:t>
            </a:r>
            <a:endParaRPr sz="105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732621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E5E01FFD-86B2-773E-450D-5123DA17EC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81C50"/>
          </a:solidFill>
        </p:spPr>
        <p:txBody>
          <a:bodyPr wrap="square" lIns="0" tIns="0" rIns="0" bIns="0" rtlCol="0"/>
          <a:lstStyle/>
          <a:p>
            <a:endParaRPr lang="en-US" sz="1200"/>
          </a:p>
        </p:txBody>
      </p:sp>
      <p:sp>
        <p:nvSpPr>
          <p:cNvPr id="2" name="object 2"/>
          <p:cNvSpPr/>
          <p:nvPr/>
        </p:nvSpPr>
        <p:spPr>
          <a:xfrm>
            <a:off x="439386" y="532908"/>
            <a:ext cx="492760" cy="492760"/>
          </a:xfrm>
          <a:custGeom>
            <a:avLst/>
            <a:gdLst/>
            <a:ahLst/>
            <a:cxnLst/>
            <a:rect l="l" t="t" r="r" b="b"/>
            <a:pathLst>
              <a:path w="739140" h="739140">
                <a:moveTo>
                  <a:pt x="589432" y="364909"/>
                </a:moveTo>
                <a:lnTo>
                  <a:pt x="587057" y="360616"/>
                </a:lnTo>
                <a:lnTo>
                  <a:pt x="582777" y="357771"/>
                </a:lnTo>
                <a:lnTo>
                  <a:pt x="484835" y="291604"/>
                </a:lnTo>
                <a:lnTo>
                  <a:pt x="478180" y="287324"/>
                </a:lnTo>
                <a:lnTo>
                  <a:pt x="469620" y="288759"/>
                </a:lnTo>
                <a:lnTo>
                  <a:pt x="464870" y="295414"/>
                </a:lnTo>
                <a:lnTo>
                  <a:pt x="460590" y="302082"/>
                </a:lnTo>
                <a:lnTo>
                  <a:pt x="462013" y="310642"/>
                </a:lnTo>
                <a:lnTo>
                  <a:pt x="468668" y="315404"/>
                </a:lnTo>
                <a:lnTo>
                  <a:pt x="528104" y="355384"/>
                </a:lnTo>
                <a:lnTo>
                  <a:pt x="149644" y="355384"/>
                </a:lnTo>
                <a:lnTo>
                  <a:pt x="149644" y="383946"/>
                </a:lnTo>
                <a:lnTo>
                  <a:pt x="528104" y="383946"/>
                </a:lnTo>
                <a:lnTo>
                  <a:pt x="468668" y="423926"/>
                </a:lnTo>
                <a:lnTo>
                  <a:pt x="462013" y="428205"/>
                </a:lnTo>
                <a:lnTo>
                  <a:pt x="460590" y="437248"/>
                </a:lnTo>
                <a:lnTo>
                  <a:pt x="464870" y="443915"/>
                </a:lnTo>
                <a:lnTo>
                  <a:pt x="467715" y="448195"/>
                </a:lnTo>
                <a:lnTo>
                  <a:pt x="471995" y="450100"/>
                </a:lnTo>
                <a:lnTo>
                  <a:pt x="479602" y="450100"/>
                </a:lnTo>
                <a:lnTo>
                  <a:pt x="583260" y="381558"/>
                </a:lnTo>
                <a:lnTo>
                  <a:pt x="589432" y="374421"/>
                </a:lnTo>
                <a:lnTo>
                  <a:pt x="589432" y="364909"/>
                </a:lnTo>
                <a:close/>
              </a:path>
              <a:path w="739140" h="739140">
                <a:moveTo>
                  <a:pt x="738632" y="369316"/>
                </a:moveTo>
                <a:lnTo>
                  <a:pt x="735469" y="320586"/>
                </a:lnTo>
                <a:lnTo>
                  <a:pt x="726097" y="273304"/>
                </a:lnTo>
                <a:lnTo>
                  <a:pt x="716495" y="245008"/>
                </a:lnTo>
                <a:lnTo>
                  <a:pt x="716495" y="369316"/>
                </a:lnTo>
                <a:lnTo>
                  <a:pt x="713511" y="415137"/>
                </a:lnTo>
                <a:lnTo>
                  <a:pt x="704697" y="459587"/>
                </a:lnTo>
                <a:lnTo>
                  <a:pt x="690219" y="502234"/>
                </a:lnTo>
                <a:lnTo>
                  <a:pt x="670293" y="542620"/>
                </a:lnTo>
                <a:lnTo>
                  <a:pt x="645083" y="580288"/>
                </a:lnTo>
                <a:lnTo>
                  <a:pt x="614794" y="614794"/>
                </a:lnTo>
                <a:lnTo>
                  <a:pt x="580288" y="645083"/>
                </a:lnTo>
                <a:lnTo>
                  <a:pt x="542620" y="670280"/>
                </a:lnTo>
                <a:lnTo>
                  <a:pt x="502246" y="690219"/>
                </a:lnTo>
                <a:lnTo>
                  <a:pt x="459600" y="704684"/>
                </a:lnTo>
                <a:lnTo>
                  <a:pt x="415137" y="713511"/>
                </a:lnTo>
                <a:lnTo>
                  <a:pt x="369316" y="716495"/>
                </a:lnTo>
                <a:lnTo>
                  <a:pt x="323494" y="713511"/>
                </a:lnTo>
                <a:lnTo>
                  <a:pt x="279044" y="704684"/>
                </a:lnTo>
                <a:lnTo>
                  <a:pt x="236397" y="690219"/>
                </a:lnTo>
                <a:lnTo>
                  <a:pt x="196011" y="670280"/>
                </a:lnTo>
                <a:lnTo>
                  <a:pt x="158343" y="645083"/>
                </a:lnTo>
                <a:lnTo>
                  <a:pt x="123850" y="614794"/>
                </a:lnTo>
                <a:lnTo>
                  <a:pt x="93560" y="580288"/>
                </a:lnTo>
                <a:lnTo>
                  <a:pt x="68351" y="542620"/>
                </a:lnTo>
                <a:lnTo>
                  <a:pt x="48412" y="502234"/>
                </a:lnTo>
                <a:lnTo>
                  <a:pt x="33947" y="459587"/>
                </a:lnTo>
                <a:lnTo>
                  <a:pt x="25120" y="415137"/>
                </a:lnTo>
                <a:lnTo>
                  <a:pt x="22148" y="369316"/>
                </a:lnTo>
                <a:lnTo>
                  <a:pt x="25120" y="323494"/>
                </a:lnTo>
                <a:lnTo>
                  <a:pt x="33947" y="279044"/>
                </a:lnTo>
                <a:lnTo>
                  <a:pt x="48412" y="236397"/>
                </a:lnTo>
                <a:lnTo>
                  <a:pt x="68351" y="196011"/>
                </a:lnTo>
                <a:lnTo>
                  <a:pt x="93560" y="158343"/>
                </a:lnTo>
                <a:lnTo>
                  <a:pt x="123850" y="123837"/>
                </a:lnTo>
                <a:lnTo>
                  <a:pt x="158343" y="93548"/>
                </a:lnTo>
                <a:lnTo>
                  <a:pt x="196011" y="68351"/>
                </a:lnTo>
                <a:lnTo>
                  <a:pt x="236397" y="48412"/>
                </a:lnTo>
                <a:lnTo>
                  <a:pt x="279044" y="33947"/>
                </a:lnTo>
                <a:lnTo>
                  <a:pt x="323494" y="25120"/>
                </a:lnTo>
                <a:lnTo>
                  <a:pt x="369316" y="22136"/>
                </a:lnTo>
                <a:lnTo>
                  <a:pt x="415137" y="25120"/>
                </a:lnTo>
                <a:lnTo>
                  <a:pt x="459600" y="33947"/>
                </a:lnTo>
                <a:lnTo>
                  <a:pt x="502246" y="48412"/>
                </a:lnTo>
                <a:lnTo>
                  <a:pt x="542620" y="68351"/>
                </a:lnTo>
                <a:lnTo>
                  <a:pt x="580288" y="93548"/>
                </a:lnTo>
                <a:lnTo>
                  <a:pt x="614794" y="123837"/>
                </a:lnTo>
                <a:lnTo>
                  <a:pt x="645083" y="158343"/>
                </a:lnTo>
                <a:lnTo>
                  <a:pt x="670293" y="196011"/>
                </a:lnTo>
                <a:lnTo>
                  <a:pt x="690219" y="236397"/>
                </a:lnTo>
                <a:lnTo>
                  <a:pt x="704697" y="279044"/>
                </a:lnTo>
                <a:lnTo>
                  <a:pt x="713511" y="323494"/>
                </a:lnTo>
                <a:lnTo>
                  <a:pt x="716495" y="369316"/>
                </a:lnTo>
                <a:lnTo>
                  <a:pt x="716495" y="245008"/>
                </a:lnTo>
                <a:lnTo>
                  <a:pt x="689521" y="185013"/>
                </a:lnTo>
                <a:lnTo>
                  <a:pt x="662698" y="144932"/>
                </a:lnTo>
                <a:lnTo>
                  <a:pt x="630440" y="108191"/>
                </a:lnTo>
                <a:lnTo>
                  <a:pt x="593750" y="75933"/>
                </a:lnTo>
                <a:lnTo>
                  <a:pt x="553681" y="49110"/>
                </a:lnTo>
                <a:lnTo>
                  <a:pt x="510730" y="27914"/>
                </a:lnTo>
                <a:lnTo>
                  <a:pt x="465353" y="12534"/>
                </a:lnTo>
                <a:lnTo>
                  <a:pt x="418058" y="3162"/>
                </a:lnTo>
                <a:lnTo>
                  <a:pt x="369316" y="0"/>
                </a:lnTo>
                <a:lnTo>
                  <a:pt x="320573" y="3162"/>
                </a:lnTo>
                <a:lnTo>
                  <a:pt x="273278" y="12534"/>
                </a:lnTo>
                <a:lnTo>
                  <a:pt x="227914" y="27914"/>
                </a:lnTo>
                <a:lnTo>
                  <a:pt x="184950" y="49110"/>
                </a:lnTo>
                <a:lnTo>
                  <a:pt x="144881" y="75933"/>
                </a:lnTo>
                <a:lnTo>
                  <a:pt x="108204" y="108191"/>
                </a:lnTo>
                <a:lnTo>
                  <a:pt x="75946" y="144881"/>
                </a:lnTo>
                <a:lnTo>
                  <a:pt x="49110" y="184950"/>
                </a:lnTo>
                <a:lnTo>
                  <a:pt x="27914" y="227901"/>
                </a:lnTo>
                <a:lnTo>
                  <a:pt x="12534" y="273278"/>
                </a:lnTo>
                <a:lnTo>
                  <a:pt x="3162" y="320573"/>
                </a:lnTo>
                <a:lnTo>
                  <a:pt x="0" y="369316"/>
                </a:lnTo>
                <a:lnTo>
                  <a:pt x="3162" y="418058"/>
                </a:lnTo>
                <a:lnTo>
                  <a:pt x="12534" y="465353"/>
                </a:lnTo>
                <a:lnTo>
                  <a:pt x="27914" y="510730"/>
                </a:lnTo>
                <a:lnTo>
                  <a:pt x="49110" y="553681"/>
                </a:lnTo>
                <a:lnTo>
                  <a:pt x="75946" y="593750"/>
                </a:lnTo>
                <a:lnTo>
                  <a:pt x="108204" y="630440"/>
                </a:lnTo>
                <a:lnTo>
                  <a:pt x="144881" y="662686"/>
                </a:lnTo>
                <a:lnTo>
                  <a:pt x="184950" y="689521"/>
                </a:lnTo>
                <a:lnTo>
                  <a:pt x="227914" y="710717"/>
                </a:lnTo>
                <a:lnTo>
                  <a:pt x="273278" y="726097"/>
                </a:lnTo>
                <a:lnTo>
                  <a:pt x="320573" y="735469"/>
                </a:lnTo>
                <a:lnTo>
                  <a:pt x="369316" y="738632"/>
                </a:lnTo>
                <a:lnTo>
                  <a:pt x="418058" y="735469"/>
                </a:lnTo>
                <a:lnTo>
                  <a:pt x="465353" y="726097"/>
                </a:lnTo>
                <a:lnTo>
                  <a:pt x="510730" y="710717"/>
                </a:lnTo>
                <a:lnTo>
                  <a:pt x="553681" y="689521"/>
                </a:lnTo>
                <a:lnTo>
                  <a:pt x="593750" y="662686"/>
                </a:lnTo>
                <a:lnTo>
                  <a:pt x="630440" y="630440"/>
                </a:lnTo>
                <a:lnTo>
                  <a:pt x="662698" y="593750"/>
                </a:lnTo>
                <a:lnTo>
                  <a:pt x="689521" y="553681"/>
                </a:lnTo>
                <a:lnTo>
                  <a:pt x="710717" y="510730"/>
                </a:lnTo>
                <a:lnTo>
                  <a:pt x="726097" y="465353"/>
                </a:lnTo>
                <a:lnTo>
                  <a:pt x="735469" y="418058"/>
                </a:lnTo>
                <a:lnTo>
                  <a:pt x="738632" y="3693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3" name="object 20">
            <a:extLst>
              <a:ext uri="{FF2B5EF4-FFF2-40B4-BE49-F238E27FC236}">
                <a16:creationId xmlns:a16="http://schemas.microsoft.com/office/drawing/2014/main" id="{79BA14E5-9A71-2BEF-27DE-A41CE7C2B45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94389" y="9541809"/>
            <a:ext cx="12801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50" b="0" i="0" kern="1200">
                <a:solidFill>
                  <a:schemeClr val="bg1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67">
              <a:lnSpc>
                <a:spcPts val="640"/>
              </a:lnSpc>
              <a:spcBef>
                <a:spcPts val="63"/>
              </a:spcBef>
              <a:tabLst>
                <a:tab pos="574491" algn="l"/>
              </a:tabLst>
            </a:pPr>
            <a:r>
              <a:rPr lang="pt-BR" spc="-40"/>
              <a:t>F</a:t>
            </a:r>
            <a:r>
              <a:rPr lang="pt-BR" spc="175"/>
              <a:t> </a:t>
            </a:r>
            <a:r>
              <a:rPr lang="pt-BR" spc="65"/>
              <a:t>s</a:t>
            </a:r>
            <a:r>
              <a:rPr lang="pt-BR" spc="180"/>
              <a:t> </a:t>
            </a:r>
            <a:r>
              <a:rPr lang="pt-BR" spc="-20"/>
              <a:t>e</a:t>
            </a:r>
            <a:r>
              <a:rPr lang="pt-BR" spc="175"/>
              <a:t> </a:t>
            </a:r>
            <a:r>
              <a:rPr lang="pt-BR" spc="60"/>
              <a:t>c</a:t>
            </a:r>
            <a:r>
              <a:rPr lang="pt-BR" spc="180"/>
              <a:t> </a:t>
            </a:r>
            <a:r>
              <a:rPr lang="pt-BR" spc="5">
                <a:latin typeface="Trebuchet MS"/>
                <a:cs typeface="Trebuchet MS"/>
              </a:rPr>
              <a:t>-</a:t>
            </a:r>
            <a:r>
              <a:rPr lang="pt-BR" spc="190">
                <a:latin typeface="Trebuchet MS"/>
                <a:cs typeface="Trebuchet MS"/>
              </a:rPr>
              <a:t> </a:t>
            </a:r>
            <a:r>
              <a:rPr lang="pt-BR" spc="65"/>
              <a:t>s</a:t>
            </a:r>
            <a:r>
              <a:rPr lang="pt-BR" spc="175"/>
              <a:t> </a:t>
            </a:r>
            <a:r>
              <a:rPr lang="pt-BR" spc="65"/>
              <a:t>s	</a:t>
            </a:r>
            <a:r>
              <a:rPr lang="pt-BR" spc="15">
                <a:latin typeface="Trebuchet MS"/>
                <a:cs typeface="Trebuchet MS"/>
              </a:rPr>
              <a:t>2</a:t>
            </a:r>
            <a:r>
              <a:rPr lang="pt-BR" spc="160">
                <a:latin typeface="Trebuchet MS"/>
                <a:cs typeface="Trebuchet MS"/>
              </a:rPr>
              <a:t> </a:t>
            </a:r>
            <a:r>
              <a:rPr lang="pt-BR" spc="20">
                <a:latin typeface="Trebuchet MS"/>
                <a:cs typeface="Trebuchet MS"/>
              </a:rPr>
              <a:t>0</a:t>
            </a:r>
            <a:r>
              <a:rPr lang="pt-BR" spc="155">
                <a:latin typeface="Trebuchet MS"/>
                <a:cs typeface="Trebuchet MS"/>
              </a:rPr>
              <a:t> </a:t>
            </a:r>
            <a:r>
              <a:rPr lang="pt-BR" spc="15">
                <a:latin typeface="Trebuchet MS"/>
                <a:cs typeface="Trebuchet MS"/>
              </a:rPr>
              <a:t>2</a:t>
            </a:r>
            <a:r>
              <a:rPr lang="pt-BR" spc="160">
                <a:latin typeface="Trebuchet MS"/>
                <a:cs typeface="Trebuchet MS"/>
              </a:rPr>
              <a:t> </a:t>
            </a:r>
            <a:r>
              <a:rPr lang="pt-BR" spc="20">
                <a:latin typeface="Trebuchet MS"/>
                <a:cs typeface="Trebuchet MS"/>
              </a:rPr>
              <a:t>0</a:t>
            </a:r>
            <a:endParaRPr sz="600" spc="13">
              <a:latin typeface="Trebuchet MS"/>
              <a:cs typeface="Trebuchet MS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81C3EA18-7C6D-6F62-358C-560D2E318814}"/>
              </a:ext>
            </a:extLst>
          </p:cNvPr>
          <p:cNvSpPr txBox="1">
            <a:spLocks/>
          </p:cNvSpPr>
          <p:nvPr/>
        </p:nvSpPr>
        <p:spPr>
          <a:xfrm>
            <a:off x="932146" y="2652564"/>
            <a:ext cx="2750854" cy="2113826"/>
          </a:xfrm>
          <a:prstGeom prst="rect">
            <a:avLst/>
          </a:prstGeom>
        </p:spPr>
        <p:txBody>
          <a:bodyPr vert="horz" wrap="square" lIns="0" tIns="8043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8467" algn="ctr">
              <a:spcBef>
                <a:spcPts val="63"/>
              </a:spcBef>
            </a:pPr>
            <a:r>
              <a:rPr lang="en-US" sz="4000" kern="0" spc="17">
                <a:solidFill>
                  <a:srgbClr val="FFFFFF"/>
                </a:solidFill>
                <a:latin typeface="Trebuchet MS"/>
                <a:cs typeface="Trebuchet MS"/>
              </a:rPr>
              <a:t>Example 3:</a:t>
            </a:r>
          </a:p>
          <a:p>
            <a:pPr marL="8467" algn="ctr">
              <a:spcBef>
                <a:spcPts val="63"/>
              </a:spcBef>
            </a:pPr>
            <a:r>
              <a:rPr lang="en-US" sz="3200" kern="0" spc="17">
                <a:solidFill>
                  <a:srgbClr val="FFFFFF"/>
                </a:solidFill>
                <a:latin typeface="Trebuchet MS"/>
                <a:cs typeface="Trebuchet MS"/>
              </a:rPr>
              <a:t>N must be larger than flag bytes</a:t>
            </a:r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1F0E72F1-7D0F-DD4D-F035-261E53C44C1F}"/>
              </a:ext>
            </a:extLst>
          </p:cNvPr>
          <p:cNvSpPr txBox="1"/>
          <p:nvPr/>
        </p:nvSpPr>
        <p:spPr>
          <a:xfrm>
            <a:off x="4264855" y="927438"/>
            <a:ext cx="2126798" cy="169704"/>
          </a:xfrm>
          <a:prstGeom prst="rect">
            <a:avLst/>
          </a:prstGeom>
        </p:spPr>
        <p:txBody>
          <a:bodyPr vert="horz" wrap="square" lIns="0" tIns="8043" rIns="0" bIns="0" rtlCol="0">
            <a:spAutoFit/>
          </a:bodyPr>
          <a:lstStyle/>
          <a:p>
            <a:pPr marL="8467">
              <a:spcBef>
                <a:spcPts val="63"/>
              </a:spcBef>
            </a:pPr>
            <a:r>
              <a:rPr lang="en-US" sz="1050" b="1" spc="-13">
                <a:solidFill>
                  <a:srgbClr val="FFFFFF"/>
                </a:solidFill>
                <a:latin typeface="Trebuchet MS"/>
                <a:cs typeface="Trebuchet MS"/>
              </a:rPr>
              <a:t>F A I L E D    C A S E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9EDBD9D3-6FB8-F66E-FCD3-9F17CFD62086}"/>
              </a:ext>
            </a:extLst>
          </p:cNvPr>
          <p:cNvSpPr txBox="1"/>
          <p:nvPr/>
        </p:nvSpPr>
        <p:spPr>
          <a:xfrm>
            <a:off x="4264855" y="3577229"/>
            <a:ext cx="2126798" cy="169704"/>
          </a:xfrm>
          <a:prstGeom prst="rect">
            <a:avLst/>
          </a:prstGeom>
        </p:spPr>
        <p:txBody>
          <a:bodyPr vert="horz" wrap="square" lIns="0" tIns="8043" rIns="0" bIns="0" rtlCol="0">
            <a:spAutoFit/>
          </a:bodyPr>
          <a:lstStyle/>
          <a:p>
            <a:pPr marL="8467">
              <a:spcBef>
                <a:spcPts val="63"/>
              </a:spcBef>
            </a:pPr>
            <a:r>
              <a:rPr lang="en-US" sz="1050" b="1" spc="-13">
                <a:solidFill>
                  <a:srgbClr val="FFFFFF"/>
                </a:solidFill>
                <a:latin typeface="Trebuchet MS"/>
                <a:cs typeface="Trebuchet MS"/>
              </a:rPr>
              <a:t>S U C </a:t>
            </a:r>
            <a:r>
              <a:rPr lang="en-US" sz="1050" b="1" spc="-13" err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lang="en-US" sz="1050" b="1" spc="-13">
                <a:solidFill>
                  <a:srgbClr val="FFFFFF"/>
                </a:solidFill>
                <a:latin typeface="Trebuchet MS"/>
                <a:cs typeface="Trebuchet MS"/>
              </a:rPr>
              <a:t> E S </a:t>
            </a:r>
            <a:r>
              <a:rPr lang="en-US" sz="1050" b="1" spc="-13" err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lang="en-US" sz="1050" b="1" spc="-13">
                <a:solidFill>
                  <a:srgbClr val="FFFFFF"/>
                </a:solidFill>
                <a:latin typeface="Trebuchet MS"/>
                <a:cs typeface="Trebuchet MS"/>
              </a:rPr>
              <a:t>    C A S E</a:t>
            </a:r>
            <a:endParaRPr sz="1050">
              <a:latin typeface="Trebuchet MS"/>
              <a:cs typeface="Trebuchet M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C56A71-2CEE-7423-71E2-AB23A1026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855" y="3809054"/>
            <a:ext cx="5524979" cy="22709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8A4200-E8D8-326F-6A31-45DF6B1A8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4854" y="1159263"/>
            <a:ext cx="5524979" cy="227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212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E5E01FFD-86B2-773E-450D-5123DA17EC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81C50"/>
          </a:solidFill>
        </p:spPr>
        <p:txBody>
          <a:bodyPr wrap="square" lIns="0" tIns="0" rIns="0" bIns="0" rtlCol="0"/>
          <a:lstStyle/>
          <a:p>
            <a:endParaRPr lang="en-US" sz="1200"/>
          </a:p>
        </p:txBody>
      </p:sp>
      <p:sp>
        <p:nvSpPr>
          <p:cNvPr id="2" name="object 2"/>
          <p:cNvSpPr/>
          <p:nvPr/>
        </p:nvSpPr>
        <p:spPr>
          <a:xfrm>
            <a:off x="439386" y="532908"/>
            <a:ext cx="492760" cy="492760"/>
          </a:xfrm>
          <a:custGeom>
            <a:avLst/>
            <a:gdLst/>
            <a:ahLst/>
            <a:cxnLst/>
            <a:rect l="l" t="t" r="r" b="b"/>
            <a:pathLst>
              <a:path w="739140" h="739140">
                <a:moveTo>
                  <a:pt x="589432" y="364909"/>
                </a:moveTo>
                <a:lnTo>
                  <a:pt x="587057" y="360616"/>
                </a:lnTo>
                <a:lnTo>
                  <a:pt x="582777" y="357771"/>
                </a:lnTo>
                <a:lnTo>
                  <a:pt x="484835" y="291604"/>
                </a:lnTo>
                <a:lnTo>
                  <a:pt x="478180" y="287324"/>
                </a:lnTo>
                <a:lnTo>
                  <a:pt x="469620" y="288759"/>
                </a:lnTo>
                <a:lnTo>
                  <a:pt x="464870" y="295414"/>
                </a:lnTo>
                <a:lnTo>
                  <a:pt x="460590" y="302082"/>
                </a:lnTo>
                <a:lnTo>
                  <a:pt x="462013" y="310642"/>
                </a:lnTo>
                <a:lnTo>
                  <a:pt x="468668" y="315404"/>
                </a:lnTo>
                <a:lnTo>
                  <a:pt x="528104" y="355384"/>
                </a:lnTo>
                <a:lnTo>
                  <a:pt x="149644" y="355384"/>
                </a:lnTo>
                <a:lnTo>
                  <a:pt x="149644" y="383946"/>
                </a:lnTo>
                <a:lnTo>
                  <a:pt x="528104" y="383946"/>
                </a:lnTo>
                <a:lnTo>
                  <a:pt x="468668" y="423926"/>
                </a:lnTo>
                <a:lnTo>
                  <a:pt x="462013" y="428205"/>
                </a:lnTo>
                <a:lnTo>
                  <a:pt x="460590" y="437248"/>
                </a:lnTo>
                <a:lnTo>
                  <a:pt x="464870" y="443915"/>
                </a:lnTo>
                <a:lnTo>
                  <a:pt x="467715" y="448195"/>
                </a:lnTo>
                <a:lnTo>
                  <a:pt x="471995" y="450100"/>
                </a:lnTo>
                <a:lnTo>
                  <a:pt x="479602" y="450100"/>
                </a:lnTo>
                <a:lnTo>
                  <a:pt x="583260" y="381558"/>
                </a:lnTo>
                <a:lnTo>
                  <a:pt x="589432" y="374421"/>
                </a:lnTo>
                <a:lnTo>
                  <a:pt x="589432" y="364909"/>
                </a:lnTo>
                <a:close/>
              </a:path>
              <a:path w="739140" h="739140">
                <a:moveTo>
                  <a:pt x="738632" y="369316"/>
                </a:moveTo>
                <a:lnTo>
                  <a:pt x="735469" y="320586"/>
                </a:lnTo>
                <a:lnTo>
                  <a:pt x="726097" y="273304"/>
                </a:lnTo>
                <a:lnTo>
                  <a:pt x="716495" y="245008"/>
                </a:lnTo>
                <a:lnTo>
                  <a:pt x="716495" y="369316"/>
                </a:lnTo>
                <a:lnTo>
                  <a:pt x="713511" y="415137"/>
                </a:lnTo>
                <a:lnTo>
                  <a:pt x="704697" y="459587"/>
                </a:lnTo>
                <a:lnTo>
                  <a:pt x="690219" y="502234"/>
                </a:lnTo>
                <a:lnTo>
                  <a:pt x="670293" y="542620"/>
                </a:lnTo>
                <a:lnTo>
                  <a:pt x="645083" y="580288"/>
                </a:lnTo>
                <a:lnTo>
                  <a:pt x="614794" y="614794"/>
                </a:lnTo>
                <a:lnTo>
                  <a:pt x="580288" y="645083"/>
                </a:lnTo>
                <a:lnTo>
                  <a:pt x="542620" y="670280"/>
                </a:lnTo>
                <a:lnTo>
                  <a:pt x="502246" y="690219"/>
                </a:lnTo>
                <a:lnTo>
                  <a:pt x="459600" y="704684"/>
                </a:lnTo>
                <a:lnTo>
                  <a:pt x="415137" y="713511"/>
                </a:lnTo>
                <a:lnTo>
                  <a:pt x="369316" y="716495"/>
                </a:lnTo>
                <a:lnTo>
                  <a:pt x="323494" y="713511"/>
                </a:lnTo>
                <a:lnTo>
                  <a:pt x="279044" y="704684"/>
                </a:lnTo>
                <a:lnTo>
                  <a:pt x="236397" y="690219"/>
                </a:lnTo>
                <a:lnTo>
                  <a:pt x="196011" y="670280"/>
                </a:lnTo>
                <a:lnTo>
                  <a:pt x="158343" y="645083"/>
                </a:lnTo>
                <a:lnTo>
                  <a:pt x="123850" y="614794"/>
                </a:lnTo>
                <a:lnTo>
                  <a:pt x="93560" y="580288"/>
                </a:lnTo>
                <a:lnTo>
                  <a:pt x="68351" y="542620"/>
                </a:lnTo>
                <a:lnTo>
                  <a:pt x="48412" y="502234"/>
                </a:lnTo>
                <a:lnTo>
                  <a:pt x="33947" y="459587"/>
                </a:lnTo>
                <a:lnTo>
                  <a:pt x="25120" y="415137"/>
                </a:lnTo>
                <a:lnTo>
                  <a:pt x="22148" y="369316"/>
                </a:lnTo>
                <a:lnTo>
                  <a:pt x="25120" y="323494"/>
                </a:lnTo>
                <a:lnTo>
                  <a:pt x="33947" y="279044"/>
                </a:lnTo>
                <a:lnTo>
                  <a:pt x="48412" y="236397"/>
                </a:lnTo>
                <a:lnTo>
                  <a:pt x="68351" y="196011"/>
                </a:lnTo>
                <a:lnTo>
                  <a:pt x="93560" y="158343"/>
                </a:lnTo>
                <a:lnTo>
                  <a:pt x="123850" y="123837"/>
                </a:lnTo>
                <a:lnTo>
                  <a:pt x="158343" y="93548"/>
                </a:lnTo>
                <a:lnTo>
                  <a:pt x="196011" y="68351"/>
                </a:lnTo>
                <a:lnTo>
                  <a:pt x="236397" y="48412"/>
                </a:lnTo>
                <a:lnTo>
                  <a:pt x="279044" y="33947"/>
                </a:lnTo>
                <a:lnTo>
                  <a:pt x="323494" y="25120"/>
                </a:lnTo>
                <a:lnTo>
                  <a:pt x="369316" y="22136"/>
                </a:lnTo>
                <a:lnTo>
                  <a:pt x="415137" y="25120"/>
                </a:lnTo>
                <a:lnTo>
                  <a:pt x="459600" y="33947"/>
                </a:lnTo>
                <a:lnTo>
                  <a:pt x="502246" y="48412"/>
                </a:lnTo>
                <a:lnTo>
                  <a:pt x="542620" y="68351"/>
                </a:lnTo>
                <a:lnTo>
                  <a:pt x="580288" y="93548"/>
                </a:lnTo>
                <a:lnTo>
                  <a:pt x="614794" y="123837"/>
                </a:lnTo>
                <a:lnTo>
                  <a:pt x="645083" y="158343"/>
                </a:lnTo>
                <a:lnTo>
                  <a:pt x="670293" y="196011"/>
                </a:lnTo>
                <a:lnTo>
                  <a:pt x="690219" y="236397"/>
                </a:lnTo>
                <a:lnTo>
                  <a:pt x="704697" y="279044"/>
                </a:lnTo>
                <a:lnTo>
                  <a:pt x="713511" y="323494"/>
                </a:lnTo>
                <a:lnTo>
                  <a:pt x="716495" y="369316"/>
                </a:lnTo>
                <a:lnTo>
                  <a:pt x="716495" y="245008"/>
                </a:lnTo>
                <a:lnTo>
                  <a:pt x="689521" y="185013"/>
                </a:lnTo>
                <a:lnTo>
                  <a:pt x="662698" y="144932"/>
                </a:lnTo>
                <a:lnTo>
                  <a:pt x="630440" y="108191"/>
                </a:lnTo>
                <a:lnTo>
                  <a:pt x="593750" y="75933"/>
                </a:lnTo>
                <a:lnTo>
                  <a:pt x="553681" y="49110"/>
                </a:lnTo>
                <a:lnTo>
                  <a:pt x="510730" y="27914"/>
                </a:lnTo>
                <a:lnTo>
                  <a:pt x="465353" y="12534"/>
                </a:lnTo>
                <a:lnTo>
                  <a:pt x="418058" y="3162"/>
                </a:lnTo>
                <a:lnTo>
                  <a:pt x="369316" y="0"/>
                </a:lnTo>
                <a:lnTo>
                  <a:pt x="320573" y="3162"/>
                </a:lnTo>
                <a:lnTo>
                  <a:pt x="273278" y="12534"/>
                </a:lnTo>
                <a:lnTo>
                  <a:pt x="227914" y="27914"/>
                </a:lnTo>
                <a:lnTo>
                  <a:pt x="184950" y="49110"/>
                </a:lnTo>
                <a:lnTo>
                  <a:pt x="144881" y="75933"/>
                </a:lnTo>
                <a:lnTo>
                  <a:pt x="108204" y="108191"/>
                </a:lnTo>
                <a:lnTo>
                  <a:pt x="75946" y="144881"/>
                </a:lnTo>
                <a:lnTo>
                  <a:pt x="49110" y="184950"/>
                </a:lnTo>
                <a:lnTo>
                  <a:pt x="27914" y="227901"/>
                </a:lnTo>
                <a:lnTo>
                  <a:pt x="12534" y="273278"/>
                </a:lnTo>
                <a:lnTo>
                  <a:pt x="3162" y="320573"/>
                </a:lnTo>
                <a:lnTo>
                  <a:pt x="0" y="369316"/>
                </a:lnTo>
                <a:lnTo>
                  <a:pt x="3162" y="418058"/>
                </a:lnTo>
                <a:lnTo>
                  <a:pt x="12534" y="465353"/>
                </a:lnTo>
                <a:lnTo>
                  <a:pt x="27914" y="510730"/>
                </a:lnTo>
                <a:lnTo>
                  <a:pt x="49110" y="553681"/>
                </a:lnTo>
                <a:lnTo>
                  <a:pt x="75946" y="593750"/>
                </a:lnTo>
                <a:lnTo>
                  <a:pt x="108204" y="630440"/>
                </a:lnTo>
                <a:lnTo>
                  <a:pt x="144881" y="662686"/>
                </a:lnTo>
                <a:lnTo>
                  <a:pt x="184950" y="689521"/>
                </a:lnTo>
                <a:lnTo>
                  <a:pt x="227914" y="710717"/>
                </a:lnTo>
                <a:lnTo>
                  <a:pt x="273278" y="726097"/>
                </a:lnTo>
                <a:lnTo>
                  <a:pt x="320573" y="735469"/>
                </a:lnTo>
                <a:lnTo>
                  <a:pt x="369316" y="738632"/>
                </a:lnTo>
                <a:lnTo>
                  <a:pt x="418058" y="735469"/>
                </a:lnTo>
                <a:lnTo>
                  <a:pt x="465353" y="726097"/>
                </a:lnTo>
                <a:lnTo>
                  <a:pt x="510730" y="710717"/>
                </a:lnTo>
                <a:lnTo>
                  <a:pt x="553681" y="689521"/>
                </a:lnTo>
                <a:lnTo>
                  <a:pt x="593750" y="662686"/>
                </a:lnTo>
                <a:lnTo>
                  <a:pt x="630440" y="630440"/>
                </a:lnTo>
                <a:lnTo>
                  <a:pt x="662698" y="593750"/>
                </a:lnTo>
                <a:lnTo>
                  <a:pt x="689521" y="553681"/>
                </a:lnTo>
                <a:lnTo>
                  <a:pt x="710717" y="510730"/>
                </a:lnTo>
                <a:lnTo>
                  <a:pt x="726097" y="465353"/>
                </a:lnTo>
                <a:lnTo>
                  <a:pt x="735469" y="418058"/>
                </a:lnTo>
                <a:lnTo>
                  <a:pt x="738632" y="3693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3" name="object 20">
            <a:extLst>
              <a:ext uri="{FF2B5EF4-FFF2-40B4-BE49-F238E27FC236}">
                <a16:creationId xmlns:a16="http://schemas.microsoft.com/office/drawing/2014/main" id="{79BA14E5-9A71-2BEF-27DE-A41CE7C2B45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94389" y="9541809"/>
            <a:ext cx="12801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50" b="0" i="0" kern="1200">
                <a:solidFill>
                  <a:schemeClr val="bg1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67">
              <a:lnSpc>
                <a:spcPts val="640"/>
              </a:lnSpc>
              <a:spcBef>
                <a:spcPts val="63"/>
              </a:spcBef>
              <a:tabLst>
                <a:tab pos="574491" algn="l"/>
              </a:tabLst>
            </a:pPr>
            <a:r>
              <a:rPr lang="pt-BR" spc="-40"/>
              <a:t>F</a:t>
            </a:r>
            <a:r>
              <a:rPr lang="pt-BR" spc="175"/>
              <a:t> </a:t>
            </a:r>
            <a:r>
              <a:rPr lang="pt-BR" spc="65"/>
              <a:t>s</a:t>
            </a:r>
            <a:r>
              <a:rPr lang="pt-BR" spc="180"/>
              <a:t> </a:t>
            </a:r>
            <a:r>
              <a:rPr lang="pt-BR" spc="-20"/>
              <a:t>e</a:t>
            </a:r>
            <a:r>
              <a:rPr lang="pt-BR" spc="175"/>
              <a:t> </a:t>
            </a:r>
            <a:r>
              <a:rPr lang="pt-BR" spc="60"/>
              <a:t>c</a:t>
            </a:r>
            <a:r>
              <a:rPr lang="pt-BR" spc="180"/>
              <a:t> </a:t>
            </a:r>
            <a:r>
              <a:rPr lang="pt-BR" spc="5">
                <a:latin typeface="Trebuchet MS"/>
                <a:cs typeface="Trebuchet MS"/>
              </a:rPr>
              <a:t>-</a:t>
            </a:r>
            <a:r>
              <a:rPr lang="pt-BR" spc="190">
                <a:latin typeface="Trebuchet MS"/>
                <a:cs typeface="Trebuchet MS"/>
              </a:rPr>
              <a:t> </a:t>
            </a:r>
            <a:r>
              <a:rPr lang="pt-BR" spc="65"/>
              <a:t>s</a:t>
            </a:r>
            <a:r>
              <a:rPr lang="pt-BR" spc="175"/>
              <a:t> </a:t>
            </a:r>
            <a:r>
              <a:rPr lang="pt-BR" spc="65"/>
              <a:t>s	</a:t>
            </a:r>
            <a:r>
              <a:rPr lang="pt-BR" spc="15">
                <a:latin typeface="Trebuchet MS"/>
                <a:cs typeface="Trebuchet MS"/>
              </a:rPr>
              <a:t>2</a:t>
            </a:r>
            <a:r>
              <a:rPr lang="pt-BR" spc="160">
                <a:latin typeface="Trebuchet MS"/>
                <a:cs typeface="Trebuchet MS"/>
              </a:rPr>
              <a:t> </a:t>
            </a:r>
            <a:r>
              <a:rPr lang="pt-BR" spc="20">
                <a:latin typeface="Trebuchet MS"/>
                <a:cs typeface="Trebuchet MS"/>
              </a:rPr>
              <a:t>0</a:t>
            </a:r>
            <a:r>
              <a:rPr lang="pt-BR" spc="155">
                <a:latin typeface="Trebuchet MS"/>
                <a:cs typeface="Trebuchet MS"/>
              </a:rPr>
              <a:t> </a:t>
            </a:r>
            <a:r>
              <a:rPr lang="pt-BR" spc="15">
                <a:latin typeface="Trebuchet MS"/>
                <a:cs typeface="Trebuchet MS"/>
              </a:rPr>
              <a:t>2</a:t>
            </a:r>
            <a:r>
              <a:rPr lang="pt-BR" spc="160">
                <a:latin typeface="Trebuchet MS"/>
                <a:cs typeface="Trebuchet MS"/>
              </a:rPr>
              <a:t> </a:t>
            </a:r>
            <a:r>
              <a:rPr lang="pt-BR" spc="20">
                <a:latin typeface="Trebuchet MS"/>
                <a:cs typeface="Trebuchet MS"/>
              </a:rPr>
              <a:t>0</a:t>
            </a:r>
            <a:endParaRPr sz="600" spc="13">
              <a:latin typeface="Trebuchet MS"/>
              <a:cs typeface="Trebuchet MS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81C3EA18-7C6D-6F62-358C-560D2E318814}"/>
              </a:ext>
            </a:extLst>
          </p:cNvPr>
          <p:cNvSpPr txBox="1">
            <a:spLocks/>
          </p:cNvSpPr>
          <p:nvPr/>
        </p:nvSpPr>
        <p:spPr>
          <a:xfrm>
            <a:off x="932146" y="2652564"/>
            <a:ext cx="2750854" cy="1854781"/>
          </a:xfrm>
          <a:prstGeom prst="rect">
            <a:avLst/>
          </a:prstGeom>
        </p:spPr>
        <p:txBody>
          <a:bodyPr vert="horz" wrap="square" lIns="0" tIns="8043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8467" algn="ctr">
              <a:spcBef>
                <a:spcPts val="63"/>
              </a:spcBef>
            </a:pPr>
            <a:r>
              <a:rPr lang="en-US" sz="4000" kern="0" spc="17">
                <a:solidFill>
                  <a:srgbClr val="FFFFFF"/>
                </a:solidFill>
                <a:latin typeface="Trebuchet MS"/>
                <a:cs typeface="Trebuchet MS"/>
              </a:rPr>
              <a:t>Example: Create Challenge</a:t>
            </a:r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1F0E72F1-7D0F-DD4D-F035-261E53C44C1F}"/>
              </a:ext>
            </a:extLst>
          </p:cNvPr>
          <p:cNvSpPr txBox="1"/>
          <p:nvPr/>
        </p:nvSpPr>
        <p:spPr>
          <a:xfrm>
            <a:off x="4336573" y="1302410"/>
            <a:ext cx="2126798" cy="169704"/>
          </a:xfrm>
          <a:prstGeom prst="rect">
            <a:avLst/>
          </a:prstGeom>
        </p:spPr>
        <p:txBody>
          <a:bodyPr vert="horz" wrap="square" lIns="0" tIns="8043" rIns="0" bIns="0" rtlCol="0">
            <a:spAutoFit/>
          </a:bodyPr>
          <a:lstStyle/>
          <a:p>
            <a:pPr marL="8467">
              <a:spcBef>
                <a:spcPts val="63"/>
              </a:spcBef>
            </a:pPr>
            <a:r>
              <a:rPr lang="en-US" sz="1050" b="1" spc="-13">
                <a:solidFill>
                  <a:srgbClr val="FFFFFF"/>
                </a:solidFill>
                <a:latin typeface="Trebuchet MS"/>
                <a:cs typeface="Trebuchet MS"/>
              </a:rPr>
              <a:t>B A S E    B L O C K</a:t>
            </a:r>
            <a:endParaRPr sz="1050">
              <a:latin typeface="Trebuchet MS"/>
              <a:cs typeface="Trebuchet M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FFF145-EBD1-4370-EBE7-90737CC5EA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551"/>
          <a:stretch/>
        </p:blipFill>
        <p:spPr>
          <a:xfrm>
            <a:off x="4336573" y="1616397"/>
            <a:ext cx="6262769" cy="393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82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E5E01FFD-86B2-773E-450D-5123DA17EC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81C50"/>
          </a:solidFill>
        </p:spPr>
        <p:txBody>
          <a:bodyPr wrap="square" lIns="0" tIns="0" rIns="0" bIns="0" rtlCol="0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200"/>
          </a:p>
        </p:txBody>
      </p:sp>
      <p:sp>
        <p:nvSpPr>
          <p:cNvPr id="2" name="object 2"/>
          <p:cNvSpPr/>
          <p:nvPr/>
        </p:nvSpPr>
        <p:spPr>
          <a:xfrm>
            <a:off x="439386" y="532908"/>
            <a:ext cx="492760" cy="492760"/>
          </a:xfrm>
          <a:custGeom>
            <a:avLst/>
            <a:gdLst/>
            <a:ahLst/>
            <a:cxnLst/>
            <a:rect l="l" t="t" r="r" b="b"/>
            <a:pathLst>
              <a:path w="739140" h="739140">
                <a:moveTo>
                  <a:pt x="589432" y="364909"/>
                </a:moveTo>
                <a:lnTo>
                  <a:pt x="587057" y="360616"/>
                </a:lnTo>
                <a:lnTo>
                  <a:pt x="582777" y="357771"/>
                </a:lnTo>
                <a:lnTo>
                  <a:pt x="484835" y="291604"/>
                </a:lnTo>
                <a:lnTo>
                  <a:pt x="478180" y="287324"/>
                </a:lnTo>
                <a:lnTo>
                  <a:pt x="469620" y="288759"/>
                </a:lnTo>
                <a:lnTo>
                  <a:pt x="464870" y="295414"/>
                </a:lnTo>
                <a:lnTo>
                  <a:pt x="460590" y="302082"/>
                </a:lnTo>
                <a:lnTo>
                  <a:pt x="462013" y="310642"/>
                </a:lnTo>
                <a:lnTo>
                  <a:pt x="468668" y="315404"/>
                </a:lnTo>
                <a:lnTo>
                  <a:pt x="528104" y="355384"/>
                </a:lnTo>
                <a:lnTo>
                  <a:pt x="149644" y="355384"/>
                </a:lnTo>
                <a:lnTo>
                  <a:pt x="149644" y="383946"/>
                </a:lnTo>
                <a:lnTo>
                  <a:pt x="528104" y="383946"/>
                </a:lnTo>
                <a:lnTo>
                  <a:pt x="468668" y="423926"/>
                </a:lnTo>
                <a:lnTo>
                  <a:pt x="462013" y="428205"/>
                </a:lnTo>
                <a:lnTo>
                  <a:pt x="460590" y="437248"/>
                </a:lnTo>
                <a:lnTo>
                  <a:pt x="464870" y="443915"/>
                </a:lnTo>
                <a:lnTo>
                  <a:pt x="467715" y="448195"/>
                </a:lnTo>
                <a:lnTo>
                  <a:pt x="471995" y="450100"/>
                </a:lnTo>
                <a:lnTo>
                  <a:pt x="479602" y="450100"/>
                </a:lnTo>
                <a:lnTo>
                  <a:pt x="583260" y="381558"/>
                </a:lnTo>
                <a:lnTo>
                  <a:pt x="589432" y="374421"/>
                </a:lnTo>
                <a:lnTo>
                  <a:pt x="589432" y="364909"/>
                </a:lnTo>
                <a:close/>
              </a:path>
              <a:path w="739140" h="739140">
                <a:moveTo>
                  <a:pt x="738632" y="369316"/>
                </a:moveTo>
                <a:lnTo>
                  <a:pt x="735469" y="320586"/>
                </a:lnTo>
                <a:lnTo>
                  <a:pt x="726097" y="273304"/>
                </a:lnTo>
                <a:lnTo>
                  <a:pt x="716495" y="245008"/>
                </a:lnTo>
                <a:lnTo>
                  <a:pt x="716495" y="369316"/>
                </a:lnTo>
                <a:lnTo>
                  <a:pt x="713511" y="415137"/>
                </a:lnTo>
                <a:lnTo>
                  <a:pt x="704697" y="459587"/>
                </a:lnTo>
                <a:lnTo>
                  <a:pt x="690219" y="502234"/>
                </a:lnTo>
                <a:lnTo>
                  <a:pt x="670293" y="542620"/>
                </a:lnTo>
                <a:lnTo>
                  <a:pt x="645083" y="580288"/>
                </a:lnTo>
                <a:lnTo>
                  <a:pt x="614794" y="614794"/>
                </a:lnTo>
                <a:lnTo>
                  <a:pt x="580288" y="645083"/>
                </a:lnTo>
                <a:lnTo>
                  <a:pt x="542620" y="670280"/>
                </a:lnTo>
                <a:lnTo>
                  <a:pt x="502246" y="690219"/>
                </a:lnTo>
                <a:lnTo>
                  <a:pt x="459600" y="704684"/>
                </a:lnTo>
                <a:lnTo>
                  <a:pt x="415137" y="713511"/>
                </a:lnTo>
                <a:lnTo>
                  <a:pt x="369316" y="716495"/>
                </a:lnTo>
                <a:lnTo>
                  <a:pt x="323494" y="713511"/>
                </a:lnTo>
                <a:lnTo>
                  <a:pt x="279044" y="704684"/>
                </a:lnTo>
                <a:lnTo>
                  <a:pt x="236397" y="690219"/>
                </a:lnTo>
                <a:lnTo>
                  <a:pt x="196011" y="670280"/>
                </a:lnTo>
                <a:lnTo>
                  <a:pt x="158343" y="645083"/>
                </a:lnTo>
                <a:lnTo>
                  <a:pt x="123850" y="614794"/>
                </a:lnTo>
                <a:lnTo>
                  <a:pt x="93560" y="580288"/>
                </a:lnTo>
                <a:lnTo>
                  <a:pt x="68351" y="542620"/>
                </a:lnTo>
                <a:lnTo>
                  <a:pt x="48412" y="502234"/>
                </a:lnTo>
                <a:lnTo>
                  <a:pt x="33947" y="459587"/>
                </a:lnTo>
                <a:lnTo>
                  <a:pt x="25120" y="415137"/>
                </a:lnTo>
                <a:lnTo>
                  <a:pt x="22148" y="369316"/>
                </a:lnTo>
                <a:lnTo>
                  <a:pt x="25120" y="323494"/>
                </a:lnTo>
                <a:lnTo>
                  <a:pt x="33947" y="279044"/>
                </a:lnTo>
                <a:lnTo>
                  <a:pt x="48412" y="236397"/>
                </a:lnTo>
                <a:lnTo>
                  <a:pt x="68351" y="196011"/>
                </a:lnTo>
                <a:lnTo>
                  <a:pt x="93560" y="158343"/>
                </a:lnTo>
                <a:lnTo>
                  <a:pt x="123850" y="123837"/>
                </a:lnTo>
                <a:lnTo>
                  <a:pt x="158343" y="93548"/>
                </a:lnTo>
                <a:lnTo>
                  <a:pt x="196011" y="68351"/>
                </a:lnTo>
                <a:lnTo>
                  <a:pt x="236397" y="48412"/>
                </a:lnTo>
                <a:lnTo>
                  <a:pt x="279044" y="33947"/>
                </a:lnTo>
                <a:lnTo>
                  <a:pt x="323494" y="25120"/>
                </a:lnTo>
                <a:lnTo>
                  <a:pt x="369316" y="22136"/>
                </a:lnTo>
                <a:lnTo>
                  <a:pt x="415137" y="25120"/>
                </a:lnTo>
                <a:lnTo>
                  <a:pt x="459600" y="33947"/>
                </a:lnTo>
                <a:lnTo>
                  <a:pt x="502246" y="48412"/>
                </a:lnTo>
                <a:lnTo>
                  <a:pt x="542620" y="68351"/>
                </a:lnTo>
                <a:lnTo>
                  <a:pt x="580288" y="93548"/>
                </a:lnTo>
                <a:lnTo>
                  <a:pt x="614794" y="123837"/>
                </a:lnTo>
                <a:lnTo>
                  <a:pt x="645083" y="158343"/>
                </a:lnTo>
                <a:lnTo>
                  <a:pt x="670293" y="196011"/>
                </a:lnTo>
                <a:lnTo>
                  <a:pt x="690219" y="236397"/>
                </a:lnTo>
                <a:lnTo>
                  <a:pt x="704697" y="279044"/>
                </a:lnTo>
                <a:lnTo>
                  <a:pt x="713511" y="323494"/>
                </a:lnTo>
                <a:lnTo>
                  <a:pt x="716495" y="369316"/>
                </a:lnTo>
                <a:lnTo>
                  <a:pt x="716495" y="245008"/>
                </a:lnTo>
                <a:lnTo>
                  <a:pt x="689521" y="185013"/>
                </a:lnTo>
                <a:lnTo>
                  <a:pt x="662698" y="144932"/>
                </a:lnTo>
                <a:lnTo>
                  <a:pt x="630440" y="108191"/>
                </a:lnTo>
                <a:lnTo>
                  <a:pt x="593750" y="75933"/>
                </a:lnTo>
                <a:lnTo>
                  <a:pt x="553681" y="49110"/>
                </a:lnTo>
                <a:lnTo>
                  <a:pt x="510730" y="27914"/>
                </a:lnTo>
                <a:lnTo>
                  <a:pt x="465353" y="12534"/>
                </a:lnTo>
                <a:lnTo>
                  <a:pt x="418058" y="3162"/>
                </a:lnTo>
                <a:lnTo>
                  <a:pt x="369316" y="0"/>
                </a:lnTo>
                <a:lnTo>
                  <a:pt x="320573" y="3162"/>
                </a:lnTo>
                <a:lnTo>
                  <a:pt x="273278" y="12534"/>
                </a:lnTo>
                <a:lnTo>
                  <a:pt x="227914" y="27914"/>
                </a:lnTo>
                <a:lnTo>
                  <a:pt x="184950" y="49110"/>
                </a:lnTo>
                <a:lnTo>
                  <a:pt x="144881" y="75933"/>
                </a:lnTo>
                <a:lnTo>
                  <a:pt x="108204" y="108191"/>
                </a:lnTo>
                <a:lnTo>
                  <a:pt x="75946" y="144881"/>
                </a:lnTo>
                <a:lnTo>
                  <a:pt x="49110" y="184950"/>
                </a:lnTo>
                <a:lnTo>
                  <a:pt x="27914" y="227901"/>
                </a:lnTo>
                <a:lnTo>
                  <a:pt x="12534" y="273278"/>
                </a:lnTo>
                <a:lnTo>
                  <a:pt x="3162" y="320573"/>
                </a:lnTo>
                <a:lnTo>
                  <a:pt x="0" y="369316"/>
                </a:lnTo>
                <a:lnTo>
                  <a:pt x="3162" y="418058"/>
                </a:lnTo>
                <a:lnTo>
                  <a:pt x="12534" y="465353"/>
                </a:lnTo>
                <a:lnTo>
                  <a:pt x="27914" y="510730"/>
                </a:lnTo>
                <a:lnTo>
                  <a:pt x="49110" y="553681"/>
                </a:lnTo>
                <a:lnTo>
                  <a:pt x="75946" y="593750"/>
                </a:lnTo>
                <a:lnTo>
                  <a:pt x="108204" y="630440"/>
                </a:lnTo>
                <a:lnTo>
                  <a:pt x="144881" y="662686"/>
                </a:lnTo>
                <a:lnTo>
                  <a:pt x="184950" y="689521"/>
                </a:lnTo>
                <a:lnTo>
                  <a:pt x="227914" y="710717"/>
                </a:lnTo>
                <a:lnTo>
                  <a:pt x="273278" y="726097"/>
                </a:lnTo>
                <a:lnTo>
                  <a:pt x="320573" y="735469"/>
                </a:lnTo>
                <a:lnTo>
                  <a:pt x="369316" y="738632"/>
                </a:lnTo>
                <a:lnTo>
                  <a:pt x="418058" y="735469"/>
                </a:lnTo>
                <a:lnTo>
                  <a:pt x="465353" y="726097"/>
                </a:lnTo>
                <a:lnTo>
                  <a:pt x="510730" y="710717"/>
                </a:lnTo>
                <a:lnTo>
                  <a:pt x="553681" y="689521"/>
                </a:lnTo>
                <a:lnTo>
                  <a:pt x="593750" y="662686"/>
                </a:lnTo>
                <a:lnTo>
                  <a:pt x="630440" y="630440"/>
                </a:lnTo>
                <a:lnTo>
                  <a:pt x="662698" y="593750"/>
                </a:lnTo>
                <a:lnTo>
                  <a:pt x="689521" y="553681"/>
                </a:lnTo>
                <a:lnTo>
                  <a:pt x="710717" y="510730"/>
                </a:lnTo>
                <a:lnTo>
                  <a:pt x="726097" y="465353"/>
                </a:lnTo>
                <a:lnTo>
                  <a:pt x="735469" y="418058"/>
                </a:lnTo>
                <a:lnTo>
                  <a:pt x="738632" y="3693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3" name="object 20">
            <a:extLst>
              <a:ext uri="{FF2B5EF4-FFF2-40B4-BE49-F238E27FC236}">
                <a16:creationId xmlns:a16="http://schemas.microsoft.com/office/drawing/2014/main" id="{79BA14E5-9A71-2BEF-27DE-A41CE7C2B45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94389" y="9541809"/>
            <a:ext cx="12801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50" b="0" i="0" kern="1200">
                <a:solidFill>
                  <a:schemeClr val="bg1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67">
              <a:lnSpc>
                <a:spcPts val="640"/>
              </a:lnSpc>
              <a:spcBef>
                <a:spcPts val="63"/>
              </a:spcBef>
              <a:tabLst>
                <a:tab pos="574491" algn="l"/>
              </a:tabLst>
            </a:pPr>
            <a:r>
              <a:rPr lang="pt-BR" spc="-40"/>
              <a:t>F</a:t>
            </a:r>
            <a:r>
              <a:rPr lang="pt-BR" spc="175"/>
              <a:t> </a:t>
            </a:r>
            <a:r>
              <a:rPr lang="pt-BR" spc="65"/>
              <a:t>s</a:t>
            </a:r>
            <a:r>
              <a:rPr lang="pt-BR" spc="180"/>
              <a:t> </a:t>
            </a:r>
            <a:r>
              <a:rPr lang="pt-BR" spc="-20"/>
              <a:t>e</a:t>
            </a:r>
            <a:r>
              <a:rPr lang="pt-BR" spc="175"/>
              <a:t> </a:t>
            </a:r>
            <a:r>
              <a:rPr lang="pt-BR" spc="60"/>
              <a:t>c</a:t>
            </a:r>
            <a:r>
              <a:rPr lang="pt-BR" spc="180"/>
              <a:t> </a:t>
            </a:r>
            <a:r>
              <a:rPr lang="pt-BR" spc="5">
                <a:latin typeface="Trebuchet MS"/>
                <a:cs typeface="Trebuchet MS"/>
              </a:rPr>
              <a:t>-</a:t>
            </a:r>
            <a:r>
              <a:rPr lang="pt-BR" spc="190">
                <a:latin typeface="Trebuchet MS"/>
                <a:cs typeface="Trebuchet MS"/>
              </a:rPr>
              <a:t> </a:t>
            </a:r>
            <a:r>
              <a:rPr lang="pt-BR" spc="65"/>
              <a:t>s</a:t>
            </a:r>
            <a:r>
              <a:rPr lang="pt-BR" spc="175"/>
              <a:t> </a:t>
            </a:r>
            <a:r>
              <a:rPr lang="pt-BR" spc="65"/>
              <a:t>s	</a:t>
            </a:r>
            <a:r>
              <a:rPr lang="pt-BR" spc="15">
                <a:latin typeface="Trebuchet MS"/>
                <a:cs typeface="Trebuchet MS"/>
              </a:rPr>
              <a:t>2</a:t>
            </a:r>
            <a:r>
              <a:rPr lang="pt-BR" spc="160">
                <a:latin typeface="Trebuchet MS"/>
                <a:cs typeface="Trebuchet MS"/>
              </a:rPr>
              <a:t> </a:t>
            </a:r>
            <a:r>
              <a:rPr lang="pt-BR" spc="20">
                <a:latin typeface="Trebuchet MS"/>
                <a:cs typeface="Trebuchet MS"/>
              </a:rPr>
              <a:t>0</a:t>
            </a:r>
            <a:r>
              <a:rPr lang="pt-BR" spc="155">
                <a:latin typeface="Trebuchet MS"/>
                <a:cs typeface="Trebuchet MS"/>
              </a:rPr>
              <a:t> </a:t>
            </a:r>
            <a:r>
              <a:rPr lang="pt-BR" spc="15">
                <a:latin typeface="Trebuchet MS"/>
                <a:cs typeface="Trebuchet MS"/>
              </a:rPr>
              <a:t>2</a:t>
            </a:r>
            <a:r>
              <a:rPr lang="pt-BR" spc="160">
                <a:latin typeface="Trebuchet MS"/>
                <a:cs typeface="Trebuchet MS"/>
              </a:rPr>
              <a:t> </a:t>
            </a:r>
            <a:r>
              <a:rPr lang="pt-BR" spc="20">
                <a:latin typeface="Trebuchet MS"/>
                <a:cs typeface="Trebuchet MS"/>
              </a:rPr>
              <a:t>0</a:t>
            </a:r>
            <a:endParaRPr sz="600" spc="13">
              <a:latin typeface="Trebuchet MS"/>
              <a:cs typeface="Trebuchet MS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81C3EA18-7C6D-6F62-358C-560D2E318814}"/>
              </a:ext>
            </a:extLst>
          </p:cNvPr>
          <p:cNvSpPr txBox="1">
            <a:spLocks/>
          </p:cNvSpPr>
          <p:nvPr/>
        </p:nvSpPr>
        <p:spPr>
          <a:xfrm>
            <a:off x="2299412" y="774015"/>
            <a:ext cx="7593175" cy="623675"/>
          </a:xfrm>
          <a:prstGeom prst="rect">
            <a:avLst/>
          </a:prstGeom>
        </p:spPr>
        <p:txBody>
          <a:bodyPr vert="horz" wrap="square" lIns="0" tIns="8043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8467" algn="ctr">
              <a:spcBef>
                <a:spcPts val="63"/>
              </a:spcBef>
            </a:pPr>
            <a:r>
              <a:rPr lang="en-US" sz="4000" kern="0" spc="17">
                <a:solidFill>
                  <a:srgbClr val="FFFFFF"/>
                </a:solidFill>
                <a:latin typeface="Trebuchet MS"/>
                <a:cs typeface="Trebuchet MS"/>
              </a:rPr>
              <a:t>Useful Libraries/Functions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FB3419E8-8233-8336-158A-E43DE90E4374}"/>
              </a:ext>
            </a:extLst>
          </p:cNvPr>
          <p:cNvSpPr txBox="1">
            <a:spLocks/>
          </p:cNvSpPr>
          <p:nvPr/>
        </p:nvSpPr>
        <p:spPr>
          <a:xfrm>
            <a:off x="1062225" y="2108952"/>
            <a:ext cx="10067548" cy="1277700"/>
          </a:xfrm>
          <a:prstGeom prst="rect">
            <a:avLst/>
          </a:prstGeom>
        </p:spPr>
        <p:txBody>
          <a:bodyPr vert="horz" wrap="square" lIns="0" tIns="8043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579967" indent="-571500">
              <a:spcBef>
                <a:spcPts val="63"/>
              </a:spcBef>
              <a:buFont typeface="Arial" panose="020B0604020202020204" pitchFamily="34" charset="0"/>
              <a:buChar char="•"/>
            </a:pPr>
            <a:r>
              <a:rPr lang="en-US" sz="2000" kern="0" spc="17" err="1">
                <a:solidFill>
                  <a:srgbClr val="FFFFFF"/>
                </a:solidFill>
                <a:latin typeface="Trebuchet MS"/>
                <a:cs typeface="Trebuchet MS"/>
              </a:rPr>
              <a:t>sympy</a:t>
            </a:r>
            <a:r>
              <a:rPr lang="en-US" sz="2000" kern="0" spc="17">
                <a:solidFill>
                  <a:srgbClr val="FFFFFF"/>
                </a:solidFill>
                <a:latin typeface="Trebuchet MS"/>
                <a:cs typeface="Trebuchet MS"/>
              </a:rPr>
              <a:t> 			– </a:t>
            </a:r>
            <a:r>
              <a:rPr lang="en-US" sz="2000" kern="0" spc="17" err="1">
                <a:solidFill>
                  <a:srgbClr val="FFFFFF"/>
                </a:solidFill>
                <a:latin typeface="Trebuchet MS"/>
                <a:cs typeface="Trebuchet MS"/>
              </a:rPr>
              <a:t>nextprime</a:t>
            </a:r>
            <a:r>
              <a:rPr lang="en-US" sz="2000" kern="0" spc="17">
                <a:solidFill>
                  <a:srgbClr val="FFFFFF"/>
                </a:solidFill>
                <a:latin typeface="Trebuchet MS"/>
                <a:cs typeface="Trebuchet MS"/>
              </a:rPr>
              <a:t>(), </a:t>
            </a:r>
            <a:r>
              <a:rPr lang="en-US" sz="2000" kern="0" spc="17" err="1">
                <a:solidFill>
                  <a:srgbClr val="FFFFFF"/>
                </a:solidFill>
                <a:latin typeface="Trebuchet MS"/>
                <a:cs typeface="Trebuchet MS"/>
              </a:rPr>
              <a:t>prevprime</a:t>
            </a:r>
            <a:r>
              <a:rPr lang="en-US" sz="2000" kern="0" spc="17">
                <a:solidFill>
                  <a:srgbClr val="FFFFFF"/>
                </a:solidFill>
                <a:latin typeface="Trebuchet MS"/>
                <a:cs typeface="Trebuchet MS"/>
              </a:rPr>
              <a:t>(), </a:t>
            </a:r>
            <a:r>
              <a:rPr lang="en-US" sz="2000" kern="0" spc="17" err="1">
                <a:solidFill>
                  <a:srgbClr val="FFFFFF"/>
                </a:solidFill>
                <a:latin typeface="Trebuchet MS"/>
                <a:cs typeface="Trebuchet MS"/>
              </a:rPr>
              <a:t>isprime</a:t>
            </a:r>
            <a:r>
              <a:rPr lang="en-US" sz="2000" kern="0" spc="17">
                <a:solidFill>
                  <a:srgbClr val="FFFFFF"/>
                </a:solidFill>
                <a:latin typeface="Trebuchet MS"/>
                <a:cs typeface="Trebuchet MS"/>
              </a:rPr>
              <a:t>()</a:t>
            </a:r>
          </a:p>
          <a:p>
            <a:pPr marL="579967" indent="-571500">
              <a:spcBef>
                <a:spcPts val="63"/>
              </a:spcBef>
              <a:buFont typeface="Arial" panose="020B0604020202020204" pitchFamily="34" charset="0"/>
              <a:buChar char="•"/>
            </a:pPr>
            <a:r>
              <a:rPr lang="en-US" sz="2000" kern="0" spc="17">
                <a:solidFill>
                  <a:srgbClr val="FFFFFF"/>
                </a:solidFill>
                <a:latin typeface="Trebuchet MS"/>
                <a:cs typeface="Trebuchet MS"/>
              </a:rPr>
              <a:t>secrets 			– </a:t>
            </a:r>
            <a:r>
              <a:rPr lang="en-US" sz="2000" kern="0" spc="17" err="1">
                <a:solidFill>
                  <a:srgbClr val="FFFFFF"/>
                </a:solidFill>
                <a:latin typeface="Trebuchet MS"/>
                <a:cs typeface="Trebuchet MS"/>
              </a:rPr>
              <a:t>randbelow</a:t>
            </a:r>
            <a:r>
              <a:rPr lang="en-US" sz="2000" kern="0" spc="17">
                <a:solidFill>
                  <a:srgbClr val="FFFFFF"/>
                </a:solidFill>
                <a:latin typeface="Trebuchet MS"/>
                <a:cs typeface="Trebuchet MS"/>
              </a:rPr>
              <a:t>()</a:t>
            </a:r>
          </a:p>
          <a:p>
            <a:pPr marL="579967" indent="-571500">
              <a:spcBef>
                <a:spcPts val="63"/>
              </a:spcBef>
              <a:buFont typeface="Arial" panose="020B0604020202020204" pitchFamily="34" charset="0"/>
              <a:buChar char="•"/>
            </a:pPr>
            <a:r>
              <a:rPr lang="en-US" sz="2000" kern="0" spc="17" err="1">
                <a:solidFill>
                  <a:srgbClr val="FFFFFF"/>
                </a:solidFill>
                <a:latin typeface="Trebuchet MS"/>
                <a:cs typeface="Trebuchet MS"/>
              </a:rPr>
              <a:t>Crypto.Util.number</a:t>
            </a:r>
            <a:r>
              <a:rPr lang="en-US" sz="2000" kern="0" spc="17">
                <a:solidFill>
                  <a:srgbClr val="FFFFFF"/>
                </a:solidFill>
                <a:latin typeface="Trebuchet MS"/>
                <a:cs typeface="Trebuchet MS"/>
              </a:rPr>
              <a:t> 	– </a:t>
            </a:r>
            <a:r>
              <a:rPr lang="en-US" sz="2000" kern="0" spc="17" err="1">
                <a:solidFill>
                  <a:srgbClr val="FFFFFF"/>
                </a:solidFill>
                <a:latin typeface="Trebuchet MS"/>
                <a:cs typeface="Trebuchet MS"/>
              </a:rPr>
              <a:t>getPrime</a:t>
            </a:r>
            <a:r>
              <a:rPr lang="en-US" sz="2000" kern="0" spc="17">
                <a:solidFill>
                  <a:srgbClr val="FFFFFF"/>
                </a:solidFill>
                <a:latin typeface="Trebuchet MS"/>
                <a:cs typeface="Trebuchet MS"/>
              </a:rPr>
              <a:t>()</a:t>
            </a:r>
          </a:p>
          <a:p>
            <a:pPr marL="579967" indent="-571500">
              <a:spcBef>
                <a:spcPts val="63"/>
              </a:spcBef>
              <a:buFont typeface="Arial" panose="020B0604020202020204" pitchFamily="34" charset="0"/>
              <a:buChar char="•"/>
            </a:pPr>
            <a:r>
              <a:rPr lang="en-US" sz="2000" kern="0" spc="17">
                <a:solidFill>
                  <a:srgbClr val="FFFFFF"/>
                </a:solidFill>
                <a:latin typeface="Trebuchet MS"/>
                <a:cs typeface="Trebuchet MS"/>
              </a:rPr>
              <a:t>random 			– </a:t>
            </a:r>
            <a:r>
              <a:rPr lang="en-US" sz="2000" kern="0" spc="17" err="1">
                <a:solidFill>
                  <a:srgbClr val="FFFFFF"/>
                </a:solidFill>
                <a:latin typeface="Trebuchet MS"/>
                <a:cs typeface="Trebuchet MS"/>
              </a:rPr>
              <a:t>getrandbits</a:t>
            </a:r>
            <a:r>
              <a:rPr lang="en-US" sz="2000" kern="0" spc="17">
                <a:solidFill>
                  <a:srgbClr val="FFFFFF"/>
                </a:solidFill>
                <a:latin typeface="Trebuchet MS"/>
                <a:cs typeface="Trebuchet MS"/>
              </a:rPr>
              <a:t>()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7">
                <a:extLst>
                  <a:ext uri="{FF2B5EF4-FFF2-40B4-BE49-F238E27FC236}">
                    <a16:creationId xmlns:a16="http://schemas.microsoft.com/office/drawing/2014/main" id="{928FD43C-58CD-7496-3E64-F8EAB5CCE9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2225" y="4134328"/>
                <a:ext cx="10067548" cy="1277700"/>
              </a:xfrm>
              <a:prstGeom prst="rect">
                <a:avLst/>
              </a:prstGeom>
            </p:spPr>
            <p:txBody>
              <a:bodyPr vert="horz" wrap="square" lIns="0" tIns="8043" rIns="0" bIns="0" rtlCol="0">
                <a:spAutoFit/>
              </a:bodyPr>
              <a:lstStyle>
                <a:lvl1pPr>
                  <a:defRPr>
                    <a:latin typeface="+mj-lt"/>
                    <a:ea typeface="+mj-ea"/>
                    <a:cs typeface="+mj-cs"/>
                  </a:defRPr>
                </a:lvl1pPr>
              </a:lstStyle>
              <a:p>
                <a:pPr marL="579967" indent="-571500">
                  <a:spcBef>
                    <a:spcPts val="63"/>
                  </a:spcBef>
                  <a:buFont typeface="Arial" panose="020B0604020202020204" pitchFamily="34" charset="0"/>
                  <a:buChar char="•"/>
                </a:pPr>
                <a:r>
                  <a:rPr lang="en-US" sz="2000" kern="0" spc="17">
                    <a:solidFill>
                      <a:srgbClr val="FFFFFF"/>
                    </a:solidFill>
                    <a:latin typeface="Trebuchet MS"/>
                    <a:cs typeface="Trebuchet MS"/>
                  </a:rPr>
                  <a:t>LCG 			– </a:t>
                </a:r>
                <a14:m>
                  <m:oMath xmlns:m="http://schemas.openxmlformats.org/officeDocument/2006/math">
                    <m:r>
                      <a:rPr lang="en-US" sz="2000" i="1" kern="0" spc="17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rebuchet MS"/>
                      </a:rPr>
                      <m:t>𝑓</m:t>
                    </m:r>
                    <m:r>
                      <a:rPr lang="en-US" sz="2000" i="1" kern="0" spc="17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rebuchet MS"/>
                      </a:rPr>
                      <m:t>(</m:t>
                    </m:r>
                    <m:r>
                      <a:rPr lang="en-US" sz="2000" i="1" kern="0" spc="17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rebuchet MS"/>
                      </a:rPr>
                      <m:t>𝑥</m:t>
                    </m:r>
                    <m:r>
                      <a:rPr lang="en-US" sz="2000" i="1" kern="0" spc="17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rebuchet MS"/>
                      </a:rPr>
                      <m:t>) = ( </m:t>
                    </m:r>
                    <m:r>
                      <a:rPr lang="en-US" sz="2000" i="1" kern="0" spc="17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rebuchet MS"/>
                      </a:rPr>
                      <m:t>𝑎</m:t>
                    </m:r>
                    <m:r>
                      <a:rPr lang="en-US" sz="2000" i="1" kern="0" spc="17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rebuchet MS"/>
                      </a:rPr>
                      <m:t> ∗ </m:t>
                    </m:r>
                    <m:r>
                      <a:rPr lang="en-US" sz="2000" i="1" kern="0" spc="17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rebuchet MS"/>
                      </a:rPr>
                      <m:t>𝑥</m:t>
                    </m:r>
                    <m:r>
                      <a:rPr lang="en-US" sz="2000" i="1" kern="0" spc="17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rebuchet MS"/>
                      </a:rPr>
                      <m:t> + </m:t>
                    </m:r>
                    <m:r>
                      <a:rPr lang="en-US" sz="2000" i="1" kern="0" spc="17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rebuchet MS"/>
                      </a:rPr>
                      <m:t>𝑏</m:t>
                    </m:r>
                    <m:r>
                      <a:rPr lang="en-US" sz="2000" i="1" kern="0" spc="17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rebuchet MS"/>
                      </a:rPr>
                      <m:t> ) </m:t>
                    </m:r>
                    <m:r>
                      <a:rPr lang="en-US" sz="2000" i="1" kern="0" spc="17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rebuchet MS"/>
                      </a:rPr>
                      <m:t>𝑚𝑜𝑑</m:t>
                    </m:r>
                    <m:r>
                      <a:rPr lang="en-US" sz="2000" i="1" kern="0" spc="17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rebuchet MS"/>
                      </a:rPr>
                      <m:t> </m:t>
                    </m:r>
                    <m:r>
                      <a:rPr lang="en-US" sz="2000" i="1" kern="0" spc="17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rebuchet MS"/>
                      </a:rPr>
                      <m:t>𝑝</m:t>
                    </m:r>
                    <m:r>
                      <a:rPr lang="en-US" sz="2000" i="1" kern="0" spc="17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rebuchet MS"/>
                      </a:rPr>
                      <m:t>, </m:t>
                    </m:r>
                    <m:r>
                      <a:rPr lang="en-US" sz="2000" i="1" kern="0" spc="17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rebuchet MS"/>
                      </a:rPr>
                      <m:t>𝑝</m:t>
                    </m:r>
                    <m:r>
                      <a:rPr lang="en-US" sz="2000" i="1" kern="0" spc="17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rebuchet MS"/>
                      </a:rPr>
                      <m:t> </m:t>
                    </m:r>
                    <m:r>
                      <a:rPr lang="en-US" sz="2000" i="1" kern="0" spc="17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rebuchet MS"/>
                      </a:rPr>
                      <m:t>𝑖𝑠</m:t>
                    </m:r>
                    <m:r>
                      <a:rPr lang="en-US" sz="2000" i="1" kern="0" spc="17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rebuchet MS"/>
                      </a:rPr>
                      <m:t> </m:t>
                    </m:r>
                    <m:r>
                      <a:rPr lang="en-US" sz="2000" i="1" kern="0" spc="17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rebuchet MS"/>
                      </a:rPr>
                      <m:t>𝑝𝑟𝑖𝑚𝑒</m:t>
                    </m:r>
                  </m:oMath>
                </a14:m>
                <a:endParaRPr lang="en-US" sz="2000" kern="0" spc="17">
                  <a:solidFill>
                    <a:srgbClr val="FFFFFF"/>
                  </a:solidFill>
                  <a:latin typeface="Trebuchet MS"/>
                  <a:cs typeface="Trebuchet MS"/>
                </a:endParaRPr>
              </a:p>
              <a:p>
                <a:pPr marL="579967" indent="-571500">
                  <a:spcBef>
                    <a:spcPts val="63"/>
                  </a:spcBef>
                  <a:buFont typeface="Arial" panose="020B0604020202020204" pitchFamily="34" charset="0"/>
                  <a:buChar char="•"/>
                </a:pPr>
                <a:r>
                  <a:rPr lang="en-US" sz="2000" kern="0" spc="17">
                    <a:solidFill>
                      <a:srgbClr val="FFFFFF"/>
                    </a:solidFill>
                    <a:latin typeface="Trebuchet MS"/>
                    <a:cs typeface="Trebuchet MS"/>
                  </a:rPr>
                  <a:t>Coppersmith 		– </a:t>
                </a:r>
                <a14:m>
                  <m:oMath xmlns:m="http://schemas.openxmlformats.org/officeDocument/2006/math">
                    <m:r>
                      <a:rPr lang="en-US" sz="2000" b="0" i="1" kern="0" spc="17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rebuchet MS"/>
                      </a:rPr>
                      <m:t>𝑍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kern="0" spc="17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</m:ctrlPr>
                      </m:dPr>
                      <m:e>
                        <m:r>
                          <a:rPr lang="en-US" sz="2000" b="0" i="1" kern="0" spc="17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𝑛</m:t>
                        </m:r>
                      </m:e>
                    </m:d>
                    <m:r>
                      <a:rPr lang="en-US" sz="2000" b="0" i="1" kern="0" spc="17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rebuchet MS"/>
                      </a:rPr>
                      <m:t>={</m:t>
                    </m:r>
                    <m:sSub>
                      <m:sSubPr>
                        <m:ctrlPr>
                          <a:rPr lang="en-US" sz="2000" b="0" i="1" kern="0" spc="17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0" spc="17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kern="0" spc="17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kern="0" spc="17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kern="0" spc="17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kern="0" spc="17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kern="0" spc="17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kern="0" spc="17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kern="0" spc="17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kern="0" spc="17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kern="0" spc="17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kern="0" spc="17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000" i="1" kern="0" spc="17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kern="0" spc="17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kern="0" spc="17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kern="0" spc="17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000" i="1" kern="0" spc="17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kern="0" spc="17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kern="0" spc="17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sz="2000" i="1" kern="0" spc="17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kern="0" spc="17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kern="0" spc="17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kern="0" spc="17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kern="0" spc="17">
                  <a:solidFill>
                    <a:srgbClr val="FFFFFF"/>
                  </a:solidFill>
                  <a:latin typeface="Trebuchet MS"/>
                  <a:cs typeface="Trebuchet MS"/>
                </a:endParaRPr>
              </a:p>
              <a:p>
                <a:pPr marL="579967" indent="-571500">
                  <a:spcBef>
                    <a:spcPts val="63"/>
                  </a:spcBef>
                  <a:buFont typeface="Arial" panose="020B0604020202020204" pitchFamily="34" charset="0"/>
                  <a:buChar char="•"/>
                </a:pPr>
                <a:r>
                  <a:rPr lang="en-US" sz="2000" kern="0" spc="17">
                    <a:solidFill>
                      <a:srgbClr val="FFFFFF"/>
                    </a:solidFill>
                    <a:latin typeface="Trebuchet MS"/>
                    <a:cs typeface="Trebuchet MS"/>
                  </a:rPr>
                  <a:t>Polynomials	 	– </a:t>
                </a:r>
                <a14:m>
                  <m:oMath xmlns:m="http://schemas.openxmlformats.org/officeDocument/2006/math">
                    <m:r>
                      <a:rPr lang="en-US" sz="2000" i="1" kern="0" spc="17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rebuchet MS"/>
                      </a:rPr>
                      <m:t>𝑓</m:t>
                    </m:r>
                    <m:d>
                      <m:dPr>
                        <m:ctrlPr>
                          <a:rPr lang="en-US" sz="2000" i="1" kern="0" spc="17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</m:ctrlPr>
                      </m:dPr>
                      <m:e>
                        <m:r>
                          <a:rPr lang="en-US" sz="2000" i="1" kern="0" spc="17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𝑥</m:t>
                        </m:r>
                      </m:e>
                    </m:d>
                    <m:r>
                      <a:rPr lang="en-US" sz="2000" i="1" kern="0" spc="17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rebuchet MS"/>
                      </a:rPr>
                      <m:t>= </m:t>
                    </m:r>
                    <m:sSup>
                      <m:sSupPr>
                        <m:ctrlPr>
                          <a:rPr lang="en-US" sz="2000" i="1" kern="0" spc="17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kern="0" spc="17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b="0" i="1" kern="0" spc="17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kern="0" spc="17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b="0" i="1" kern="0" spc="17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kern="0" spc="17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kern="0" spc="17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kern="0" spc="17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kern="0" spc="17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−6</m:t>
                    </m:r>
                  </m:oMath>
                </a14:m>
                <a:endParaRPr lang="en-US" sz="2000" kern="0" spc="17">
                  <a:solidFill>
                    <a:srgbClr val="FFFFFF"/>
                  </a:solidFill>
                  <a:latin typeface="Trebuchet MS"/>
                  <a:cs typeface="Trebuchet MS"/>
                </a:endParaRPr>
              </a:p>
              <a:p>
                <a:pPr marL="579967" indent="-571500">
                  <a:spcBef>
                    <a:spcPts val="63"/>
                  </a:spcBef>
                  <a:buFont typeface="Arial" panose="020B0604020202020204" pitchFamily="34" charset="0"/>
                  <a:buChar char="•"/>
                </a:pPr>
                <a:r>
                  <a:rPr lang="en-US" sz="2000" kern="0" spc="17">
                    <a:solidFill>
                      <a:srgbClr val="FFFFFF"/>
                    </a:solidFill>
                    <a:latin typeface="Trebuchet MS"/>
                    <a:cs typeface="Trebuchet MS"/>
                  </a:rPr>
                  <a:t>Extended Euclidean 	– </a:t>
                </a:r>
                <a14:m>
                  <m:oMath xmlns:m="http://schemas.openxmlformats.org/officeDocument/2006/math">
                    <m:r>
                      <a:rPr lang="en-US" sz="2000" i="1" kern="0" spc="17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rebuchet MS"/>
                      </a:rPr>
                      <m:t>𝑥𝑔𝑐𝑑</m:t>
                    </m:r>
                    <m:d>
                      <m:dPr>
                        <m:ctrlPr>
                          <a:rPr lang="en-US" sz="2000" i="1" kern="0" spc="17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</m:ctrlPr>
                      </m:dPr>
                      <m:e/>
                    </m:d>
                    <m:r>
                      <a:rPr lang="en-US" sz="2000" b="0" i="1" kern="0" spc="17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rebuchet MS"/>
                      </a:rPr>
                      <m:t>, </m:t>
                    </m:r>
                    <m:sSub>
                      <m:sSubPr>
                        <m:ctrlPr>
                          <a:rPr lang="en-US" sz="2000" b="0" i="1" kern="0" spc="17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</m:ctrlPr>
                      </m:sSubPr>
                      <m:e>
                        <m:r>
                          <a:rPr lang="en-US" sz="2000" b="0" i="1" kern="0" spc="17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𝑘</m:t>
                        </m:r>
                      </m:e>
                      <m:sub>
                        <m:r>
                          <a:rPr lang="en-US" sz="2000" b="0" i="1" kern="0" spc="17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kern="0" spc="17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</m:ctrlPr>
                      </m:sSubPr>
                      <m:e>
                        <m:r>
                          <a:rPr lang="en-US" sz="2000" b="0" i="1" kern="0" spc="17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𝑒</m:t>
                        </m:r>
                      </m:e>
                      <m:sub>
                        <m:r>
                          <a:rPr lang="en-US" sz="2000" b="0" i="1" kern="0" spc="17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1</m:t>
                        </m:r>
                      </m:sub>
                    </m:sSub>
                    <m:r>
                      <a:rPr lang="en-US" sz="2000" b="0" i="1" kern="0" spc="17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rebuchet MS"/>
                      </a:rPr>
                      <m:t>+</m:t>
                    </m:r>
                    <m:sSub>
                      <m:sSubPr>
                        <m:ctrlPr>
                          <a:rPr lang="en-US" sz="2000" b="0" i="1" kern="0" spc="17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</m:ctrlPr>
                      </m:sSubPr>
                      <m:e>
                        <m:r>
                          <a:rPr lang="en-US" sz="2000" b="0" i="1" kern="0" spc="17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𝑘</m:t>
                        </m:r>
                      </m:e>
                      <m:sub>
                        <m:r>
                          <a:rPr lang="en-US" sz="2000" b="0" i="1" kern="0" spc="17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b="0" i="1" kern="0" spc="17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</m:ctrlPr>
                      </m:sSubPr>
                      <m:e>
                        <m:r>
                          <a:rPr lang="en-US" sz="2000" b="0" i="1" kern="0" spc="17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𝑒</m:t>
                        </m:r>
                      </m:e>
                      <m:sub>
                        <m:r>
                          <a:rPr lang="en-US" sz="2000" b="0" i="1" kern="0" spc="17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2</m:t>
                        </m:r>
                      </m:sub>
                    </m:sSub>
                    <m:r>
                      <a:rPr lang="en-US" sz="2000" b="0" i="1" kern="0" spc="17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rebuchet MS"/>
                      </a:rPr>
                      <m:t>=</m:t>
                    </m:r>
                    <m:r>
                      <a:rPr lang="en-US" sz="2000" b="0" i="1" kern="0" spc="17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rebuchet MS"/>
                      </a:rPr>
                      <m:t>𝐺𝐶𝐷</m:t>
                    </m:r>
                    <m:d>
                      <m:dPr>
                        <m:ctrlPr>
                          <a:rPr lang="en-US" sz="2000" b="0" i="1" kern="0" spc="17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kern="0" spc="17" dirty="0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Trebuchet MS"/>
                              </a:rPr>
                            </m:ctrlPr>
                          </m:sSubPr>
                          <m:e>
                            <m:r>
                              <a:rPr lang="en-US" sz="2000" b="0" i="1" kern="0" spc="17" dirty="0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Trebuchet MS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000" b="0" i="1" kern="0" spc="17" dirty="0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Trebuchet MS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kern="0" spc="17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kern="0" spc="17" dirty="0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Trebuchet MS"/>
                              </a:rPr>
                            </m:ctrlPr>
                          </m:sSubPr>
                          <m:e>
                            <m:r>
                              <a:rPr lang="en-US" sz="2000" b="0" i="1" kern="0" spc="17" dirty="0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Trebuchet MS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000" b="0" i="1" kern="0" spc="17" dirty="0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Trebuchet MS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kern="0" spc="17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rebuchet MS"/>
                      </a:rPr>
                      <m:t>=1 </m:t>
                    </m:r>
                  </m:oMath>
                </a14:m>
                <a:endParaRPr lang="en-US" sz="2000" kern="0" spc="17">
                  <a:solidFill>
                    <a:srgbClr val="FFFFFF"/>
                  </a:solidFill>
                  <a:latin typeface="Trebuchet MS"/>
                  <a:cs typeface="Trebuchet MS"/>
                </a:endParaRPr>
              </a:p>
            </p:txBody>
          </p:sp>
        </mc:Choice>
        <mc:Fallback xmlns="">
          <p:sp>
            <p:nvSpPr>
              <p:cNvPr id="11" name="object 7">
                <a:extLst>
                  <a:ext uri="{FF2B5EF4-FFF2-40B4-BE49-F238E27FC236}">
                    <a16:creationId xmlns:a16="http://schemas.microsoft.com/office/drawing/2014/main" id="{928FD43C-58CD-7496-3E64-F8EAB5CCE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225" y="4134328"/>
                <a:ext cx="10067548" cy="1277700"/>
              </a:xfrm>
              <a:prstGeom prst="rect">
                <a:avLst/>
              </a:prstGeom>
              <a:blipFill>
                <a:blip r:embed="rId2"/>
                <a:stretch>
                  <a:fillRect l="-1392" t="-5714" b="-1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bject 5">
            <a:extLst>
              <a:ext uri="{FF2B5EF4-FFF2-40B4-BE49-F238E27FC236}">
                <a16:creationId xmlns:a16="http://schemas.microsoft.com/office/drawing/2014/main" id="{3164C275-0737-1AE2-0E0F-B46DEDC64EED}"/>
              </a:ext>
            </a:extLst>
          </p:cNvPr>
          <p:cNvSpPr txBox="1"/>
          <p:nvPr/>
        </p:nvSpPr>
        <p:spPr>
          <a:xfrm>
            <a:off x="1062224" y="1798570"/>
            <a:ext cx="10067547" cy="169704"/>
          </a:xfrm>
          <a:prstGeom prst="rect">
            <a:avLst/>
          </a:prstGeom>
        </p:spPr>
        <p:txBody>
          <a:bodyPr vert="horz" wrap="square" lIns="0" tIns="8043" rIns="0" bIns="0" rtlCol="0">
            <a:spAutoFit/>
          </a:bodyPr>
          <a:lstStyle/>
          <a:p>
            <a:pPr marL="8467">
              <a:spcBef>
                <a:spcPts val="63"/>
              </a:spcBef>
            </a:pPr>
            <a:r>
              <a:rPr lang="en-US" sz="1050" b="1" spc="-13">
                <a:solidFill>
                  <a:srgbClr val="FFFFFF"/>
                </a:solidFill>
                <a:latin typeface="Trebuchet MS"/>
                <a:cs typeface="Trebuchet MS"/>
              </a:rPr>
              <a:t>L I B R A R I E S 			- F U N C T I O N S 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C835FFA2-EFF8-1439-0D7C-FB5E8B527A11}"/>
              </a:ext>
            </a:extLst>
          </p:cNvPr>
          <p:cNvSpPr txBox="1"/>
          <p:nvPr/>
        </p:nvSpPr>
        <p:spPr>
          <a:xfrm>
            <a:off x="1062223" y="3856733"/>
            <a:ext cx="10067547" cy="169704"/>
          </a:xfrm>
          <a:prstGeom prst="rect">
            <a:avLst/>
          </a:prstGeom>
        </p:spPr>
        <p:txBody>
          <a:bodyPr vert="horz" wrap="square" lIns="0" tIns="8043" rIns="0" bIns="0" rtlCol="0">
            <a:spAutoFit/>
          </a:bodyPr>
          <a:lstStyle/>
          <a:p>
            <a:pPr marL="8467">
              <a:spcBef>
                <a:spcPts val="63"/>
              </a:spcBef>
            </a:pPr>
            <a:r>
              <a:rPr lang="en-US" sz="1050" b="1" spc="-13">
                <a:solidFill>
                  <a:srgbClr val="FFFFFF"/>
                </a:solidFill>
                <a:latin typeface="Trebuchet MS"/>
                <a:cs typeface="Trebuchet MS"/>
              </a:rPr>
              <a:t>I N T E R E S T I N G    T O P I C S		- E Q U A T I O N / C O N C E P T</a:t>
            </a:r>
            <a:endParaRPr sz="105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947804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CFCB63F0-80F6-24BE-7F41-3E2E2C47374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81C50"/>
          </a:solidFill>
        </p:spPr>
        <p:txBody>
          <a:bodyPr wrap="square" lIns="0" tIns="0" rIns="0" bIns="0" rtlCol="0"/>
          <a:lstStyle/>
          <a:p>
            <a:endParaRPr lang="en-US" sz="1200"/>
          </a:p>
        </p:txBody>
      </p:sp>
      <p:sp>
        <p:nvSpPr>
          <p:cNvPr id="2" name="object 2"/>
          <p:cNvSpPr/>
          <p:nvPr/>
        </p:nvSpPr>
        <p:spPr>
          <a:xfrm>
            <a:off x="1468462" y="3381816"/>
            <a:ext cx="2070100" cy="6350"/>
          </a:xfrm>
          <a:custGeom>
            <a:avLst/>
            <a:gdLst/>
            <a:ahLst/>
            <a:cxnLst/>
            <a:rect l="l" t="t" r="r" b="b"/>
            <a:pathLst>
              <a:path w="3105150" h="9525">
                <a:moveTo>
                  <a:pt x="3105149" y="0"/>
                </a:moveTo>
                <a:lnTo>
                  <a:pt x="3105149" y="9524"/>
                </a:lnTo>
                <a:lnTo>
                  <a:pt x="0" y="9524"/>
                </a:lnTo>
                <a:lnTo>
                  <a:pt x="0" y="0"/>
                </a:lnTo>
                <a:lnTo>
                  <a:pt x="31051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96476" y="2306483"/>
            <a:ext cx="1994845" cy="626668"/>
          </a:xfrm>
          <a:prstGeom prst="rect">
            <a:avLst/>
          </a:prstGeom>
        </p:spPr>
        <p:txBody>
          <a:bodyPr vert="horz" wrap="square" lIns="0" tIns="112607" rIns="0" bIns="0" rtlCol="0" anchor="ctr">
            <a:spAutoFit/>
          </a:bodyPr>
          <a:lstStyle/>
          <a:p>
            <a:pPr marL="8467" marR="3387">
              <a:lnSpc>
                <a:spcPts val="3974"/>
              </a:lnSpc>
              <a:spcBef>
                <a:spcPts val="887"/>
              </a:spcBef>
            </a:pPr>
            <a:r>
              <a:rPr lang="en-US" sz="4000" spc="147">
                <a:solidFill>
                  <a:srgbClr val="FFFFFF"/>
                </a:solidFill>
                <a:latin typeface="Trebuchet MS"/>
                <a:cs typeface="Trebuchet MS"/>
              </a:rPr>
              <a:t>Agenda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6476" y="3759246"/>
            <a:ext cx="2355850" cy="664712"/>
          </a:xfrm>
          <a:prstGeom prst="rect">
            <a:avLst/>
          </a:prstGeom>
        </p:spPr>
        <p:txBody>
          <a:bodyPr vert="horz" wrap="square" lIns="0" tIns="74083" rIns="0" bIns="0" rtlCol="0">
            <a:spAutoFit/>
          </a:bodyPr>
          <a:lstStyle/>
          <a:p>
            <a:pPr marL="8467" marR="3387">
              <a:lnSpc>
                <a:spcPts val="2267"/>
              </a:lnSpc>
              <a:spcBef>
                <a:spcPts val="583"/>
              </a:spcBef>
            </a:pPr>
            <a:r>
              <a:rPr sz="2333" spc="83">
                <a:solidFill>
                  <a:srgbClr val="FFFFFF"/>
                </a:solidFill>
                <a:latin typeface="Trebuchet MS"/>
                <a:cs typeface="Trebuchet MS"/>
              </a:rPr>
              <a:t>Topics</a:t>
            </a:r>
            <a:r>
              <a:rPr sz="2333" spc="-27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33" spc="76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333" spc="-27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33" spc="90">
                <a:solidFill>
                  <a:srgbClr val="FFFFFF"/>
                </a:solidFill>
                <a:latin typeface="Trebuchet MS"/>
                <a:cs typeface="Trebuchet MS"/>
              </a:rPr>
              <a:t>What </a:t>
            </a:r>
            <a:r>
              <a:rPr sz="2333" spc="-693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33" spc="-4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333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33" spc="67">
                <a:solidFill>
                  <a:srgbClr val="FFFFFF"/>
                </a:solidFill>
                <a:latin typeface="Trebuchet MS"/>
                <a:cs typeface="Trebuchet MS"/>
              </a:rPr>
              <a:t>Expect</a:t>
            </a:r>
            <a:endParaRPr sz="2333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9386" y="532908"/>
            <a:ext cx="492760" cy="492760"/>
          </a:xfrm>
          <a:custGeom>
            <a:avLst/>
            <a:gdLst/>
            <a:ahLst/>
            <a:cxnLst/>
            <a:rect l="l" t="t" r="r" b="b"/>
            <a:pathLst>
              <a:path w="739140" h="739140">
                <a:moveTo>
                  <a:pt x="589432" y="364909"/>
                </a:moveTo>
                <a:lnTo>
                  <a:pt x="587057" y="360616"/>
                </a:lnTo>
                <a:lnTo>
                  <a:pt x="582777" y="357771"/>
                </a:lnTo>
                <a:lnTo>
                  <a:pt x="484835" y="291604"/>
                </a:lnTo>
                <a:lnTo>
                  <a:pt x="478180" y="287324"/>
                </a:lnTo>
                <a:lnTo>
                  <a:pt x="469620" y="288759"/>
                </a:lnTo>
                <a:lnTo>
                  <a:pt x="464870" y="295414"/>
                </a:lnTo>
                <a:lnTo>
                  <a:pt x="460590" y="302082"/>
                </a:lnTo>
                <a:lnTo>
                  <a:pt x="462013" y="310642"/>
                </a:lnTo>
                <a:lnTo>
                  <a:pt x="468668" y="315404"/>
                </a:lnTo>
                <a:lnTo>
                  <a:pt x="528104" y="355384"/>
                </a:lnTo>
                <a:lnTo>
                  <a:pt x="149644" y="355384"/>
                </a:lnTo>
                <a:lnTo>
                  <a:pt x="149644" y="383946"/>
                </a:lnTo>
                <a:lnTo>
                  <a:pt x="528104" y="383946"/>
                </a:lnTo>
                <a:lnTo>
                  <a:pt x="468668" y="423926"/>
                </a:lnTo>
                <a:lnTo>
                  <a:pt x="462013" y="428205"/>
                </a:lnTo>
                <a:lnTo>
                  <a:pt x="460590" y="437248"/>
                </a:lnTo>
                <a:lnTo>
                  <a:pt x="464870" y="443915"/>
                </a:lnTo>
                <a:lnTo>
                  <a:pt x="467715" y="448195"/>
                </a:lnTo>
                <a:lnTo>
                  <a:pt x="471995" y="450100"/>
                </a:lnTo>
                <a:lnTo>
                  <a:pt x="479602" y="450100"/>
                </a:lnTo>
                <a:lnTo>
                  <a:pt x="583260" y="381558"/>
                </a:lnTo>
                <a:lnTo>
                  <a:pt x="589432" y="374421"/>
                </a:lnTo>
                <a:lnTo>
                  <a:pt x="589432" y="364909"/>
                </a:lnTo>
                <a:close/>
              </a:path>
              <a:path w="739140" h="739140">
                <a:moveTo>
                  <a:pt x="738632" y="369316"/>
                </a:moveTo>
                <a:lnTo>
                  <a:pt x="735469" y="320586"/>
                </a:lnTo>
                <a:lnTo>
                  <a:pt x="726097" y="273304"/>
                </a:lnTo>
                <a:lnTo>
                  <a:pt x="716495" y="245008"/>
                </a:lnTo>
                <a:lnTo>
                  <a:pt x="716495" y="369316"/>
                </a:lnTo>
                <a:lnTo>
                  <a:pt x="713511" y="415137"/>
                </a:lnTo>
                <a:lnTo>
                  <a:pt x="704697" y="459587"/>
                </a:lnTo>
                <a:lnTo>
                  <a:pt x="690219" y="502234"/>
                </a:lnTo>
                <a:lnTo>
                  <a:pt x="670293" y="542620"/>
                </a:lnTo>
                <a:lnTo>
                  <a:pt x="645083" y="580288"/>
                </a:lnTo>
                <a:lnTo>
                  <a:pt x="614794" y="614794"/>
                </a:lnTo>
                <a:lnTo>
                  <a:pt x="580288" y="645083"/>
                </a:lnTo>
                <a:lnTo>
                  <a:pt x="542620" y="670280"/>
                </a:lnTo>
                <a:lnTo>
                  <a:pt x="502246" y="690219"/>
                </a:lnTo>
                <a:lnTo>
                  <a:pt x="459600" y="704684"/>
                </a:lnTo>
                <a:lnTo>
                  <a:pt x="415137" y="713511"/>
                </a:lnTo>
                <a:lnTo>
                  <a:pt x="369316" y="716495"/>
                </a:lnTo>
                <a:lnTo>
                  <a:pt x="323494" y="713511"/>
                </a:lnTo>
                <a:lnTo>
                  <a:pt x="279044" y="704684"/>
                </a:lnTo>
                <a:lnTo>
                  <a:pt x="236397" y="690219"/>
                </a:lnTo>
                <a:lnTo>
                  <a:pt x="196011" y="670280"/>
                </a:lnTo>
                <a:lnTo>
                  <a:pt x="158343" y="645083"/>
                </a:lnTo>
                <a:lnTo>
                  <a:pt x="123850" y="614794"/>
                </a:lnTo>
                <a:lnTo>
                  <a:pt x="93560" y="580288"/>
                </a:lnTo>
                <a:lnTo>
                  <a:pt x="68351" y="542620"/>
                </a:lnTo>
                <a:lnTo>
                  <a:pt x="48412" y="502234"/>
                </a:lnTo>
                <a:lnTo>
                  <a:pt x="33947" y="459587"/>
                </a:lnTo>
                <a:lnTo>
                  <a:pt x="25120" y="415137"/>
                </a:lnTo>
                <a:lnTo>
                  <a:pt x="22148" y="369316"/>
                </a:lnTo>
                <a:lnTo>
                  <a:pt x="25120" y="323494"/>
                </a:lnTo>
                <a:lnTo>
                  <a:pt x="33947" y="279044"/>
                </a:lnTo>
                <a:lnTo>
                  <a:pt x="48412" y="236397"/>
                </a:lnTo>
                <a:lnTo>
                  <a:pt x="68351" y="196011"/>
                </a:lnTo>
                <a:lnTo>
                  <a:pt x="93560" y="158343"/>
                </a:lnTo>
                <a:lnTo>
                  <a:pt x="123850" y="123837"/>
                </a:lnTo>
                <a:lnTo>
                  <a:pt x="158343" y="93548"/>
                </a:lnTo>
                <a:lnTo>
                  <a:pt x="196011" y="68351"/>
                </a:lnTo>
                <a:lnTo>
                  <a:pt x="236397" y="48412"/>
                </a:lnTo>
                <a:lnTo>
                  <a:pt x="279044" y="33947"/>
                </a:lnTo>
                <a:lnTo>
                  <a:pt x="323494" y="25120"/>
                </a:lnTo>
                <a:lnTo>
                  <a:pt x="369316" y="22136"/>
                </a:lnTo>
                <a:lnTo>
                  <a:pt x="415137" y="25120"/>
                </a:lnTo>
                <a:lnTo>
                  <a:pt x="459600" y="33947"/>
                </a:lnTo>
                <a:lnTo>
                  <a:pt x="502246" y="48412"/>
                </a:lnTo>
                <a:lnTo>
                  <a:pt x="542620" y="68351"/>
                </a:lnTo>
                <a:lnTo>
                  <a:pt x="580288" y="93548"/>
                </a:lnTo>
                <a:lnTo>
                  <a:pt x="614794" y="123837"/>
                </a:lnTo>
                <a:lnTo>
                  <a:pt x="645083" y="158343"/>
                </a:lnTo>
                <a:lnTo>
                  <a:pt x="670293" y="196011"/>
                </a:lnTo>
                <a:lnTo>
                  <a:pt x="690219" y="236397"/>
                </a:lnTo>
                <a:lnTo>
                  <a:pt x="704697" y="279044"/>
                </a:lnTo>
                <a:lnTo>
                  <a:pt x="713511" y="323494"/>
                </a:lnTo>
                <a:lnTo>
                  <a:pt x="716495" y="369316"/>
                </a:lnTo>
                <a:lnTo>
                  <a:pt x="716495" y="245008"/>
                </a:lnTo>
                <a:lnTo>
                  <a:pt x="689521" y="185013"/>
                </a:lnTo>
                <a:lnTo>
                  <a:pt x="662698" y="144932"/>
                </a:lnTo>
                <a:lnTo>
                  <a:pt x="630440" y="108191"/>
                </a:lnTo>
                <a:lnTo>
                  <a:pt x="593750" y="75933"/>
                </a:lnTo>
                <a:lnTo>
                  <a:pt x="553681" y="49110"/>
                </a:lnTo>
                <a:lnTo>
                  <a:pt x="510730" y="27914"/>
                </a:lnTo>
                <a:lnTo>
                  <a:pt x="465353" y="12534"/>
                </a:lnTo>
                <a:lnTo>
                  <a:pt x="418058" y="3162"/>
                </a:lnTo>
                <a:lnTo>
                  <a:pt x="369316" y="0"/>
                </a:lnTo>
                <a:lnTo>
                  <a:pt x="320573" y="3162"/>
                </a:lnTo>
                <a:lnTo>
                  <a:pt x="273278" y="12534"/>
                </a:lnTo>
                <a:lnTo>
                  <a:pt x="227914" y="27914"/>
                </a:lnTo>
                <a:lnTo>
                  <a:pt x="184950" y="49110"/>
                </a:lnTo>
                <a:lnTo>
                  <a:pt x="144881" y="75933"/>
                </a:lnTo>
                <a:lnTo>
                  <a:pt x="108204" y="108191"/>
                </a:lnTo>
                <a:lnTo>
                  <a:pt x="75946" y="144881"/>
                </a:lnTo>
                <a:lnTo>
                  <a:pt x="49110" y="184950"/>
                </a:lnTo>
                <a:lnTo>
                  <a:pt x="27914" y="227901"/>
                </a:lnTo>
                <a:lnTo>
                  <a:pt x="12534" y="273278"/>
                </a:lnTo>
                <a:lnTo>
                  <a:pt x="3162" y="320573"/>
                </a:lnTo>
                <a:lnTo>
                  <a:pt x="0" y="369316"/>
                </a:lnTo>
                <a:lnTo>
                  <a:pt x="3162" y="418058"/>
                </a:lnTo>
                <a:lnTo>
                  <a:pt x="12534" y="465353"/>
                </a:lnTo>
                <a:lnTo>
                  <a:pt x="27914" y="510730"/>
                </a:lnTo>
                <a:lnTo>
                  <a:pt x="49110" y="553681"/>
                </a:lnTo>
                <a:lnTo>
                  <a:pt x="75946" y="593750"/>
                </a:lnTo>
                <a:lnTo>
                  <a:pt x="108204" y="630440"/>
                </a:lnTo>
                <a:lnTo>
                  <a:pt x="144881" y="662686"/>
                </a:lnTo>
                <a:lnTo>
                  <a:pt x="184950" y="689521"/>
                </a:lnTo>
                <a:lnTo>
                  <a:pt x="227914" y="710717"/>
                </a:lnTo>
                <a:lnTo>
                  <a:pt x="273278" y="726097"/>
                </a:lnTo>
                <a:lnTo>
                  <a:pt x="320573" y="735469"/>
                </a:lnTo>
                <a:lnTo>
                  <a:pt x="369316" y="738632"/>
                </a:lnTo>
                <a:lnTo>
                  <a:pt x="418058" y="735469"/>
                </a:lnTo>
                <a:lnTo>
                  <a:pt x="465353" y="726097"/>
                </a:lnTo>
                <a:lnTo>
                  <a:pt x="510730" y="710717"/>
                </a:lnTo>
                <a:lnTo>
                  <a:pt x="553681" y="689521"/>
                </a:lnTo>
                <a:lnTo>
                  <a:pt x="593750" y="662686"/>
                </a:lnTo>
                <a:lnTo>
                  <a:pt x="630440" y="630440"/>
                </a:lnTo>
                <a:lnTo>
                  <a:pt x="662698" y="593750"/>
                </a:lnTo>
                <a:lnTo>
                  <a:pt x="689521" y="553681"/>
                </a:lnTo>
                <a:lnTo>
                  <a:pt x="710717" y="510730"/>
                </a:lnTo>
                <a:lnTo>
                  <a:pt x="726097" y="465353"/>
                </a:lnTo>
                <a:lnTo>
                  <a:pt x="735469" y="418058"/>
                </a:lnTo>
                <a:lnTo>
                  <a:pt x="738632" y="3693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23" name="object 6">
            <a:extLst>
              <a:ext uri="{FF2B5EF4-FFF2-40B4-BE49-F238E27FC236}">
                <a16:creationId xmlns:a16="http://schemas.microsoft.com/office/drawing/2014/main" id="{4B7210A7-4C5F-E2D2-1313-E8E46A900AFA}"/>
              </a:ext>
            </a:extLst>
          </p:cNvPr>
          <p:cNvSpPr/>
          <p:nvPr/>
        </p:nvSpPr>
        <p:spPr>
          <a:xfrm>
            <a:off x="4759595" y="1621806"/>
            <a:ext cx="2665730" cy="3367616"/>
          </a:xfrm>
          <a:custGeom>
            <a:avLst/>
            <a:gdLst/>
            <a:ahLst/>
            <a:cxnLst/>
            <a:rect l="l" t="t" r="r" b="b"/>
            <a:pathLst>
              <a:path w="3998595" h="5051425">
                <a:moveTo>
                  <a:pt x="3751306" y="5050850"/>
                </a:moveTo>
                <a:lnTo>
                  <a:pt x="246856" y="5050850"/>
                </a:lnTo>
                <a:lnTo>
                  <a:pt x="196973" y="5045854"/>
                </a:lnTo>
                <a:lnTo>
                  <a:pt x="150572" y="5031515"/>
                </a:lnTo>
                <a:lnTo>
                  <a:pt x="108632" y="5008811"/>
                </a:lnTo>
                <a:lnTo>
                  <a:pt x="72128" y="4978718"/>
                </a:lnTo>
                <a:lnTo>
                  <a:pt x="42036" y="4942211"/>
                </a:lnTo>
                <a:lnTo>
                  <a:pt x="19333" y="4900269"/>
                </a:lnTo>
                <a:lnTo>
                  <a:pt x="4996" y="4853866"/>
                </a:lnTo>
                <a:lnTo>
                  <a:pt x="0" y="4803980"/>
                </a:lnTo>
                <a:lnTo>
                  <a:pt x="0" y="246870"/>
                </a:lnTo>
                <a:lnTo>
                  <a:pt x="4996" y="196983"/>
                </a:lnTo>
                <a:lnTo>
                  <a:pt x="19333" y="150581"/>
                </a:lnTo>
                <a:lnTo>
                  <a:pt x="42036" y="108638"/>
                </a:lnTo>
                <a:lnTo>
                  <a:pt x="72128" y="72132"/>
                </a:lnTo>
                <a:lnTo>
                  <a:pt x="108632" y="42039"/>
                </a:lnTo>
                <a:lnTo>
                  <a:pt x="150572" y="19334"/>
                </a:lnTo>
                <a:lnTo>
                  <a:pt x="196973" y="4996"/>
                </a:lnTo>
                <a:lnTo>
                  <a:pt x="246856" y="0"/>
                </a:lnTo>
                <a:lnTo>
                  <a:pt x="3751306" y="0"/>
                </a:lnTo>
                <a:lnTo>
                  <a:pt x="3801189" y="4996"/>
                </a:lnTo>
                <a:lnTo>
                  <a:pt x="3847589" y="19334"/>
                </a:lnTo>
                <a:lnTo>
                  <a:pt x="3889530" y="42039"/>
                </a:lnTo>
                <a:lnTo>
                  <a:pt x="3926034" y="72132"/>
                </a:lnTo>
                <a:lnTo>
                  <a:pt x="3956126" y="108638"/>
                </a:lnTo>
                <a:lnTo>
                  <a:pt x="3978828" y="150581"/>
                </a:lnTo>
                <a:lnTo>
                  <a:pt x="3993166" y="196983"/>
                </a:lnTo>
                <a:lnTo>
                  <a:pt x="3998162" y="246870"/>
                </a:lnTo>
                <a:lnTo>
                  <a:pt x="3998162" y="4803980"/>
                </a:lnTo>
                <a:lnTo>
                  <a:pt x="3993166" y="4853866"/>
                </a:lnTo>
                <a:lnTo>
                  <a:pt x="3978828" y="4900269"/>
                </a:lnTo>
                <a:lnTo>
                  <a:pt x="3956126" y="4942211"/>
                </a:lnTo>
                <a:lnTo>
                  <a:pt x="3926034" y="4978718"/>
                </a:lnTo>
                <a:lnTo>
                  <a:pt x="3889530" y="5008811"/>
                </a:lnTo>
                <a:lnTo>
                  <a:pt x="3847589" y="5031515"/>
                </a:lnTo>
                <a:lnTo>
                  <a:pt x="3801189" y="5045854"/>
                </a:lnTo>
                <a:lnTo>
                  <a:pt x="3751306" y="5050850"/>
                </a:lnTo>
                <a:close/>
              </a:path>
            </a:pathLst>
          </a:custGeom>
          <a:solidFill>
            <a:srgbClr val="2D2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xfrm>
            <a:off x="594389" y="9541809"/>
            <a:ext cx="12801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50" b="0" i="0" kern="1200">
                <a:solidFill>
                  <a:schemeClr val="bg1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67">
              <a:lnSpc>
                <a:spcPts val="640"/>
              </a:lnSpc>
              <a:spcBef>
                <a:spcPts val="63"/>
              </a:spcBef>
              <a:tabLst>
                <a:tab pos="574491" algn="l"/>
              </a:tabLst>
            </a:pPr>
            <a:r>
              <a:rPr lang="pt-BR" spc="-40"/>
              <a:t>F</a:t>
            </a:r>
            <a:r>
              <a:rPr lang="pt-BR" spc="175"/>
              <a:t> </a:t>
            </a:r>
            <a:r>
              <a:rPr lang="pt-BR" spc="65"/>
              <a:t>s</a:t>
            </a:r>
            <a:r>
              <a:rPr lang="pt-BR" spc="180"/>
              <a:t> </a:t>
            </a:r>
            <a:r>
              <a:rPr lang="pt-BR" spc="-20"/>
              <a:t>e</a:t>
            </a:r>
            <a:r>
              <a:rPr lang="pt-BR" spc="175"/>
              <a:t> </a:t>
            </a:r>
            <a:r>
              <a:rPr lang="pt-BR" spc="60"/>
              <a:t>c</a:t>
            </a:r>
            <a:r>
              <a:rPr lang="pt-BR" spc="180"/>
              <a:t> </a:t>
            </a:r>
            <a:r>
              <a:rPr lang="pt-BR" spc="5">
                <a:latin typeface="Trebuchet MS"/>
                <a:cs typeface="Trebuchet MS"/>
              </a:rPr>
              <a:t>-</a:t>
            </a:r>
            <a:r>
              <a:rPr lang="pt-BR" spc="190">
                <a:latin typeface="Trebuchet MS"/>
                <a:cs typeface="Trebuchet MS"/>
              </a:rPr>
              <a:t> </a:t>
            </a:r>
            <a:r>
              <a:rPr lang="pt-BR" spc="65"/>
              <a:t>s</a:t>
            </a:r>
            <a:r>
              <a:rPr lang="pt-BR" spc="175"/>
              <a:t> </a:t>
            </a:r>
            <a:r>
              <a:rPr lang="pt-BR" spc="65"/>
              <a:t>s	</a:t>
            </a:r>
            <a:r>
              <a:rPr lang="pt-BR" spc="15">
                <a:latin typeface="Trebuchet MS"/>
                <a:cs typeface="Trebuchet MS"/>
              </a:rPr>
              <a:t>2</a:t>
            </a:r>
            <a:r>
              <a:rPr lang="pt-BR" spc="160">
                <a:latin typeface="Trebuchet MS"/>
                <a:cs typeface="Trebuchet MS"/>
              </a:rPr>
              <a:t> </a:t>
            </a:r>
            <a:r>
              <a:rPr lang="pt-BR" spc="20">
                <a:latin typeface="Trebuchet MS"/>
                <a:cs typeface="Trebuchet MS"/>
              </a:rPr>
              <a:t>0</a:t>
            </a:r>
            <a:r>
              <a:rPr lang="pt-BR" spc="155">
                <a:latin typeface="Trebuchet MS"/>
                <a:cs typeface="Trebuchet MS"/>
              </a:rPr>
              <a:t> </a:t>
            </a:r>
            <a:r>
              <a:rPr lang="pt-BR" spc="15">
                <a:latin typeface="Trebuchet MS"/>
                <a:cs typeface="Trebuchet MS"/>
              </a:rPr>
              <a:t>2</a:t>
            </a:r>
            <a:r>
              <a:rPr lang="pt-BR" spc="160">
                <a:latin typeface="Trebuchet MS"/>
                <a:cs typeface="Trebuchet MS"/>
              </a:rPr>
              <a:t> </a:t>
            </a:r>
            <a:r>
              <a:rPr lang="pt-BR" spc="20">
                <a:latin typeface="Trebuchet MS"/>
                <a:cs typeface="Trebuchet MS"/>
              </a:rPr>
              <a:t>0</a:t>
            </a:r>
            <a:endParaRPr sz="600" spc="13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213287" y="2021931"/>
            <a:ext cx="317500" cy="381000"/>
            <a:chOff x="7819931" y="3032897"/>
            <a:chExt cx="476250" cy="571500"/>
          </a:xfrm>
        </p:grpSpPr>
        <p:sp>
          <p:nvSpPr>
            <p:cNvPr id="10" name="object 10"/>
            <p:cNvSpPr/>
            <p:nvPr/>
          </p:nvSpPr>
          <p:spPr>
            <a:xfrm>
              <a:off x="7819923" y="3032899"/>
              <a:ext cx="476250" cy="571500"/>
            </a:xfrm>
            <a:custGeom>
              <a:avLst/>
              <a:gdLst/>
              <a:ahLst/>
              <a:cxnLst/>
              <a:rect l="l" t="t" r="r" b="b"/>
              <a:pathLst>
                <a:path w="476250" h="571500">
                  <a:moveTo>
                    <a:pt x="476034" y="24701"/>
                  </a:moveTo>
                  <a:lnTo>
                    <a:pt x="475030" y="19786"/>
                  </a:lnTo>
                  <a:lnTo>
                    <a:pt x="474078" y="15100"/>
                  </a:lnTo>
                  <a:lnTo>
                    <a:pt x="468769" y="7251"/>
                  </a:lnTo>
                  <a:lnTo>
                    <a:pt x="460895" y="1943"/>
                  </a:lnTo>
                  <a:lnTo>
                    <a:pt x="456196" y="1003"/>
                  </a:lnTo>
                  <a:lnTo>
                    <a:pt x="456196" y="22034"/>
                  </a:lnTo>
                  <a:lnTo>
                    <a:pt x="456196" y="549440"/>
                  </a:lnTo>
                  <a:lnTo>
                    <a:pt x="453936" y="551688"/>
                  </a:lnTo>
                  <a:lnTo>
                    <a:pt x="46812" y="551688"/>
                  </a:lnTo>
                  <a:lnTo>
                    <a:pt x="44551" y="549440"/>
                  </a:lnTo>
                  <a:lnTo>
                    <a:pt x="44551" y="502666"/>
                  </a:lnTo>
                  <a:lnTo>
                    <a:pt x="68338" y="502666"/>
                  </a:lnTo>
                  <a:lnTo>
                    <a:pt x="72783" y="498233"/>
                  </a:lnTo>
                  <a:lnTo>
                    <a:pt x="72783" y="487311"/>
                  </a:lnTo>
                  <a:lnTo>
                    <a:pt x="68338" y="482879"/>
                  </a:lnTo>
                  <a:lnTo>
                    <a:pt x="44551" y="482879"/>
                  </a:lnTo>
                  <a:lnTo>
                    <a:pt x="44551" y="450824"/>
                  </a:lnTo>
                  <a:lnTo>
                    <a:pt x="68338" y="450824"/>
                  </a:lnTo>
                  <a:lnTo>
                    <a:pt x="72783" y="446405"/>
                  </a:lnTo>
                  <a:lnTo>
                    <a:pt x="72783" y="435483"/>
                  </a:lnTo>
                  <a:lnTo>
                    <a:pt x="68338" y="431050"/>
                  </a:lnTo>
                  <a:lnTo>
                    <a:pt x="44551" y="431050"/>
                  </a:lnTo>
                  <a:lnTo>
                    <a:pt x="44551" y="398995"/>
                  </a:lnTo>
                  <a:lnTo>
                    <a:pt x="68338" y="398995"/>
                  </a:lnTo>
                  <a:lnTo>
                    <a:pt x="72783" y="394563"/>
                  </a:lnTo>
                  <a:lnTo>
                    <a:pt x="72783" y="383641"/>
                  </a:lnTo>
                  <a:lnTo>
                    <a:pt x="68338" y="379222"/>
                  </a:lnTo>
                  <a:lnTo>
                    <a:pt x="44551" y="379222"/>
                  </a:lnTo>
                  <a:lnTo>
                    <a:pt x="44551" y="347167"/>
                  </a:lnTo>
                  <a:lnTo>
                    <a:pt x="68338" y="347167"/>
                  </a:lnTo>
                  <a:lnTo>
                    <a:pt x="72783" y="342734"/>
                  </a:lnTo>
                  <a:lnTo>
                    <a:pt x="72783" y="331812"/>
                  </a:lnTo>
                  <a:lnTo>
                    <a:pt x="68338" y="327380"/>
                  </a:lnTo>
                  <a:lnTo>
                    <a:pt x="44551" y="327380"/>
                  </a:lnTo>
                  <a:lnTo>
                    <a:pt x="44551" y="295325"/>
                  </a:lnTo>
                  <a:lnTo>
                    <a:pt x="68338" y="295325"/>
                  </a:lnTo>
                  <a:lnTo>
                    <a:pt x="72783" y="290906"/>
                  </a:lnTo>
                  <a:lnTo>
                    <a:pt x="72783" y="279984"/>
                  </a:lnTo>
                  <a:lnTo>
                    <a:pt x="68338" y="275551"/>
                  </a:lnTo>
                  <a:lnTo>
                    <a:pt x="44551" y="275551"/>
                  </a:lnTo>
                  <a:lnTo>
                    <a:pt x="44551" y="243497"/>
                  </a:lnTo>
                  <a:lnTo>
                    <a:pt x="68338" y="243497"/>
                  </a:lnTo>
                  <a:lnTo>
                    <a:pt x="72783" y="239064"/>
                  </a:lnTo>
                  <a:lnTo>
                    <a:pt x="72783" y="228142"/>
                  </a:lnTo>
                  <a:lnTo>
                    <a:pt x="68338" y="223710"/>
                  </a:lnTo>
                  <a:lnTo>
                    <a:pt x="44551" y="223710"/>
                  </a:lnTo>
                  <a:lnTo>
                    <a:pt x="44551" y="191668"/>
                  </a:lnTo>
                  <a:lnTo>
                    <a:pt x="68338" y="191668"/>
                  </a:lnTo>
                  <a:lnTo>
                    <a:pt x="72783" y="187236"/>
                  </a:lnTo>
                  <a:lnTo>
                    <a:pt x="72783" y="176314"/>
                  </a:lnTo>
                  <a:lnTo>
                    <a:pt x="68338" y="171881"/>
                  </a:lnTo>
                  <a:lnTo>
                    <a:pt x="44551" y="171881"/>
                  </a:lnTo>
                  <a:lnTo>
                    <a:pt x="44551" y="139827"/>
                  </a:lnTo>
                  <a:lnTo>
                    <a:pt x="68338" y="139827"/>
                  </a:lnTo>
                  <a:lnTo>
                    <a:pt x="72783" y="135394"/>
                  </a:lnTo>
                  <a:lnTo>
                    <a:pt x="72783" y="124472"/>
                  </a:lnTo>
                  <a:lnTo>
                    <a:pt x="68338" y="120053"/>
                  </a:lnTo>
                  <a:lnTo>
                    <a:pt x="44551" y="120053"/>
                  </a:lnTo>
                  <a:lnTo>
                    <a:pt x="44551" y="87998"/>
                  </a:lnTo>
                  <a:lnTo>
                    <a:pt x="68338" y="87998"/>
                  </a:lnTo>
                  <a:lnTo>
                    <a:pt x="72783" y="83566"/>
                  </a:lnTo>
                  <a:lnTo>
                    <a:pt x="72783" y="72644"/>
                  </a:lnTo>
                  <a:lnTo>
                    <a:pt x="68338" y="68211"/>
                  </a:lnTo>
                  <a:lnTo>
                    <a:pt x="44551" y="68211"/>
                  </a:lnTo>
                  <a:lnTo>
                    <a:pt x="44551" y="22034"/>
                  </a:lnTo>
                  <a:lnTo>
                    <a:pt x="46812" y="19786"/>
                  </a:lnTo>
                  <a:lnTo>
                    <a:pt x="453936" y="19786"/>
                  </a:lnTo>
                  <a:lnTo>
                    <a:pt x="456196" y="22034"/>
                  </a:lnTo>
                  <a:lnTo>
                    <a:pt x="456196" y="1003"/>
                  </a:lnTo>
                  <a:lnTo>
                    <a:pt x="451256" y="0"/>
                  </a:lnTo>
                  <a:lnTo>
                    <a:pt x="49479" y="0"/>
                  </a:lnTo>
                  <a:lnTo>
                    <a:pt x="39852" y="1943"/>
                  </a:lnTo>
                  <a:lnTo>
                    <a:pt x="31978" y="7251"/>
                  </a:lnTo>
                  <a:lnTo>
                    <a:pt x="26657" y="15100"/>
                  </a:lnTo>
                  <a:lnTo>
                    <a:pt x="24714" y="24701"/>
                  </a:lnTo>
                  <a:lnTo>
                    <a:pt x="24714" y="68211"/>
                  </a:lnTo>
                  <a:lnTo>
                    <a:pt x="4445" y="68211"/>
                  </a:lnTo>
                  <a:lnTo>
                    <a:pt x="0" y="72644"/>
                  </a:lnTo>
                  <a:lnTo>
                    <a:pt x="0" y="83566"/>
                  </a:lnTo>
                  <a:lnTo>
                    <a:pt x="4445" y="87998"/>
                  </a:lnTo>
                  <a:lnTo>
                    <a:pt x="24714" y="87998"/>
                  </a:lnTo>
                  <a:lnTo>
                    <a:pt x="24714" y="120053"/>
                  </a:lnTo>
                  <a:lnTo>
                    <a:pt x="4445" y="120053"/>
                  </a:lnTo>
                  <a:lnTo>
                    <a:pt x="0" y="124472"/>
                  </a:lnTo>
                  <a:lnTo>
                    <a:pt x="0" y="135394"/>
                  </a:lnTo>
                  <a:lnTo>
                    <a:pt x="4445" y="139827"/>
                  </a:lnTo>
                  <a:lnTo>
                    <a:pt x="24714" y="139827"/>
                  </a:lnTo>
                  <a:lnTo>
                    <a:pt x="24714" y="171881"/>
                  </a:lnTo>
                  <a:lnTo>
                    <a:pt x="4445" y="171881"/>
                  </a:lnTo>
                  <a:lnTo>
                    <a:pt x="0" y="176314"/>
                  </a:lnTo>
                  <a:lnTo>
                    <a:pt x="0" y="187236"/>
                  </a:lnTo>
                  <a:lnTo>
                    <a:pt x="4445" y="191668"/>
                  </a:lnTo>
                  <a:lnTo>
                    <a:pt x="24714" y="191668"/>
                  </a:lnTo>
                  <a:lnTo>
                    <a:pt x="24714" y="223710"/>
                  </a:lnTo>
                  <a:lnTo>
                    <a:pt x="4445" y="223710"/>
                  </a:lnTo>
                  <a:lnTo>
                    <a:pt x="0" y="228142"/>
                  </a:lnTo>
                  <a:lnTo>
                    <a:pt x="0" y="239064"/>
                  </a:lnTo>
                  <a:lnTo>
                    <a:pt x="4445" y="243497"/>
                  </a:lnTo>
                  <a:lnTo>
                    <a:pt x="24714" y="243497"/>
                  </a:lnTo>
                  <a:lnTo>
                    <a:pt x="24714" y="275551"/>
                  </a:lnTo>
                  <a:lnTo>
                    <a:pt x="4445" y="275551"/>
                  </a:lnTo>
                  <a:lnTo>
                    <a:pt x="0" y="279984"/>
                  </a:lnTo>
                  <a:lnTo>
                    <a:pt x="0" y="290906"/>
                  </a:lnTo>
                  <a:lnTo>
                    <a:pt x="4445" y="295325"/>
                  </a:lnTo>
                  <a:lnTo>
                    <a:pt x="24714" y="295325"/>
                  </a:lnTo>
                  <a:lnTo>
                    <a:pt x="24714" y="327380"/>
                  </a:lnTo>
                  <a:lnTo>
                    <a:pt x="4445" y="327380"/>
                  </a:lnTo>
                  <a:lnTo>
                    <a:pt x="0" y="331812"/>
                  </a:lnTo>
                  <a:lnTo>
                    <a:pt x="0" y="342734"/>
                  </a:lnTo>
                  <a:lnTo>
                    <a:pt x="4445" y="347167"/>
                  </a:lnTo>
                  <a:lnTo>
                    <a:pt x="24714" y="347167"/>
                  </a:lnTo>
                  <a:lnTo>
                    <a:pt x="24714" y="379222"/>
                  </a:lnTo>
                  <a:lnTo>
                    <a:pt x="4445" y="379222"/>
                  </a:lnTo>
                  <a:lnTo>
                    <a:pt x="0" y="383641"/>
                  </a:lnTo>
                  <a:lnTo>
                    <a:pt x="0" y="394563"/>
                  </a:lnTo>
                  <a:lnTo>
                    <a:pt x="4445" y="398995"/>
                  </a:lnTo>
                  <a:lnTo>
                    <a:pt x="24714" y="398995"/>
                  </a:lnTo>
                  <a:lnTo>
                    <a:pt x="24714" y="431050"/>
                  </a:lnTo>
                  <a:lnTo>
                    <a:pt x="4445" y="431050"/>
                  </a:lnTo>
                  <a:lnTo>
                    <a:pt x="0" y="435483"/>
                  </a:lnTo>
                  <a:lnTo>
                    <a:pt x="0" y="446405"/>
                  </a:lnTo>
                  <a:lnTo>
                    <a:pt x="4445" y="450824"/>
                  </a:lnTo>
                  <a:lnTo>
                    <a:pt x="24714" y="450824"/>
                  </a:lnTo>
                  <a:lnTo>
                    <a:pt x="24714" y="482879"/>
                  </a:lnTo>
                  <a:lnTo>
                    <a:pt x="4445" y="482879"/>
                  </a:lnTo>
                  <a:lnTo>
                    <a:pt x="0" y="487311"/>
                  </a:lnTo>
                  <a:lnTo>
                    <a:pt x="0" y="498233"/>
                  </a:lnTo>
                  <a:lnTo>
                    <a:pt x="4445" y="502666"/>
                  </a:lnTo>
                  <a:lnTo>
                    <a:pt x="24714" y="502666"/>
                  </a:lnTo>
                  <a:lnTo>
                    <a:pt x="24714" y="546773"/>
                  </a:lnTo>
                  <a:lnTo>
                    <a:pt x="26657" y="556374"/>
                  </a:lnTo>
                  <a:lnTo>
                    <a:pt x="31978" y="564235"/>
                  </a:lnTo>
                  <a:lnTo>
                    <a:pt x="39852" y="569531"/>
                  </a:lnTo>
                  <a:lnTo>
                    <a:pt x="49479" y="571474"/>
                  </a:lnTo>
                  <a:lnTo>
                    <a:pt x="451256" y="571474"/>
                  </a:lnTo>
                  <a:lnTo>
                    <a:pt x="460895" y="569531"/>
                  </a:lnTo>
                  <a:lnTo>
                    <a:pt x="468769" y="564235"/>
                  </a:lnTo>
                  <a:lnTo>
                    <a:pt x="474078" y="556374"/>
                  </a:lnTo>
                  <a:lnTo>
                    <a:pt x="475030" y="551688"/>
                  </a:lnTo>
                  <a:lnTo>
                    <a:pt x="476034" y="546773"/>
                  </a:lnTo>
                  <a:lnTo>
                    <a:pt x="476034" y="2470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66409" y="3101106"/>
              <a:ext cx="249256" cy="12344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966405" y="3308743"/>
              <a:ext cx="249554" cy="121285"/>
            </a:xfrm>
            <a:custGeom>
              <a:avLst/>
              <a:gdLst/>
              <a:ahLst/>
              <a:cxnLst/>
              <a:rect l="l" t="t" r="r" b="b"/>
              <a:pathLst>
                <a:path w="249554" h="121285">
                  <a:moveTo>
                    <a:pt x="249250" y="105638"/>
                  </a:moveTo>
                  <a:lnTo>
                    <a:pt x="244817" y="101206"/>
                  </a:lnTo>
                  <a:lnTo>
                    <a:pt x="4432" y="101206"/>
                  </a:lnTo>
                  <a:lnTo>
                    <a:pt x="0" y="105638"/>
                  </a:lnTo>
                  <a:lnTo>
                    <a:pt x="0" y="116560"/>
                  </a:lnTo>
                  <a:lnTo>
                    <a:pt x="4432" y="120980"/>
                  </a:lnTo>
                  <a:lnTo>
                    <a:pt x="239331" y="120980"/>
                  </a:lnTo>
                  <a:lnTo>
                    <a:pt x="244817" y="120980"/>
                  </a:lnTo>
                  <a:lnTo>
                    <a:pt x="249250" y="116560"/>
                  </a:lnTo>
                  <a:lnTo>
                    <a:pt x="249250" y="105638"/>
                  </a:lnTo>
                  <a:close/>
                </a:path>
                <a:path w="249554" h="121285">
                  <a:moveTo>
                    <a:pt x="249250" y="4432"/>
                  </a:moveTo>
                  <a:lnTo>
                    <a:pt x="244817" y="0"/>
                  </a:lnTo>
                  <a:lnTo>
                    <a:pt x="4432" y="0"/>
                  </a:lnTo>
                  <a:lnTo>
                    <a:pt x="0" y="4432"/>
                  </a:lnTo>
                  <a:lnTo>
                    <a:pt x="0" y="15354"/>
                  </a:lnTo>
                  <a:lnTo>
                    <a:pt x="4432" y="19786"/>
                  </a:lnTo>
                  <a:lnTo>
                    <a:pt x="239331" y="19786"/>
                  </a:lnTo>
                  <a:lnTo>
                    <a:pt x="244817" y="19786"/>
                  </a:lnTo>
                  <a:lnTo>
                    <a:pt x="249250" y="15354"/>
                  </a:lnTo>
                  <a:lnTo>
                    <a:pt x="249250" y="44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204693" y="2664065"/>
            <a:ext cx="1856507" cy="220638"/>
          </a:xfrm>
          <a:prstGeom prst="rect">
            <a:avLst/>
          </a:prstGeom>
        </p:spPr>
        <p:txBody>
          <a:bodyPr vert="horz" wrap="square" lIns="0" tIns="10160" rIns="0" bIns="0" rtlCol="0" anchor="t">
            <a:spAutoFit/>
          </a:bodyPr>
          <a:lstStyle/>
          <a:p>
            <a:pPr marL="8255">
              <a:spcBef>
                <a:spcPts val="80"/>
              </a:spcBef>
            </a:pPr>
            <a:r>
              <a:rPr lang="en-US" sz="1350" spc="67">
                <a:solidFill>
                  <a:srgbClr val="FFFFFF"/>
                </a:solidFill>
                <a:latin typeface="Verdana"/>
              </a:rPr>
              <a:t>General</a:t>
            </a:r>
            <a:r>
              <a:rPr lang="en-US" sz="1350" spc="-136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350" spc="67">
                <a:solidFill>
                  <a:srgbClr val="FFFFFF"/>
                </a:solidFill>
                <a:latin typeface="Verdana"/>
              </a:rPr>
              <a:t>Overview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04694" y="2999927"/>
            <a:ext cx="1688253" cy="824094"/>
          </a:xfrm>
          <a:prstGeom prst="rect">
            <a:avLst/>
          </a:prstGeom>
        </p:spPr>
        <p:txBody>
          <a:bodyPr vert="horz" wrap="square" lIns="0" tIns="64347" rIns="0" bIns="0" rtlCol="0" anchor="t">
            <a:spAutoFit/>
          </a:bodyPr>
          <a:lstStyle/>
          <a:p>
            <a:pPr marL="198120" indent="-190500">
              <a:spcBef>
                <a:spcPts val="440"/>
              </a:spcBef>
              <a:buFont typeface="Arial" panose="020B0604020202020204" pitchFamily="34" charset="0"/>
              <a:buChar char="•"/>
              <a:tabLst>
                <a:tab pos="111766" algn="l"/>
              </a:tabLst>
            </a:pPr>
            <a:r>
              <a:rPr lang="en-US" sz="1100" spc="80">
                <a:solidFill>
                  <a:srgbClr val="FFFFFF"/>
                </a:solidFill>
                <a:latin typeface="Trebuchet MS"/>
                <a:cs typeface="Trebuchet MS"/>
              </a:rPr>
              <a:t>Challenge Design</a:t>
            </a:r>
          </a:p>
          <a:p>
            <a:pPr marL="198120" indent="-190500">
              <a:spcBef>
                <a:spcPts val="440"/>
              </a:spcBef>
              <a:buFont typeface="Arial" panose="020B0604020202020204" pitchFamily="34" charset="0"/>
              <a:buChar char="•"/>
              <a:tabLst>
                <a:tab pos="111766" algn="l"/>
              </a:tabLst>
            </a:pPr>
            <a:r>
              <a:rPr lang="en-US" sz="1100" spc="80">
                <a:solidFill>
                  <a:srgbClr val="FFFFFF"/>
                </a:solidFill>
                <a:latin typeface="Trebuchet MS"/>
                <a:cs typeface="Trebuchet MS"/>
              </a:rPr>
              <a:t>Latest Trends in CTF</a:t>
            </a:r>
          </a:p>
          <a:p>
            <a:pPr marL="198755" marR="3175" indent="-190500">
              <a:lnSpc>
                <a:spcPct val="132400"/>
              </a:lnSpc>
              <a:buFont typeface="Arial" panose="020B0604020202020204" pitchFamily="34" charset="0"/>
              <a:buChar char="•"/>
              <a:tabLst>
                <a:tab pos="111766" algn="l"/>
              </a:tabLst>
            </a:pPr>
            <a:endParaRPr lang="en-US" sz="1100" spc="23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sp>
        <p:nvSpPr>
          <p:cNvPr id="24" name="object 6">
            <a:extLst>
              <a:ext uri="{FF2B5EF4-FFF2-40B4-BE49-F238E27FC236}">
                <a16:creationId xmlns:a16="http://schemas.microsoft.com/office/drawing/2014/main" id="{63CD4017-D3B2-2ED0-2319-02B7E85A786E}"/>
              </a:ext>
            </a:extLst>
          </p:cNvPr>
          <p:cNvSpPr/>
          <p:nvPr/>
        </p:nvSpPr>
        <p:spPr>
          <a:xfrm>
            <a:off x="7837417" y="1621806"/>
            <a:ext cx="2665730" cy="3367616"/>
          </a:xfrm>
          <a:custGeom>
            <a:avLst/>
            <a:gdLst/>
            <a:ahLst/>
            <a:cxnLst/>
            <a:rect l="l" t="t" r="r" b="b"/>
            <a:pathLst>
              <a:path w="3998595" h="5051425">
                <a:moveTo>
                  <a:pt x="3751306" y="5050850"/>
                </a:moveTo>
                <a:lnTo>
                  <a:pt x="246856" y="5050850"/>
                </a:lnTo>
                <a:lnTo>
                  <a:pt x="196973" y="5045854"/>
                </a:lnTo>
                <a:lnTo>
                  <a:pt x="150572" y="5031515"/>
                </a:lnTo>
                <a:lnTo>
                  <a:pt x="108632" y="5008811"/>
                </a:lnTo>
                <a:lnTo>
                  <a:pt x="72128" y="4978718"/>
                </a:lnTo>
                <a:lnTo>
                  <a:pt x="42036" y="4942211"/>
                </a:lnTo>
                <a:lnTo>
                  <a:pt x="19333" y="4900269"/>
                </a:lnTo>
                <a:lnTo>
                  <a:pt x="4996" y="4853866"/>
                </a:lnTo>
                <a:lnTo>
                  <a:pt x="0" y="4803980"/>
                </a:lnTo>
                <a:lnTo>
                  <a:pt x="0" y="246870"/>
                </a:lnTo>
                <a:lnTo>
                  <a:pt x="4996" y="196983"/>
                </a:lnTo>
                <a:lnTo>
                  <a:pt x="19333" y="150581"/>
                </a:lnTo>
                <a:lnTo>
                  <a:pt x="42036" y="108638"/>
                </a:lnTo>
                <a:lnTo>
                  <a:pt x="72128" y="72132"/>
                </a:lnTo>
                <a:lnTo>
                  <a:pt x="108632" y="42039"/>
                </a:lnTo>
                <a:lnTo>
                  <a:pt x="150572" y="19334"/>
                </a:lnTo>
                <a:lnTo>
                  <a:pt x="196973" y="4996"/>
                </a:lnTo>
                <a:lnTo>
                  <a:pt x="246856" y="0"/>
                </a:lnTo>
                <a:lnTo>
                  <a:pt x="3751306" y="0"/>
                </a:lnTo>
                <a:lnTo>
                  <a:pt x="3801189" y="4996"/>
                </a:lnTo>
                <a:lnTo>
                  <a:pt x="3847589" y="19334"/>
                </a:lnTo>
                <a:lnTo>
                  <a:pt x="3889530" y="42039"/>
                </a:lnTo>
                <a:lnTo>
                  <a:pt x="3926034" y="72132"/>
                </a:lnTo>
                <a:lnTo>
                  <a:pt x="3956126" y="108638"/>
                </a:lnTo>
                <a:lnTo>
                  <a:pt x="3978828" y="150581"/>
                </a:lnTo>
                <a:lnTo>
                  <a:pt x="3993166" y="196983"/>
                </a:lnTo>
                <a:lnTo>
                  <a:pt x="3998162" y="246870"/>
                </a:lnTo>
                <a:lnTo>
                  <a:pt x="3998162" y="4803980"/>
                </a:lnTo>
                <a:lnTo>
                  <a:pt x="3993166" y="4853866"/>
                </a:lnTo>
                <a:lnTo>
                  <a:pt x="3978828" y="4900269"/>
                </a:lnTo>
                <a:lnTo>
                  <a:pt x="3956126" y="4942211"/>
                </a:lnTo>
                <a:lnTo>
                  <a:pt x="3926034" y="4978718"/>
                </a:lnTo>
                <a:lnTo>
                  <a:pt x="3889530" y="5008811"/>
                </a:lnTo>
                <a:lnTo>
                  <a:pt x="3847589" y="5031515"/>
                </a:lnTo>
                <a:lnTo>
                  <a:pt x="3801189" y="5045854"/>
                </a:lnTo>
                <a:lnTo>
                  <a:pt x="3751306" y="5050850"/>
                </a:lnTo>
                <a:close/>
              </a:path>
            </a:pathLst>
          </a:custGeom>
          <a:solidFill>
            <a:srgbClr val="2D2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8260493" y="2031642"/>
            <a:ext cx="412750" cy="361950"/>
            <a:chOff x="12350380" y="3348992"/>
            <a:chExt cx="619125" cy="542925"/>
          </a:xfrm>
        </p:grpSpPr>
        <p:sp>
          <p:nvSpPr>
            <p:cNvPr id="17" name="object 17"/>
            <p:cNvSpPr/>
            <p:nvPr/>
          </p:nvSpPr>
          <p:spPr>
            <a:xfrm>
              <a:off x="12350369" y="3447414"/>
              <a:ext cx="619125" cy="444500"/>
            </a:xfrm>
            <a:custGeom>
              <a:avLst/>
              <a:gdLst/>
              <a:ahLst/>
              <a:cxnLst/>
              <a:rect l="l" t="t" r="r" b="b"/>
              <a:pathLst>
                <a:path w="619125" h="444500">
                  <a:moveTo>
                    <a:pt x="618680" y="4711"/>
                  </a:moveTo>
                  <a:lnTo>
                    <a:pt x="613968" y="0"/>
                  </a:lnTo>
                  <a:lnTo>
                    <a:pt x="613067" y="0"/>
                  </a:lnTo>
                  <a:lnTo>
                    <a:pt x="601421" y="0"/>
                  </a:lnTo>
                  <a:lnTo>
                    <a:pt x="596709" y="0"/>
                  </a:lnTo>
                  <a:lnTo>
                    <a:pt x="596709" y="21082"/>
                  </a:lnTo>
                  <a:lnTo>
                    <a:pt x="596709" y="204431"/>
                  </a:lnTo>
                  <a:lnTo>
                    <a:pt x="596709" y="225526"/>
                  </a:lnTo>
                  <a:lnTo>
                    <a:pt x="596709" y="422960"/>
                  </a:lnTo>
                  <a:lnTo>
                    <a:pt x="21082" y="422960"/>
                  </a:lnTo>
                  <a:lnTo>
                    <a:pt x="21082" y="225526"/>
                  </a:lnTo>
                  <a:lnTo>
                    <a:pt x="596709" y="225526"/>
                  </a:lnTo>
                  <a:lnTo>
                    <a:pt x="596709" y="204431"/>
                  </a:lnTo>
                  <a:lnTo>
                    <a:pt x="21082" y="204431"/>
                  </a:lnTo>
                  <a:lnTo>
                    <a:pt x="21082" y="21082"/>
                  </a:lnTo>
                  <a:lnTo>
                    <a:pt x="596709" y="21082"/>
                  </a:lnTo>
                  <a:lnTo>
                    <a:pt x="596709" y="0"/>
                  </a:lnTo>
                  <a:lnTo>
                    <a:pt x="16370" y="0"/>
                  </a:lnTo>
                  <a:lnTo>
                    <a:pt x="4826" y="0"/>
                  </a:lnTo>
                  <a:lnTo>
                    <a:pt x="0" y="4711"/>
                  </a:lnTo>
                  <a:lnTo>
                    <a:pt x="0" y="209156"/>
                  </a:lnTo>
                  <a:lnTo>
                    <a:pt x="0" y="220814"/>
                  </a:lnTo>
                  <a:lnTo>
                    <a:pt x="0" y="439331"/>
                  </a:lnTo>
                  <a:lnTo>
                    <a:pt x="4724" y="444055"/>
                  </a:lnTo>
                  <a:lnTo>
                    <a:pt x="613968" y="444055"/>
                  </a:lnTo>
                  <a:lnTo>
                    <a:pt x="618680" y="439331"/>
                  </a:lnTo>
                  <a:lnTo>
                    <a:pt x="618680" y="427685"/>
                  </a:lnTo>
                  <a:lnTo>
                    <a:pt x="617791" y="426796"/>
                  </a:lnTo>
                  <a:lnTo>
                    <a:pt x="617791" y="220814"/>
                  </a:lnTo>
                  <a:lnTo>
                    <a:pt x="617791" y="209156"/>
                  </a:lnTo>
                  <a:lnTo>
                    <a:pt x="617791" y="17259"/>
                  </a:lnTo>
                  <a:lnTo>
                    <a:pt x="618680" y="16370"/>
                  </a:lnTo>
                  <a:lnTo>
                    <a:pt x="618680" y="47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66542" y="3348992"/>
              <a:ext cx="186355" cy="11950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98952" y="3609157"/>
              <a:ext cx="133796" cy="98164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8224979" y="2664065"/>
            <a:ext cx="1890607" cy="223545"/>
          </a:xfrm>
          <a:prstGeom prst="rect">
            <a:avLst/>
          </a:prstGeom>
        </p:spPr>
        <p:txBody>
          <a:bodyPr vert="horz" wrap="square" lIns="0" tIns="54187" rIns="0" bIns="0" rtlCol="0" anchor="t">
            <a:spAutoFit/>
          </a:bodyPr>
          <a:lstStyle/>
          <a:p>
            <a:pPr marL="8255" marR="3175">
              <a:lnSpc>
                <a:spcPct val="78900"/>
              </a:lnSpc>
              <a:spcBef>
                <a:spcPts val="426"/>
              </a:spcBef>
            </a:pPr>
            <a:r>
              <a:rPr lang="en-US" sz="1350" spc="67">
                <a:solidFill>
                  <a:srgbClr val="FFFFFF"/>
                </a:solidFill>
                <a:latin typeface="Verdana"/>
              </a:rPr>
              <a:t>Practical Session</a:t>
            </a:r>
            <a:endParaRPr lang="en-US" sz="1350" spc="67">
              <a:solidFill>
                <a:srgbClr val="FFFFFF"/>
              </a:solidFill>
              <a:latin typeface="Verdana"/>
              <a:ea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224979" y="3101491"/>
            <a:ext cx="2057875" cy="880583"/>
          </a:xfrm>
          <a:prstGeom prst="rect">
            <a:avLst/>
          </a:prstGeom>
        </p:spPr>
        <p:txBody>
          <a:bodyPr vert="horz" wrap="square" lIns="0" tIns="8467" rIns="0" bIns="0" rtlCol="0" anchor="t">
            <a:spAutoFit/>
          </a:bodyPr>
          <a:lstStyle/>
          <a:p>
            <a:pPr marL="236855" marR="132080" indent="-228600">
              <a:spcBef>
                <a:spcPts val="67"/>
              </a:spcBef>
              <a:buFont typeface="Arial" panose="020B0604020202020204" pitchFamily="34" charset="0"/>
              <a:buChar char="•"/>
              <a:tabLst>
                <a:tab pos="111766" algn="l"/>
              </a:tabLst>
            </a:pPr>
            <a:r>
              <a:rPr lang="en-US" sz="1100" spc="37">
                <a:solidFill>
                  <a:srgbClr val="FFFFFF"/>
                </a:solidFill>
                <a:latin typeface="Trebuchet MS"/>
              </a:rPr>
              <a:t>Deep Dive into Rust for Reverse Engineering</a:t>
            </a:r>
            <a:endParaRPr lang="en-US">
              <a:cs typeface="Calibri"/>
            </a:endParaRPr>
          </a:p>
          <a:p>
            <a:pPr marL="236855" marR="132080" indent="-228600">
              <a:spcBef>
                <a:spcPts val="67"/>
              </a:spcBef>
              <a:buFont typeface="Arial" panose="020B0604020202020204" pitchFamily="34" charset="0"/>
              <a:buChar char="•"/>
              <a:tabLst>
                <a:tab pos="111766" algn="l"/>
              </a:tabLst>
            </a:pPr>
            <a:r>
              <a:rPr lang="en-US" sz="1100" spc="37">
                <a:solidFill>
                  <a:srgbClr val="FFFFFF"/>
                </a:solidFill>
                <a:latin typeface="Trebuchet MS"/>
                <a:cs typeface="Trebuchet MS"/>
              </a:rPr>
              <a:t>RSA Variations for Cryptography</a:t>
            </a:r>
          </a:p>
          <a:p>
            <a:pPr marL="236855" marR="132080" indent="-228600">
              <a:spcBef>
                <a:spcPts val="67"/>
              </a:spcBef>
              <a:buFont typeface="Arial" panose="020B0604020202020204" pitchFamily="34" charset="0"/>
              <a:buChar char="•"/>
              <a:tabLst>
                <a:tab pos="111766" algn="l"/>
              </a:tabLst>
            </a:pPr>
            <a:r>
              <a:rPr lang="en-US" sz="1100">
                <a:solidFill>
                  <a:schemeClr val="bg1"/>
                </a:solidFill>
                <a:latin typeface="Trebuchet MS"/>
                <a:cs typeface="Trebuchet MS"/>
              </a:rPr>
              <a:t>Boot2Root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E5E01FFD-86B2-773E-450D-5123DA17EC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81C50"/>
          </a:solidFill>
        </p:spPr>
        <p:txBody>
          <a:bodyPr wrap="square" lIns="0" tIns="0" rIns="0" bIns="0" rtlCol="0"/>
          <a:lstStyle/>
          <a:p>
            <a:endParaRPr lang="en-US" sz="1200"/>
          </a:p>
        </p:txBody>
      </p:sp>
      <p:sp>
        <p:nvSpPr>
          <p:cNvPr id="2" name="object 2"/>
          <p:cNvSpPr/>
          <p:nvPr/>
        </p:nvSpPr>
        <p:spPr>
          <a:xfrm>
            <a:off x="439386" y="532908"/>
            <a:ext cx="492760" cy="492760"/>
          </a:xfrm>
          <a:custGeom>
            <a:avLst/>
            <a:gdLst/>
            <a:ahLst/>
            <a:cxnLst/>
            <a:rect l="l" t="t" r="r" b="b"/>
            <a:pathLst>
              <a:path w="739140" h="739140">
                <a:moveTo>
                  <a:pt x="589432" y="364909"/>
                </a:moveTo>
                <a:lnTo>
                  <a:pt x="587057" y="360616"/>
                </a:lnTo>
                <a:lnTo>
                  <a:pt x="582777" y="357771"/>
                </a:lnTo>
                <a:lnTo>
                  <a:pt x="484835" y="291604"/>
                </a:lnTo>
                <a:lnTo>
                  <a:pt x="478180" y="287324"/>
                </a:lnTo>
                <a:lnTo>
                  <a:pt x="469620" y="288759"/>
                </a:lnTo>
                <a:lnTo>
                  <a:pt x="464870" y="295414"/>
                </a:lnTo>
                <a:lnTo>
                  <a:pt x="460590" y="302082"/>
                </a:lnTo>
                <a:lnTo>
                  <a:pt x="462013" y="310642"/>
                </a:lnTo>
                <a:lnTo>
                  <a:pt x="468668" y="315404"/>
                </a:lnTo>
                <a:lnTo>
                  <a:pt x="528104" y="355384"/>
                </a:lnTo>
                <a:lnTo>
                  <a:pt x="149644" y="355384"/>
                </a:lnTo>
                <a:lnTo>
                  <a:pt x="149644" y="383946"/>
                </a:lnTo>
                <a:lnTo>
                  <a:pt x="528104" y="383946"/>
                </a:lnTo>
                <a:lnTo>
                  <a:pt x="468668" y="423926"/>
                </a:lnTo>
                <a:lnTo>
                  <a:pt x="462013" y="428205"/>
                </a:lnTo>
                <a:lnTo>
                  <a:pt x="460590" y="437248"/>
                </a:lnTo>
                <a:lnTo>
                  <a:pt x="464870" y="443915"/>
                </a:lnTo>
                <a:lnTo>
                  <a:pt x="467715" y="448195"/>
                </a:lnTo>
                <a:lnTo>
                  <a:pt x="471995" y="450100"/>
                </a:lnTo>
                <a:lnTo>
                  <a:pt x="479602" y="450100"/>
                </a:lnTo>
                <a:lnTo>
                  <a:pt x="583260" y="381558"/>
                </a:lnTo>
                <a:lnTo>
                  <a:pt x="589432" y="374421"/>
                </a:lnTo>
                <a:lnTo>
                  <a:pt x="589432" y="364909"/>
                </a:lnTo>
                <a:close/>
              </a:path>
              <a:path w="739140" h="739140">
                <a:moveTo>
                  <a:pt x="738632" y="369316"/>
                </a:moveTo>
                <a:lnTo>
                  <a:pt x="735469" y="320586"/>
                </a:lnTo>
                <a:lnTo>
                  <a:pt x="726097" y="273304"/>
                </a:lnTo>
                <a:lnTo>
                  <a:pt x="716495" y="245008"/>
                </a:lnTo>
                <a:lnTo>
                  <a:pt x="716495" y="369316"/>
                </a:lnTo>
                <a:lnTo>
                  <a:pt x="713511" y="415137"/>
                </a:lnTo>
                <a:lnTo>
                  <a:pt x="704697" y="459587"/>
                </a:lnTo>
                <a:lnTo>
                  <a:pt x="690219" y="502234"/>
                </a:lnTo>
                <a:lnTo>
                  <a:pt x="670293" y="542620"/>
                </a:lnTo>
                <a:lnTo>
                  <a:pt x="645083" y="580288"/>
                </a:lnTo>
                <a:lnTo>
                  <a:pt x="614794" y="614794"/>
                </a:lnTo>
                <a:lnTo>
                  <a:pt x="580288" y="645083"/>
                </a:lnTo>
                <a:lnTo>
                  <a:pt x="542620" y="670280"/>
                </a:lnTo>
                <a:lnTo>
                  <a:pt x="502246" y="690219"/>
                </a:lnTo>
                <a:lnTo>
                  <a:pt x="459600" y="704684"/>
                </a:lnTo>
                <a:lnTo>
                  <a:pt x="415137" y="713511"/>
                </a:lnTo>
                <a:lnTo>
                  <a:pt x="369316" y="716495"/>
                </a:lnTo>
                <a:lnTo>
                  <a:pt x="323494" y="713511"/>
                </a:lnTo>
                <a:lnTo>
                  <a:pt x="279044" y="704684"/>
                </a:lnTo>
                <a:lnTo>
                  <a:pt x="236397" y="690219"/>
                </a:lnTo>
                <a:lnTo>
                  <a:pt x="196011" y="670280"/>
                </a:lnTo>
                <a:lnTo>
                  <a:pt x="158343" y="645083"/>
                </a:lnTo>
                <a:lnTo>
                  <a:pt x="123850" y="614794"/>
                </a:lnTo>
                <a:lnTo>
                  <a:pt x="93560" y="580288"/>
                </a:lnTo>
                <a:lnTo>
                  <a:pt x="68351" y="542620"/>
                </a:lnTo>
                <a:lnTo>
                  <a:pt x="48412" y="502234"/>
                </a:lnTo>
                <a:lnTo>
                  <a:pt x="33947" y="459587"/>
                </a:lnTo>
                <a:lnTo>
                  <a:pt x="25120" y="415137"/>
                </a:lnTo>
                <a:lnTo>
                  <a:pt x="22148" y="369316"/>
                </a:lnTo>
                <a:lnTo>
                  <a:pt x="25120" y="323494"/>
                </a:lnTo>
                <a:lnTo>
                  <a:pt x="33947" y="279044"/>
                </a:lnTo>
                <a:lnTo>
                  <a:pt x="48412" y="236397"/>
                </a:lnTo>
                <a:lnTo>
                  <a:pt x="68351" y="196011"/>
                </a:lnTo>
                <a:lnTo>
                  <a:pt x="93560" y="158343"/>
                </a:lnTo>
                <a:lnTo>
                  <a:pt x="123850" y="123837"/>
                </a:lnTo>
                <a:lnTo>
                  <a:pt x="158343" y="93548"/>
                </a:lnTo>
                <a:lnTo>
                  <a:pt x="196011" y="68351"/>
                </a:lnTo>
                <a:lnTo>
                  <a:pt x="236397" y="48412"/>
                </a:lnTo>
                <a:lnTo>
                  <a:pt x="279044" y="33947"/>
                </a:lnTo>
                <a:lnTo>
                  <a:pt x="323494" y="25120"/>
                </a:lnTo>
                <a:lnTo>
                  <a:pt x="369316" y="22136"/>
                </a:lnTo>
                <a:lnTo>
                  <a:pt x="415137" y="25120"/>
                </a:lnTo>
                <a:lnTo>
                  <a:pt x="459600" y="33947"/>
                </a:lnTo>
                <a:lnTo>
                  <a:pt x="502246" y="48412"/>
                </a:lnTo>
                <a:lnTo>
                  <a:pt x="542620" y="68351"/>
                </a:lnTo>
                <a:lnTo>
                  <a:pt x="580288" y="93548"/>
                </a:lnTo>
                <a:lnTo>
                  <a:pt x="614794" y="123837"/>
                </a:lnTo>
                <a:lnTo>
                  <a:pt x="645083" y="158343"/>
                </a:lnTo>
                <a:lnTo>
                  <a:pt x="670293" y="196011"/>
                </a:lnTo>
                <a:lnTo>
                  <a:pt x="690219" y="236397"/>
                </a:lnTo>
                <a:lnTo>
                  <a:pt x="704697" y="279044"/>
                </a:lnTo>
                <a:lnTo>
                  <a:pt x="713511" y="323494"/>
                </a:lnTo>
                <a:lnTo>
                  <a:pt x="716495" y="369316"/>
                </a:lnTo>
                <a:lnTo>
                  <a:pt x="716495" y="245008"/>
                </a:lnTo>
                <a:lnTo>
                  <a:pt x="689521" y="185013"/>
                </a:lnTo>
                <a:lnTo>
                  <a:pt x="662698" y="144932"/>
                </a:lnTo>
                <a:lnTo>
                  <a:pt x="630440" y="108191"/>
                </a:lnTo>
                <a:lnTo>
                  <a:pt x="593750" y="75933"/>
                </a:lnTo>
                <a:lnTo>
                  <a:pt x="553681" y="49110"/>
                </a:lnTo>
                <a:lnTo>
                  <a:pt x="510730" y="27914"/>
                </a:lnTo>
                <a:lnTo>
                  <a:pt x="465353" y="12534"/>
                </a:lnTo>
                <a:lnTo>
                  <a:pt x="418058" y="3162"/>
                </a:lnTo>
                <a:lnTo>
                  <a:pt x="369316" y="0"/>
                </a:lnTo>
                <a:lnTo>
                  <a:pt x="320573" y="3162"/>
                </a:lnTo>
                <a:lnTo>
                  <a:pt x="273278" y="12534"/>
                </a:lnTo>
                <a:lnTo>
                  <a:pt x="227914" y="27914"/>
                </a:lnTo>
                <a:lnTo>
                  <a:pt x="184950" y="49110"/>
                </a:lnTo>
                <a:lnTo>
                  <a:pt x="144881" y="75933"/>
                </a:lnTo>
                <a:lnTo>
                  <a:pt x="108204" y="108191"/>
                </a:lnTo>
                <a:lnTo>
                  <a:pt x="75946" y="144881"/>
                </a:lnTo>
                <a:lnTo>
                  <a:pt x="49110" y="184950"/>
                </a:lnTo>
                <a:lnTo>
                  <a:pt x="27914" y="227901"/>
                </a:lnTo>
                <a:lnTo>
                  <a:pt x="12534" y="273278"/>
                </a:lnTo>
                <a:lnTo>
                  <a:pt x="3162" y="320573"/>
                </a:lnTo>
                <a:lnTo>
                  <a:pt x="0" y="369316"/>
                </a:lnTo>
                <a:lnTo>
                  <a:pt x="3162" y="418058"/>
                </a:lnTo>
                <a:lnTo>
                  <a:pt x="12534" y="465353"/>
                </a:lnTo>
                <a:lnTo>
                  <a:pt x="27914" y="510730"/>
                </a:lnTo>
                <a:lnTo>
                  <a:pt x="49110" y="553681"/>
                </a:lnTo>
                <a:lnTo>
                  <a:pt x="75946" y="593750"/>
                </a:lnTo>
                <a:lnTo>
                  <a:pt x="108204" y="630440"/>
                </a:lnTo>
                <a:lnTo>
                  <a:pt x="144881" y="662686"/>
                </a:lnTo>
                <a:lnTo>
                  <a:pt x="184950" y="689521"/>
                </a:lnTo>
                <a:lnTo>
                  <a:pt x="227914" y="710717"/>
                </a:lnTo>
                <a:lnTo>
                  <a:pt x="273278" y="726097"/>
                </a:lnTo>
                <a:lnTo>
                  <a:pt x="320573" y="735469"/>
                </a:lnTo>
                <a:lnTo>
                  <a:pt x="369316" y="738632"/>
                </a:lnTo>
                <a:lnTo>
                  <a:pt x="418058" y="735469"/>
                </a:lnTo>
                <a:lnTo>
                  <a:pt x="465353" y="726097"/>
                </a:lnTo>
                <a:lnTo>
                  <a:pt x="510730" y="710717"/>
                </a:lnTo>
                <a:lnTo>
                  <a:pt x="553681" y="689521"/>
                </a:lnTo>
                <a:lnTo>
                  <a:pt x="593750" y="662686"/>
                </a:lnTo>
                <a:lnTo>
                  <a:pt x="630440" y="630440"/>
                </a:lnTo>
                <a:lnTo>
                  <a:pt x="662698" y="593750"/>
                </a:lnTo>
                <a:lnTo>
                  <a:pt x="689521" y="553681"/>
                </a:lnTo>
                <a:lnTo>
                  <a:pt x="710717" y="510730"/>
                </a:lnTo>
                <a:lnTo>
                  <a:pt x="726097" y="465353"/>
                </a:lnTo>
                <a:lnTo>
                  <a:pt x="735469" y="418058"/>
                </a:lnTo>
                <a:lnTo>
                  <a:pt x="738632" y="3693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3" name="object 20">
            <a:extLst>
              <a:ext uri="{FF2B5EF4-FFF2-40B4-BE49-F238E27FC236}">
                <a16:creationId xmlns:a16="http://schemas.microsoft.com/office/drawing/2014/main" id="{79BA14E5-9A71-2BEF-27DE-A41CE7C2B45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94389" y="9541809"/>
            <a:ext cx="12801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50" b="0" i="0" kern="1200">
                <a:solidFill>
                  <a:schemeClr val="bg1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67">
              <a:lnSpc>
                <a:spcPts val="640"/>
              </a:lnSpc>
              <a:spcBef>
                <a:spcPts val="63"/>
              </a:spcBef>
              <a:tabLst>
                <a:tab pos="574491" algn="l"/>
              </a:tabLst>
            </a:pPr>
            <a:r>
              <a:rPr lang="pt-BR" spc="-40"/>
              <a:t>F</a:t>
            </a:r>
            <a:r>
              <a:rPr lang="pt-BR" spc="175"/>
              <a:t> </a:t>
            </a:r>
            <a:r>
              <a:rPr lang="pt-BR" spc="65"/>
              <a:t>s</a:t>
            </a:r>
            <a:r>
              <a:rPr lang="pt-BR" spc="180"/>
              <a:t> </a:t>
            </a:r>
            <a:r>
              <a:rPr lang="pt-BR" spc="-20"/>
              <a:t>e</a:t>
            </a:r>
            <a:r>
              <a:rPr lang="pt-BR" spc="175"/>
              <a:t> </a:t>
            </a:r>
            <a:r>
              <a:rPr lang="pt-BR" spc="60"/>
              <a:t>c</a:t>
            </a:r>
            <a:r>
              <a:rPr lang="pt-BR" spc="180"/>
              <a:t> </a:t>
            </a:r>
            <a:r>
              <a:rPr lang="pt-BR" spc="5">
                <a:latin typeface="Trebuchet MS"/>
                <a:cs typeface="Trebuchet MS"/>
              </a:rPr>
              <a:t>-</a:t>
            </a:r>
            <a:r>
              <a:rPr lang="pt-BR" spc="190">
                <a:latin typeface="Trebuchet MS"/>
                <a:cs typeface="Trebuchet MS"/>
              </a:rPr>
              <a:t> </a:t>
            </a:r>
            <a:r>
              <a:rPr lang="pt-BR" spc="65"/>
              <a:t>s</a:t>
            </a:r>
            <a:r>
              <a:rPr lang="pt-BR" spc="175"/>
              <a:t> </a:t>
            </a:r>
            <a:r>
              <a:rPr lang="pt-BR" spc="65"/>
              <a:t>s	</a:t>
            </a:r>
            <a:r>
              <a:rPr lang="pt-BR" spc="15">
                <a:latin typeface="Trebuchet MS"/>
                <a:cs typeface="Trebuchet MS"/>
              </a:rPr>
              <a:t>2</a:t>
            </a:r>
            <a:r>
              <a:rPr lang="pt-BR" spc="160">
                <a:latin typeface="Trebuchet MS"/>
                <a:cs typeface="Trebuchet MS"/>
              </a:rPr>
              <a:t> </a:t>
            </a:r>
            <a:r>
              <a:rPr lang="pt-BR" spc="20">
                <a:latin typeface="Trebuchet MS"/>
                <a:cs typeface="Trebuchet MS"/>
              </a:rPr>
              <a:t>0</a:t>
            </a:r>
            <a:r>
              <a:rPr lang="pt-BR" spc="155">
                <a:latin typeface="Trebuchet MS"/>
                <a:cs typeface="Trebuchet MS"/>
              </a:rPr>
              <a:t> </a:t>
            </a:r>
            <a:r>
              <a:rPr lang="pt-BR" spc="15">
                <a:latin typeface="Trebuchet MS"/>
                <a:cs typeface="Trebuchet MS"/>
              </a:rPr>
              <a:t>2</a:t>
            </a:r>
            <a:r>
              <a:rPr lang="pt-BR" spc="160">
                <a:latin typeface="Trebuchet MS"/>
                <a:cs typeface="Trebuchet MS"/>
              </a:rPr>
              <a:t> </a:t>
            </a:r>
            <a:r>
              <a:rPr lang="pt-BR" spc="20">
                <a:latin typeface="Trebuchet MS"/>
                <a:cs typeface="Trebuchet MS"/>
              </a:rPr>
              <a:t>0</a:t>
            </a:r>
            <a:endParaRPr sz="600" spc="13">
              <a:latin typeface="Trebuchet MS"/>
              <a:cs typeface="Trebuchet MS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81C3EA18-7C6D-6F62-358C-560D2E318814}"/>
              </a:ext>
            </a:extLst>
          </p:cNvPr>
          <p:cNvSpPr txBox="1">
            <a:spLocks/>
          </p:cNvSpPr>
          <p:nvPr/>
        </p:nvSpPr>
        <p:spPr>
          <a:xfrm>
            <a:off x="964164" y="2809386"/>
            <a:ext cx="2750854" cy="1239228"/>
          </a:xfrm>
          <a:prstGeom prst="rect">
            <a:avLst/>
          </a:prstGeom>
        </p:spPr>
        <p:txBody>
          <a:bodyPr vert="horz" wrap="square" lIns="0" tIns="8043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8467" algn="ctr">
              <a:spcBef>
                <a:spcPts val="63"/>
              </a:spcBef>
            </a:pPr>
            <a:r>
              <a:rPr lang="en-US" sz="4000" kern="0" spc="17">
                <a:solidFill>
                  <a:srgbClr val="FFFFFF"/>
                </a:solidFill>
                <a:latin typeface="Trebuchet MS"/>
                <a:cs typeface="Trebuchet MS"/>
              </a:rPr>
              <a:t>Example: RSA + LCG</a:t>
            </a:r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1F0E72F1-7D0F-DD4D-F035-261E53C44C1F}"/>
              </a:ext>
            </a:extLst>
          </p:cNvPr>
          <p:cNvSpPr txBox="1"/>
          <p:nvPr/>
        </p:nvSpPr>
        <p:spPr>
          <a:xfrm>
            <a:off x="4261453" y="855964"/>
            <a:ext cx="2126798" cy="169704"/>
          </a:xfrm>
          <a:prstGeom prst="rect">
            <a:avLst/>
          </a:prstGeom>
        </p:spPr>
        <p:txBody>
          <a:bodyPr vert="horz" wrap="square" lIns="0" tIns="8043" rIns="0" bIns="0" rtlCol="0">
            <a:spAutoFit/>
          </a:bodyPr>
          <a:lstStyle/>
          <a:p>
            <a:pPr marL="8467">
              <a:spcBef>
                <a:spcPts val="63"/>
              </a:spcBef>
            </a:pPr>
            <a:r>
              <a:rPr lang="en-US" sz="1050" b="1" spc="-13">
                <a:solidFill>
                  <a:srgbClr val="FFFFFF"/>
                </a:solidFill>
                <a:latin typeface="Trebuchet MS"/>
                <a:cs typeface="Trebuchet MS"/>
              </a:rPr>
              <a:t>I N S E R T   L C G </a:t>
            </a:r>
            <a:endParaRPr sz="1050">
              <a:latin typeface="Trebuchet MS"/>
              <a:cs typeface="Trebuchet M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41FFFF-F69A-1773-6498-AC69A9C02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453" y="1151644"/>
            <a:ext cx="4783935" cy="501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884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E5E01FFD-86B2-773E-450D-5123DA17EC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81C50"/>
          </a:solidFill>
        </p:spPr>
        <p:txBody>
          <a:bodyPr wrap="square" lIns="0" tIns="0" rIns="0" bIns="0" rtlCol="0"/>
          <a:lstStyle/>
          <a:p>
            <a:endParaRPr lang="en-US" sz="1200"/>
          </a:p>
        </p:txBody>
      </p:sp>
      <p:sp>
        <p:nvSpPr>
          <p:cNvPr id="2" name="object 2"/>
          <p:cNvSpPr/>
          <p:nvPr/>
        </p:nvSpPr>
        <p:spPr>
          <a:xfrm>
            <a:off x="439386" y="532908"/>
            <a:ext cx="492760" cy="492760"/>
          </a:xfrm>
          <a:custGeom>
            <a:avLst/>
            <a:gdLst/>
            <a:ahLst/>
            <a:cxnLst/>
            <a:rect l="l" t="t" r="r" b="b"/>
            <a:pathLst>
              <a:path w="739140" h="739140">
                <a:moveTo>
                  <a:pt x="589432" y="364909"/>
                </a:moveTo>
                <a:lnTo>
                  <a:pt x="587057" y="360616"/>
                </a:lnTo>
                <a:lnTo>
                  <a:pt x="582777" y="357771"/>
                </a:lnTo>
                <a:lnTo>
                  <a:pt x="484835" y="291604"/>
                </a:lnTo>
                <a:lnTo>
                  <a:pt x="478180" y="287324"/>
                </a:lnTo>
                <a:lnTo>
                  <a:pt x="469620" y="288759"/>
                </a:lnTo>
                <a:lnTo>
                  <a:pt x="464870" y="295414"/>
                </a:lnTo>
                <a:lnTo>
                  <a:pt x="460590" y="302082"/>
                </a:lnTo>
                <a:lnTo>
                  <a:pt x="462013" y="310642"/>
                </a:lnTo>
                <a:lnTo>
                  <a:pt x="468668" y="315404"/>
                </a:lnTo>
                <a:lnTo>
                  <a:pt x="528104" y="355384"/>
                </a:lnTo>
                <a:lnTo>
                  <a:pt x="149644" y="355384"/>
                </a:lnTo>
                <a:lnTo>
                  <a:pt x="149644" y="383946"/>
                </a:lnTo>
                <a:lnTo>
                  <a:pt x="528104" y="383946"/>
                </a:lnTo>
                <a:lnTo>
                  <a:pt x="468668" y="423926"/>
                </a:lnTo>
                <a:lnTo>
                  <a:pt x="462013" y="428205"/>
                </a:lnTo>
                <a:lnTo>
                  <a:pt x="460590" y="437248"/>
                </a:lnTo>
                <a:lnTo>
                  <a:pt x="464870" y="443915"/>
                </a:lnTo>
                <a:lnTo>
                  <a:pt x="467715" y="448195"/>
                </a:lnTo>
                <a:lnTo>
                  <a:pt x="471995" y="450100"/>
                </a:lnTo>
                <a:lnTo>
                  <a:pt x="479602" y="450100"/>
                </a:lnTo>
                <a:lnTo>
                  <a:pt x="583260" y="381558"/>
                </a:lnTo>
                <a:lnTo>
                  <a:pt x="589432" y="374421"/>
                </a:lnTo>
                <a:lnTo>
                  <a:pt x="589432" y="364909"/>
                </a:lnTo>
                <a:close/>
              </a:path>
              <a:path w="739140" h="739140">
                <a:moveTo>
                  <a:pt x="738632" y="369316"/>
                </a:moveTo>
                <a:lnTo>
                  <a:pt x="735469" y="320586"/>
                </a:lnTo>
                <a:lnTo>
                  <a:pt x="726097" y="273304"/>
                </a:lnTo>
                <a:lnTo>
                  <a:pt x="716495" y="245008"/>
                </a:lnTo>
                <a:lnTo>
                  <a:pt x="716495" y="369316"/>
                </a:lnTo>
                <a:lnTo>
                  <a:pt x="713511" y="415137"/>
                </a:lnTo>
                <a:lnTo>
                  <a:pt x="704697" y="459587"/>
                </a:lnTo>
                <a:lnTo>
                  <a:pt x="690219" y="502234"/>
                </a:lnTo>
                <a:lnTo>
                  <a:pt x="670293" y="542620"/>
                </a:lnTo>
                <a:lnTo>
                  <a:pt x="645083" y="580288"/>
                </a:lnTo>
                <a:lnTo>
                  <a:pt x="614794" y="614794"/>
                </a:lnTo>
                <a:lnTo>
                  <a:pt x="580288" y="645083"/>
                </a:lnTo>
                <a:lnTo>
                  <a:pt x="542620" y="670280"/>
                </a:lnTo>
                <a:lnTo>
                  <a:pt x="502246" y="690219"/>
                </a:lnTo>
                <a:lnTo>
                  <a:pt x="459600" y="704684"/>
                </a:lnTo>
                <a:lnTo>
                  <a:pt x="415137" y="713511"/>
                </a:lnTo>
                <a:lnTo>
                  <a:pt x="369316" y="716495"/>
                </a:lnTo>
                <a:lnTo>
                  <a:pt x="323494" y="713511"/>
                </a:lnTo>
                <a:lnTo>
                  <a:pt x="279044" y="704684"/>
                </a:lnTo>
                <a:lnTo>
                  <a:pt x="236397" y="690219"/>
                </a:lnTo>
                <a:lnTo>
                  <a:pt x="196011" y="670280"/>
                </a:lnTo>
                <a:lnTo>
                  <a:pt x="158343" y="645083"/>
                </a:lnTo>
                <a:lnTo>
                  <a:pt x="123850" y="614794"/>
                </a:lnTo>
                <a:lnTo>
                  <a:pt x="93560" y="580288"/>
                </a:lnTo>
                <a:lnTo>
                  <a:pt x="68351" y="542620"/>
                </a:lnTo>
                <a:lnTo>
                  <a:pt x="48412" y="502234"/>
                </a:lnTo>
                <a:lnTo>
                  <a:pt x="33947" y="459587"/>
                </a:lnTo>
                <a:lnTo>
                  <a:pt x="25120" y="415137"/>
                </a:lnTo>
                <a:lnTo>
                  <a:pt x="22148" y="369316"/>
                </a:lnTo>
                <a:lnTo>
                  <a:pt x="25120" y="323494"/>
                </a:lnTo>
                <a:lnTo>
                  <a:pt x="33947" y="279044"/>
                </a:lnTo>
                <a:lnTo>
                  <a:pt x="48412" y="236397"/>
                </a:lnTo>
                <a:lnTo>
                  <a:pt x="68351" y="196011"/>
                </a:lnTo>
                <a:lnTo>
                  <a:pt x="93560" y="158343"/>
                </a:lnTo>
                <a:lnTo>
                  <a:pt x="123850" y="123837"/>
                </a:lnTo>
                <a:lnTo>
                  <a:pt x="158343" y="93548"/>
                </a:lnTo>
                <a:lnTo>
                  <a:pt x="196011" y="68351"/>
                </a:lnTo>
                <a:lnTo>
                  <a:pt x="236397" y="48412"/>
                </a:lnTo>
                <a:lnTo>
                  <a:pt x="279044" y="33947"/>
                </a:lnTo>
                <a:lnTo>
                  <a:pt x="323494" y="25120"/>
                </a:lnTo>
                <a:lnTo>
                  <a:pt x="369316" y="22136"/>
                </a:lnTo>
                <a:lnTo>
                  <a:pt x="415137" y="25120"/>
                </a:lnTo>
                <a:lnTo>
                  <a:pt x="459600" y="33947"/>
                </a:lnTo>
                <a:lnTo>
                  <a:pt x="502246" y="48412"/>
                </a:lnTo>
                <a:lnTo>
                  <a:pt x="542620" y="68351"/>
                </a:lnTo>
                <a:lnTo>
                  <a:pt x="580288" y="93548"/>
                </a:lnTo>
                <a:lnTo>
                  <a:pt x="614794" y="123837"/>
                </a:lnTo>
                <a:lnTo>
                  <a:pt x="645083" y="158343"/>
                </a:lnTo>
                <a:lnTo>
                  <a:pt x="670293" y="196011"/>
                </a:lnTo>
                <a:lnTo>
                  <a:pt x="690219" y="236397"/>
                </a:lnTo>
                <a:lnTo>
                  <a:pt x="704697" y="279044"/>
                </a:lnTo>
                <a:lnTo>
                  <a:pt x="713511" y="323494"/>
                </a:lnTo>
                <a:lnTo>
                  <a:pt x="716495" y="369316"/>
                </a:lnTo>
                <a:lnTo>
                  <a:pt x="716495" y="245008"/>
                </a:lnTo>
                <a:lnTo>
                  <a:pt x="689521" y="185013"/>
                </a:lnTo>
                <a:lnTo>
                  <a:pt x="662698" y="144932"/>
                </a:lnTo>
                <a:lnTo>
                  <a:pt x="630440" y="108191"/>
                </a:lnTo>
                <a:lnTo>
                  <a:pt x="593750" y="75933"/>
                </a:lnTo>
                <a:lnTo>
                  <a:pt x="553681" y="49110"/>
                </a:lnTo>
                <a:lnTo>
                  <a:pt x="510730" y="27914"/>
                </a:lnTo>
                <a:lnTo>
                  <a:pt x="465353" y="12534"/>
                </a:lnTo>
                <a:lnTo>
                  <a:pt x="418058" y="3162"/>
                </a:lnTo>
                <a:lnTo>
                  <a:pt x="369316" y="0"/>
                </a:lnTo>
                <a:lnTo>
                  <a:pt x="320573" y="3162"/>
                </a:lnTo>
                <a:lnTo>
                  <a:pt x="273278" y="12534"/>
                </a:lnTo>
                <a:lnTo>
                  <a:pt x="227914" y="27914"/>
                </a:lnTo>
                <a:lnTo>
                  <a:pt x="184950" y="49110"/>
                </a:lnTo>
                <a:lnTo>
                  <a:pt x="144881" y="75933"/>
                </a:lnTo>
                <a:lnTo>
                  <a:pt x="108204" y="108191"/>
                </a:lnTo>
                <a:lnTo>
                  <a:pt x="75946" y="144881"/>
                </a:lnTo>
                <a:lnTo>
                  <a:pt x="49110" y="184950"/>
                </a:lnTo>
                <a:lnTo>
                  <a:pt x="27914" y="227901"/>
                </a:lnTo>
                <a:lnTo>
                  <a:pt x="12534" y="273278"/>
                </a:lnTo>
                <a:lnTo>
                  <a:pt x="3162" y="320573"/>
                </a:lnTo>
                <a:lnTo>
                  <a:pt x="0" y="369316"/>
                </a:lnTo>
                <a:lnTo>
                  <a:pt x="3162" y="418058"/>
                </a:lnTo>
                <a:lnTo>
                  <a:pt x="12534" y="465353"/>
                </a:lnTo>
                <a:lnTo>
                  <a:pt x="27914" y="510730"/>
                </a:lnTo>
                <a:lnTo>
                  <a:pt x="49110" y="553681"/>
                </a:lnTo>
                <a:lnTo>
                  <a:pt x="75946" y="593750"/>
                </a:lnTo>
                <a:lnTo>
                  <a:pt x="108204" y="630440"/>
                </a:lnTo>
                <a:lnTo>
                  <a:pt x="144881" y="662686"/>
                </a:lnTo>
                <a:lnTo>
                  <a:pt x="184950" y="689521"/>
                </a:lnTo>
                <a:lnTo>
                  <a:pt x="227914" y="710717"/>
                </a:lnTo>
                <a:lnTo>
                  <a:pt x="273278" y="726097"/>
                </a:lnTo>
                <a:lnTo>
                  <a:pt x="320573" y="735469"/>
                </a:lnTo>
                <a:lnTo>
                  <a:pt x="369316" y="738632"/>
                </a:lnTo>
                <a:lnTo>
                  <a:pt x="418058" y="735469"/>
                </a:lnTo>
                <a:lnTo>
                  <a:pt x="465353" y="726097"/>
                </a:lnTo>
                <a:lnTo>
                  <a:pt x="510730" y="710717"/>
                </a:lnTo>
                <a:lnTo>
                  <a:pt x="553681" y="689521"/>
                </a:lnTo>
                <a:lnTo>
                  <a:pt x="593750" y="662686"/>
                </a:lnTo>
                <a:lnTo>
                  <a:pt x="630440" y="630440"/>
                </a:lnTo>
                <a:lnTo>
                  <a:pt x="662698" y="593750"/>
                </a:lnTo>
                <a:lnTo>
                  <a:pt x="689521" y="553681"/>
                </a:lnTo>
                <a:lnTo>
                  <a:pt x="710717" y="510730"/>
                </a:lnTo>
                <a:lnTo>
                  <a:pt x="726097" y="465353"/>
                </a:lnTo>
                <a:lnTo>
                  <a:pt x="735469" y="418058"/>
                </a:lnTo>
                <a:lnTo>
                  <a:pt x="738632" y="3693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3" name="object 20">
            <a:extLst>
              <a:ext uri="{FF2B5EF4-FFF2-40B4-BE49-F238E27FC236}">
                <a16:creationId xmlns:a16="http://schemas.microsoft.com/office/drawing/2014/main" id="{79BA14E5-9A71-2BEF-27DE-A41CE7C2B45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94389" y="9541809"/>
            <a:ext cx="12801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50" b="0" i="0" kern="1200">
                <a:solidFill>
                  <a:schemeClr val="bg1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67">
              <a:lnSpc>
                <a:spcPts val="640"/>
              </a:lnSpc>
              <a:spcBef>
                <a:spcPts val="63"/>
              </a:spcBef>
              <a:tabLst>
                <a:tab pos="574491" algn="l"/>
              </a:tabLst>
            </a:pPr>
            <a:r>
              <a:rPr lang="pt-BR" spc="-40"/>
              <a:t>F</a:t>
            </a:r>
            <a:r>
              <a:rPr lang="pt-BR" spc="175"/>
              <a:t> </a:t>
            </a:r>
            <a:r>
              <a:rPr lang="pt-BR" spc="65"/>
              <a:t>s</a:t>
            </a:r>
            <a:r>
              <a:rPr lang="pt-BR" spc="180"/>
              <a:t> </a:t>
            </a:r>
            <a:r>
              <a:rPr lang="pt-BR" spc="-20"/>
              <a:t>e</a:t>
            </a:r>
            <a:r>
              <a:rPr lang="pt-BR" spc="175"/>
              <a:t> </a:t>
            </a:r>
            <a:r>
              <a:rPr lang="pt-BR" spc="60"/>
              <a:t>c</a:t>
            </a:r>
            <a:r>
              <a:rPr lang="pt-BR" spc="180"/>
              <a:t> </a:t>
            </a:r>
            <a:r>
              <a:rPr lang="pt-BR" spc="5">
                <a:latin typeface="Trebuchet MS"/>
                <a:cs typeface="Trebuchet MS"/>
              </a:rPr>
              <a:t>-</a:t>
            </a:r>
            <a:r>
              <a:rPr lang="pt-BR" spc="190">
                <a:latin typeface="Trebuchet MS"/>
                <a:cs typeface="Trebuchet MS"/>
              </a:rPr>
              <a:t> </a:t>
            </a:r>
            <a:r>
              <a:rPr lang="pt-BR" spc="65"/>
              <a:t>s</a:t>
            </a:r>
            <a:r>
              <a:rPr lang="pt-BR" spc="175"/>
              <a:t> </a:t>
            </a:r>
            <a:r>
              <a:rPr lang="pt-BR" spc="65"/>
              <a:t>s	</a:t>
            </a:r>
            <a:r>
              <a:rPr lang="pt-BR" spc="15">
                <a:latin typeface="Trebuchet MS"/>
                <a:cs typeface="Trebuchet MS"/>
              </a:rPr>
              <a:t>2</a:t>
            </a:r>
            <a:r>
              <a:rPr lang="pt-BR" spc="160">
                <a:latin typeface="Trebuchet MS"/>
                <a:cs typeface="Trebuchet MS"/>
              </a:rPr>
              <a:t> </a:t>
            </a:r>
            <a:r>
              <a:rPr lang="pt-BR" spc="20">
                <a:latin typeface="Trebuchet MS"/>
                <a:cs typeface="Trebuchet MS"/>
              </a:rPr>
              <a:t>0</a:t>
            </a:r>
            <a:r>
              <a:rPr lang="pt-BR" spc="155">
                <a:latin typeface="Trebuchet MS"/>
                <a:cs typeface="Trebuchet MS"/>
              </a:rPr>
              <a:t> </a:t>
            </a:r>
            <a:r>
              <a:rPr lang="pt-BR" spc="15">
                <a:latin typeface="Trebuchet MS"/>
                <a:cs typeface="Trebuchet MS"/>
              </a:rPr>
              <a:t>2</a:t>
            </a:r>
            <a:r>
              <a:rPr lang="pt-BR" spc="160">
                <a:latin typeface="Trebuchet MS"/>
                <a:cs typeface="Trebuchet MS"/>
              </a:rPr>
              <a:t> </a:t>
            </a:r>
            <a:r>
              <a:rPr lang="pt-BR" spc="20">
                <a:latin typeface="Trebuchet MS"/>
                <a:cs typeface="Trebuchet MS"/>
              </a:rPr>
              <a:t>0</a:t>
            </a:r>
            <a:endParaRPr sz="600" spc="13">
              <a:latin typeface="Trebuchet MS"/>
              <a:cs typeface="Trebuchet MS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81C3EA18-7C6D-6F62-358C-560D2E318814}"/>
              </a:ext>
            </a:extLst>
          </p:cNvPr>
          <p:cNvSpPr txBox="1">
            <a:spLocks/>
          </p:cNvSpPr>
          <p:nvPr/>
        </p:nvSpPr>
        <p:spPr>
          <a:xfrm>
            <a:off x="932146" y="2480702"/>
            <a:ext cx="2850960" cy="2470334"/>
          </a:xfrm>
          <a:prstGeom prst="rect">
            <a:avLst/>
          </a:prstGeom>
        </p:spPr>
        <p:txBody>
          <a:bodyPr vert="horz" wrap="square" lIns="0" tIns="8043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8467" algn="ctr">
              <a:spcBef>
                <a:spcPts val="63"/>
              </a:spcBef>
            </a:pPr>
            <a:r>
              <a:rPr lang="en-US" sz="4000" kern="0" spc="17">
                <a:solidFill>
                  <a:srgbClr val="FFFFFF"/>
                </a:solidFill>
                <a:latin typeface="Trebuchet MS"/>
                <a:cs typeface="Trebuchet MS"/>
              </a:rPr>
              <a:t>Example: RSA + Diophantine Equations</a:t>
            </a:r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1F0E72F1-7D0F-DD4D-F035-261E53C44C1F}"/>
              </a:ext>
            </a:extLst>
          </p:cNvPr>
          <p:cNvSpPr txBox="1"/>
          <p:nvPr/>
        </p:nvSpPr>
        <p:spPr>
          <a:xfrm>
            <a:off x="4336573" y="1302410"/>
            <a:ext cx="2126798" cy="169704"/>
          </a:xfrm>
          <a:prstGeom prst="rect">
            <a:avLst/>
          </a:prstGeom>
        </p:spPr>
        <p:txBody>
          <a:bodyPr vert="horz" wrap="square" lIns="0" tIns="8043" rIns="0" bIns="0" rtlCol="0">
            <a:spAutoFit/>
          </a:bodyPr>
          <a:lstStyle/>
          <a:p>
            <a:pPr marL="8467">
              <a:spcBef>
                <a:spcPts val="63"/>
              </a:spcBef>
            </a:pPr>
            <a:r>
              <a:rPr lang="en-US" sz="1050" b="1" spc="-13">
                <a:solidFill>
                  <a:srgbClr val="FFFFFF"/>
                </a:solidFill>
                <a:latin typeface="Trebuchet MS"/>
                <a:cs typeface="Trebuchet MS"/>
              </a:rPr>
              <a:t>I N S E R T    E Q U A T I O N S</a:t>
            </a:r>
            <a:endParaRPr sz="1050">
              <a:latin typeface="Trebuchet MS"/>
              <a:cs typeface="Trebuchet M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0069AD-22DA-9EB5-93F8-A395B97BF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573" y="1601136"/>
            <a:ext cx="5753599" cy="422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361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E5E01FFD-86B2-773E-450D-5123DA17EC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81C50"/>
          </a:solidFill>
        </p:spPr>
        <p:txBody>
          <a:bodyPr wrap="square" lIns="0" tIns="0" rIns="0" bIns="0" rtlCol="0"/>
          <a:lstStyle/>
          <a:p>
            <a:endParaRPr lang="en-US" sz="1200"/>
          </a:p>
        </p:txBody>
      </p:sp>
      <p:sp>
        <p:nvSpPr>
          <p:cNvPr id="2" name="object 2"/>
          <p:cNvSpPr/>
          <p:nvPr/>
        </p:nvSpPr>
        <p:spPr>
          <a:xfrm>
            <a:off x="439386" y="532908"/>
            <a:ext cx="492760" cy="492760"/>
          </a:xfrm>
          <a:custGeom>
            <a:avLst/>
            <a:gdLst/>
            <a:ahLst/>
            <a:cxnLst/>
            <a:rect l="l" t="t" r="r" b="b"/>
            <a:pathLst>
              <a:path w="739140" h="739140">
                <a:moveTo>
                  <a:pt x="589432" y="364909"/>
                </a:moveTo>
                <a:lnTo>
                  <a:pt x="587057" y="360616"/>
                </a:lnTo>
                <a:lnTo>
                  <a:pt x="582777" y="357771"/>
                </a:lnTo>
                <a:lnTo>
                  <a:pt x="484835" y="291604"/>
                </a:lnTo>
                <a:lnTo>
                  <a:pt x="478180" y="287324"/>
                </a:lnTo>
                <a:lnTo>
                  <a:pt x="469620" y="288759"/>
                </a:lnTo>
                <a:lnTo>
                  <a:pt x="464870" y="295414"/>
                </a:lnTo>
                <a:lnTo>
                  <a:pt x="460590" y="302082"/>
                </a:lnTo>
                <a:lnTo>
                  <a:pt x="462013" y="310642"/>
                </a:lnTo>
                <a:lnTo>
                  <a:pt x="468668" y="315404"/>
                </a:lnTo>
                <a:lnTo>
                  <a:pt x="528104" y="355384"/>
                </a:lnTo>
                <a:lnTo>
                  <a:pt x="149644" y="355384"/>
                </a:lnTo>
                <a:lnTo>
                  <a:pt x="149644" y="383946"/>
                </a:lnTo>
                <a:lnTo>
                  <a:pt x="528104" y="383946"/>
                </a:lnTo>
                <a:lnTo>
                  <a:pt x="468668" y="423926"/>
                </a:lnTo>
                <a:lnTo>
                  <a:pt x="462013" y="428205"/>
                </a:lnTo>
                <a:lnTo>
                  <a:pt x="460590" y="437248"/>
                </a:lnTo>
                <a:lnTo>
                  <a:pt x="464870" y="443915"/>
                </a:lnTo>
                <a:lnTo>
                  <a:pt x="467715" y="448195"/>
                </a:lnTo>
                <a:lnTo>
                  <a:pt x="471995" y="450100"/>
                </a:lnTo>
                <a:lnTo>
                  <a:pt x="479602" y="450100"/>
                </a:lnTo>
                <a:lnTo>
                  <a:pt x="583260" y="381558"/>
                </a:lnTo>
                <a:lnTo>
                  <a:pt x="589432" y="374421"/>
                </a:lnTo>
                <a:lnTo>
                  <a:pt x="589432" y="364909"/>
                </a:lnTo>
                <a:close/>
              </a:path>
              <a:path w="739140" h="739140">
                <a:moveTo>
                  <a:pt x="738632" y="369316"/>
                </a:moveTo>
                <a:lnTo>
                  <a:pt x="735469" y="320586"/>
                </a:lnTo>
                <a:lnTo>
                  <a:pt x="726097" y="273304"/>
                </a:lnTo>
                <a:lnTo>
                  <a:pt x="716495" y="245008"/>
                </a:lnTo>
                <a:lnTo>
                  <a:pt x="716495" y="369316"/>
                </a:lnTo>
                <a:lnTo>
                  <a:pt x="713511" y="415137"/>
                </a:lnTo>
                <a:lnTo>
                  <a:pt x="704697" y="459587"/>
                </a:lnTo>
                <a:lnTo>
                  <a:pt x="690219" y="502234"/>
                </a:lnTo>
                <a:lnTo>
                  <a:pt x="670293" y="542620"/>
                </a:lnTo>
                <a:lnTo>
                  <a:pt x="645083" y="580288"/>
                </a:lnTo>
                <a:lnTo>
                  <a:pt x="614794" y="614794"/>
                </a:lnTo>
                <a:lnTo>
                  <a:pt x="580288" y="645083"/>
                </a:lnTo>
                <a:lnTo>
                  <a:pt x="542620" y="670280"/>
                </a:lnTo>
                <a:lnTo>
                  <a:pt x="502246" y="690219"/>
                </a:lnTo>
                <a:lnTo>
                  <a:pt x="459600" y="704684"/>
                </a:lnTo>
                <a:lnTo>
                  <a:pt x="415137" y="713511"/>
                </a:lnTo>
                <a:lnTo>
                  <a:pt x="369316" y="716495"/>
                </a:lnTo>
                <a:lnTo>
                  <a:pt x="323494" y="713511"/>
                </a:lnTo>
                <a:lnTo>
                  <a:pt x="279044" y="704684"/>
                </a:lnTo>
                <a:lnTo>
                  <a:pt x="236397" y="690219"/>
                </a:lnTo>
                <a:lnTo>
                  <a:pt x="196011" y="670280"/>
                </a:lnTo>
                <a:lnTo>
                  <a:pt x="158343" y="645083"/>
                </a:lnTo>
                <a:lnTo>
                  <a:pt x="123850" y="614794"/>
                </a:lnTo>
                <a:lnTo>
                  <a:pt x="93560" y="580288"/>
                </a:lnTo>
                <a:lnTo>
                  <a:pt x="68351" y="542620"/>
                </a:lnTo>
                <a:lnTo>
                  <a:pt x="48412" y="502234"/>
                </a:lnTo>
                <a:lnTo>
                  <a:pt x="33947" y="459587"/>
                </a:lnTo>
                <a:lnTo>
                  <a:pt x="25120" y="415137"/>
                </a:lnTo>
                <a:lnTo>
                  <a:pt x="22148" y="369316"/>
                </a:lnTo>
                <a:lnTo>
                  <a:pt x="25120" y="323494"/>
                </a:lnTo>
                <a:lnTo>
                  <a:pt x="33947" y="279044"/>
                </a:lnTo>
                <a:lnTo>
                  <a:pt x="48412" y="236397"/>
                </a:lnTo>
                <a:lnTo>
                  <a:pt x="68351" y="196011"/>
                </a:lnTo>
                <a:lnTo>
                  <a:pt x="93560" y="158343"/>
                </a:lnTo>
                <a:lnTo>
                  <a:pt x="123850" y="123837"/>
                </a:lnTo>
                <a:lnTo>
                  <a:pt x="158343" y="93548"/>
                </a:lnTo>
                <a:lnTo>
                  <a:pt x="196011" y="68351"/>
                </a:lnTo>
                <a:lnTo>
                  <a:pt x="236397" y="48412"/>
                </a:lnTo>
                <a:lnTo>
                  <a:pt x="279044" y="33947"/>
                </a:lnTo>
                <a:lnTo>
                  <a:pt x="323494" y="25120"/>
                </a:lnTo>
                <a:lnTo>
                  <a:pt x="369316" y="22136"/>
                </a:lnTo>
                <a:lnTo>
                  <a:pt x="415137" y="25120"/>
                </a:lnTo>
                <a:lnTo>
                  <a:pt x="459600" y="33947"/>
                </a:lnTo>
                <a:lnTo>
                  <a:pt x="502246" y="48412"/>
                </a:lnTo>
                <a:lnTo>
                  <a:pt x="542620" y="68351"/>
                </a:lnTo>
                <a:lnTo>
                  <a:pt x="580288" y="93548"/>
                </a:lnTo>
                <a:lnTo>
                  <a:pt x="614794" y="123837"/>
                </a:lnTo>
                <a:lnTo>
                  <a:pt x="645083" y="158343"/>
                </a:lnTo>
                <a:lnTo>
                  <a:pt x="670293" y="196011"/>
                </a:lnTo>
                <a:lnTo>
                  <a:pt x="690219" y="236397"/>
                </a:lnTo>
                <a:lnTo>
                  <a:pt x="704697" y="279044"/>
                </a:lnTo>
                <a:lnTo>
                  <a:pt x="713511" y="323494"/>
                </a:lnTo>
                <a:lnTo>
                  <a:pt x="716495" y="369316"/>
                </a:lnTo>
                <a:lnTo>
                  <a:pt x="716495" y="245008"/>
                </a:lnTo>
                <a:lnTo>
                  <a:pt x="689521" y="185013"/>
                </a:lnTo>
                <a:lnTo>
                  <a:pt x="662698" y="144932"/>
                </a:lnTo>
                <a:lnTo>
                  <a:pt x="630440" y="108191"/>
                </a:lnTo>
                <a:lnTo>
                  <a:pt x="593750" y="75933"/>
                </a:lnTo>
                <a:lnTo>
                  <a:pt x="553681" y="49110"/>
                </a:lnTo>
                <a:lnTo>
                  <a:pt x="510730" y="27914"/>
                </a:lnTo>
                <a:lnTo>
                  <a:pt x="465353" y="12534"/>
                </a:lnTo>
                <a:lnTo>
                  <a:pt x="418058" y="3162"/>
                </a:lnTo>
                <a:lnTo>
                  <a:pt x="369316" y="0"/>
                </a:lnTo>
                <a:lnTo>
                  <a:pt x="320573" y="3162"/>
                </a:lnTo>
                <a:lnTo>
                  <a:pt x="273278" y="12534"/>
                </a:lnTo>
                <a:lnTo>
                  <a:pt x="227914" y="27914"/>
                </a:lnTo>
                <a:lnTo>
                  <a:pt x="184950" y="49110"/>
                </a:lnTo>
                <a:lnTo>
                  <a:pt x="144881" y="75933"/>
                </a:lnTo>
                <a:lnTo>
                  <a:pt x="108204" y="108191"/>
                </a:lnTo>
                <a:lnTo>
                  <a:pt x="75946" y="144881"/>
                </a:lnTo>
                <a:lnTo>
                  <a:pt x="49110" y="184950"/>
                </a:lnTo>
                <a:lnTo>
                  <a:pt x="27914" y="227901"/>
                </a:lnTo>
                <a:lnTo>
                  <a:pt x="12534" y="273278"/>
                </a:lnTo>
                <a:lnTo>
                  <a:pt x="3162" y="320573"/>
                </a:lnTo>
                <a:lnTo>
                  <a:pt x="0" y="369316"/>
                </a:lnTo>
                <a:lnTo>
                  <a:pt x="3162" y="418058"/>
                </a:lnTo>
                <a:lnTo>
                  <a:pt x="12534" y="465353"/>
                </a:lnTo>
                <a:lnTo>
                  <a:pt x="27914" y="510730"/>
                </a:lnTo>
                <a:lnTo>
                  <a:pt x="49110" y="553681"/>
                </a:lnTo>
                <a:lnTo>
                  <a:pt x="75946" y="593750"/>
                </a:lnTo>
                <a:lnTo>
                  <a:pt x="108204" y="630440"/>
                </a:lnTo>
                <a:lnTo>
                  <a:pt x="144881" y="662686"/>
                </a:lnTo>
                <a:lnTo>
                  <a:pt x="184950" y="689521"/>
                </a:lnTo>
                <a:lnTo>
                  <a:pt x="227914" y="710717"/>
                </a:lnTo>
                <a:lnTo>
                  <a:pt x="273278" y="726097"/>
                </a:lnTo>
                <a:lnTo>
                  <a:pt x="320573" y="735469"/>
                </a:lnTo>
                <a:lnTo>
                  <a:pt x="369316" y="738632"/>
                </a:lnTo>
                <a:lnTo>
                  <a:pt x="418058" y="735469"/>
                </a:lnTo>
                <a:lnTo>
                  <a:pt x="465353" y="726097"/>
                </a:lnTo>
                <a:lnTo>
                  <a:pt x="510730" y="710717"/>
                </a:lnTo>
                <a:lnTo>
                  <a:pt x="553681" y="689521"/>
                </a:lnTo>
                <a:lnTo>
                  <a:pt x="593750" y="662686"/>
                </a:lnTo>
                <a:lnTo>
                  <a:pt x="630440" y="630440"/>
                </a:lnTo>
                <a:lnTo>
                  <a:pt x="662698" y="593750"/>
                </a:lnTo>
                <a:lnTo>
                  <a:pt x="689521" y="553681"/>
                </a:lnTo>
                <a:lnTo>
                  <a:pt x="710717" y="510730"/>
                </a:lnTo>
                <a:lnTo>
                  <a:pt x="726097" y="465353"/>
                </a:lnTo>
                <a:lnTo>
                  <a:pt x="735469" y="418058"/>
                </a:lnTo>
                <a:lnTo>
                  <a:pt x="738632" y="3693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3" name="object 20">
            <a:extLst>
              <a:ext uri="{FF2B5EF4-FFF2-40B4-BE49-F238E27FC236}">
                <a16:creationId xmlns:a16="http://schemas.microsoft.com/office/drawing/2014/main" id="{79BA14E5-9A71-2BEF-27DE-A41CE7C2B45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94389" y="9541809"/>
            <a:ext cx="12801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50" b="0" i="0" kern="1200">
                <a:solidFill>
                  <a:schemeClr val="bg1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67">
              <a:lnSpc>
                <a:spcPts val="640"/>
              </a:lnSpc>
              <a:spcBef>
                <a:spcPts val="63"/>
              </a:spcBef>
              <a:tabLst>
                <a:tab pos="574491" algn="l"/>
              </a:tabLst>
            </a:pPr>
            <a:r>
              <a:rPr lang="pt-BR" spc="-40"/>
              <a:t>F</a:t>
            </a:r>
            <a:r>
              <a:rPr lang="pt-BR" spc="175"/>
              <a:t> </a:t>
            </a:r>
            <a:r>
              <a:rPr lang="pt-BR" spc="65"/>
              <a:t>s</a:t>
            </a:r>
            <a:r>
              <a:rPr lang="pt-BR" spc="180"/>
              <a:t> </a:t>
            </a:r>
            <a:r>
              <a:rPr lang="pt-BR" spc="-20"/>
              <a:t>e</a:t>
            </a:r>
            <a:r>
              <a:rPr lang="pt-BR" spc="175"/>
              <a:t> </a:t>
            </a:r>
            <a:r>
              <a:rPr lang="pt-BR" spc="60"/>
              <a:t>c</a:t>
            </a:r>
            <a:r>
              <a:rPr lang="pt-BR" spc="180"/>
              <a:t> </a:t>
            </a:r>
            <a:r>
              <a:rPr lang="pt-BR" spc="5">
                <a:latin typeface="Trebuchet MS"/>
                <a:cs typeface="Trebuchet MS"/>
              </a:rPr>
              <a:t>-</a:t>
            </a:r>
            <a:r>
              <a:rPr lang="pt-BR" spc="190">
                <a:latin typeface="Trebuchet MS"/>
                <a:cs typeface="Trebuchet MS"/>
              </a:rPr>
              <a:t> </a:t>
            </a:r>
            <a:r>
              <a:rPr lang="pt-BR" spc="65"/>
              <a:t>s</a:t>
            </a:r>
            <a:r>
              <a:rPr lang="pt-BR" spc="175"/>
              <a:t> </a:t>
            </a:r>
            <a:r>
              <a:rPr lang="pt-BR" spc="65"/>
              <a:t>s	</a:t>
            </a:r>
            <a:r>
              <a:rPr lang="pt-BR" spc="15">
                <a:latin typeface="Trebuchet MS"/>
                <a:cs typeface="Trebuchet MS"/>
              </a:rPr>
              <a:t>2</a:t>
            </a:r>
            <a:r>
              <a:rPr lang="pt-BR" spc="160">
                <a:latin typeface="Trebuchet MS"/>
                <a:cs typeface="Trebuchet MS"/>
              </a:rPr>
              <a:t> </a:t>
            </a:r>
            <a:r>
              <a:rPr lang="pt-BR" spc="20">
                <a:latin typeface="Trebuchet MS"/>
                <a:cs typeface="Trebuchet MS"/>
              </a:rPr>
              <a:t>0</a:t>
            </a:r>
            <a:r>
              <a:rPr lang="pt-BR" spc="155">
                <a:latin typeface="Trebuchet MS"/>
                <a:cs typeface="Trebuchet MS"/>
              </a:rPr>
              <a:t> </a:t>
            </a:r>
            <a:r>
              <a:rPr lang="pt-BR" spc="15">
                <a:latin typeface="Trebuchet MS"/>
                <a:cs typeface="Trebuchet MS"/>
              </a:rPr>
              <a:t>2</a:t>
            </a:r>
            <a:r>
              <a:rPr lang="pt-BR" spc="160">
                <a:latin typeface="Trebuchet MS"/>
                <a:cs typeface="Trebuchet MS"/>
              </a:rPr>
              <a:t> </a:t>
            </a:r>
            <a:r>
              <a:rPr lang="pt-BR" spc="20">
                <a:latin typeface="Trebuchet MS"/>
                <a:cs typeface="Trebuchet MS"/>
              </a:rPr>
              <a:t>0</a:t>
            </a:r>
            <a:endParaRPr sz="600" spc="13">
              <a:latin typeface="Trebuchet MS"/>
              <a:cs typeface="Trebuchet MS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81C3EA18-7C6D-6F62-358C-560D2E318814}"/>
              </a:ext>
            </a:extLst>
          </p:cNvPr>
          <p:cNvSpPr txBox="1">
            <a:spLocks/>
          </p:cNvSpPr>
          <p:nvPr/>
        </p:nvSpPr>
        <p:spPr>
          <a:xfrm>
            <a:off x="1024708" y="1025668"/>
            <a:ext cx="10151291" cy="623675"/>
          </a:xfrm>
          <a:prstGeom prst="rect">
            <a:avLst/>
          </a:prstGeom>
        </p:spPr>
        <p:txBody>
          <a:bodyPr vert="horz" wrap="square" lIns="0" tIns="8043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8467" algn="ctr">
              <a:spcBef>
                <a:spcPts val="63"/>
              </a:spcBef>
            </a:pPr>
            <a:r>
              <a:rPr lang="en-US" sz="4000" kern="0" spc="17">
                <a:solidFill>
                  <a:srgbClr val="FFFFFF"/>
                </a:solidFill>
                <a:latin typeface="Trebuchet MS"/>
                <a:cs typeface="Trebuchet MS"/>
              </a:rPr>
              <a:t>Tips &amp; Tricks for solving RSA challenges</a:t>
            </a: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A0EDC947-C03D-9F0F-0991-5F825326CA6A}"/>
              </a:ext>
            </a:extLst>
          </p:cNvPr>
          <p:cNvSpPr txBox="1"/>
          <p:nvPr/>
        </p:nvSpPr>
        <p:spPr>
          <a:xfrm>
            <a:off x="1108452" y="2004758"/>
            <a:ext cx="10067547" cy="169704"/>
          </a:xfrm>
          <a:prstGeom prst="rect">
            <a:avLst/>
          </a:prstGeom>
        </p:spPr>
        <p:txBody>
          <a:bodyPr vert="horz" wrap="square" lIns="0" tIns="8043" rIns="0" bIns="0" rtlCol="0">
            <a:spAutoFit/>
          </a:bodyPr>
          <a:lstStyle/>
          <a:p>
            <a:pPr marL="8467">
              <a:spcBef>
                <a:spcPts val="63"/>
              </a:spcBef>
            </a:pPr>
            <a:r>
              <a:rPr lang="en-US" sz="1050" b="1" spc="-13">
                <a:solidFill>
                  <a:srgbClr val="FFFFFF"/>
                </a:solidFill>
                <a:latin typeface="Trebuchet MS"/>
                <a:cs typeface="Trebuchet MS"/>
              </a:rPr>
              <a:t>C O M </a:t>
            </a:r>
            <a:r>
              <a:rPr lang="en-US" sz="1050" b="1" spc="-13" err="1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lang="en-US" sz="1050" b="1" spc="-13">
                <a:solidFill>
                  <a:srgbClr val="FFFFFF"/>
                </a:solidFill>
                <a:latin typeface="Trebuchet MS"/>
                <a:cs typeface="Trebuchet MS"/>
              </a:rPr>
              <a:t> O N    M O D U L U S    A T </a:t>
            </a:r>
            <a:r>
              <a:rPr lang="en-US" sz="1050" b="1" spc="-13" err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US" sz="1050" b="1" spc="-13">
                <a:solidFill>
                  <a:srgbClr val="FFFFFF"/>
                </a:solidFill>
                <a:latin typeface="Trebuchet MS"/>
                <a:cs typeface="Trebuchet MS"/>
              </a:rPr>
              <a:t> A C K S</a:t>
            </a:r>
            <a:endParaRPr sz="1050">
              <a:latin typeface="Trebuchet MS"/>
              <a:cs typeface="Trebuchet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7">
                <a:extLst>
                  <a:ext uri="{FF2B5EF4-FFF2-40B4-BE49-F238E27FC236}">
                    <a16:creationId xmlns:a16="http://schemas.microsoft.com/office/drawing/2014/main" id="{51FC4AF0-16F0-3976-6EF3-CBC14B8162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08452" y="2238666"/>
                <a:ext cx="10067548" cy="3474070"/>
              </a:xfrm>
              <a:prstGeom prst="rect">
                <a:avLst/>
              </a:prstGeom>
            </p:spPr>
            <p:txBody>
              <a:bodyPr vert="horz" wrap="square" lIns="0" tIns="8043" rIns="0" bIns="0" rtlCol="0">
                <a:spAutoFit/>
              </a:bodyPr>
              <a:lstStyle>
                <a:lvl1pPr>
                  <a:defRPr>
                    <a:latin typeface="+mj-lt"/>
                    <a:ea typeface="+mj-ea"/>
                    <a:cs typeface="+mj-cs"/>
                  </a:defRPr>
                </a:lvl1pPr>
              </a:lstStyle>
              <a:p>
                <a:pPr marL="579967" indent="-571500">
                  <a:lnSpc>
                    <a:spcPct val="150000"/>
                  </a:lnSpc>
                  <a:spcBef>
                    <a:spcPts val="63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kern="0" spc="17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rebuchet MS"/>
                      </a:rPr>
                      <m:t>𝐿𝑒𝑡</m:t>
                    </m:r>
                    <m:r>
                      <a:rPr lang="en-US" sz="2000" i="1" kern="0" spc="17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rebuchet MS"/>
                      </a:rPr>
                      <m:t> </m:t>
                    </m:r>
                    <m:sSub>
                      <m:sSubPr>
                        <m:ctrlPr>
                          <a:rPr lang="en-US" sz="2000" b="0" i="1" kern="0" spc="17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</m:ctrlPr>
                      </m:sSubPr>
                      <m:e>
                        <m:r>
                          <a:rPr lang="en-US" sz="2000" b="0" i="1" kern="0" spc="17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𝑒</m:t>
                        </m:r>
                      </m:e>
                      <m:sub>
                        <m:r>
                          <a:rPr lang="en-US" sz="2000" b="0" i="1" kern="0" spc="17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1</m:t>
                        </m:r>
                      </m:sub>
                    </m:sSub>
                    <m:r>
                      <a:rPr lang="en-US" sz="2000" i="1" kern="0" spc="17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rebuchet MS"/>
                      </a:rPr>
                      <m:t>=</m:t>
                    </m:r>
                    <m:r>
                      <a:rPr lang="en-US" sz="2000" b="0" i="1" kern="0" spc="17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rebuchet MS"/>
                      </a:rPr>
                      <m:t>9, </m:t>
                    </m:r>
                    <m:sSub>
                      <m:sSubPr>
                        <m:ctrlPr>
                          <a:rPr lang="en-US" sz="2000" b="0" i="1" kern="0" spc="17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</m:ctrlPr>
                      </m:sSubPr>
                      <m:e>
                        <m:r>
                          <a:rPr lang="en-US" sz="2000" b="0" i="1" kern="0" spc="17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𝑒</m:t>
                        </m:r>
                      </m:e>
                      <m:sub>
                        <m:r>
                          <a:rPr lang="en-US" sz="2000" b="0" i="1" kern="0" spc="17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2</m:t>
                        </m:r>
                      </m:sub>
                    </m:sSub>
                    <m:r>
                      <a:rPr lang="en-US" sz="2000" b="0" i="1" kern="0" spc="17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rebuchet MS"/>
                      </a:rPr>
                      <m:t>=13, </m:t>
                    </m:r>
                    <m:r>
                      <a:rPr lang="en-US" sz="2000" b="0" i="1" kern="0" spc="17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rebuchet MS"/>
                      </a:rPr>
                      <m:t>𝑐</m:t>
                    </m:r>
                    <m:sSub>
                      <m:sSubPr>
                        <m:ctrlPr>
                          <a:rPr lang="en-US" sz="2000" b="0" i="1" kern="0" spc="17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</m:ctrlPr>
                      </m:sSubPr>
                      <m:e>
                        <m:r>
                          <a:rPr lang="en-US" sz="2000" b="0" i="1" kern="0" spc="17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𝑡</m:t>
                        </m:r>
                      </m:e>
                      <m:sub>
                        <m:r>
                          <a:rPr lang="en-US" sz="2000" b="0" i="1" kern="0" spc="17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1</m:t>
                        </m:r>
                      </m:sub>
                    </m:sSub>
                    <m:r>
                      <a:rPr lang="en-US" sz="2000" b="0" i="1" kern="0" spc="17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rebuchet MS"/>
                      </a:rPr>
                      <m:t>=32, </m:t>
                    </m:r>
                    <m:r>
                      <a:rPr lang="en-US" sz="2000" b="0" i="1" kern="0" spc="17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rebuchet MS"/>
                      </a:rPr>
                      <m:t>𝑐</m:t>
                    </m:r>
                    <m:sSub>
                      <m:sSubPr>
                        <m:ctrlPr>
                          <a:rPr lang="en-US" sz="2000" b="0" i="1" kern="0" spc="17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</m:ctrlPr>
                      </m:sSubPr>
                      <m:e>
                        <m:r>
                          <a:rPr lang="en-US" sz="2000" b="0" i="1" kern="0" spc="17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𝑡</m:t>
                        </m:r>
                      </m:e>
                      <m:sub>
                        <m:r>
                          <a:rPr lang="en-US" sz="2000" b="0" i="1" kern="0" spc="17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2</m:t>
                        </m:r>
                      </m:sub>
                    </m:sSub>
                    <m:r>
                      <a:rPr lang="en-US" sz="2000" b="0" i="1" kern="0" spc="17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rebuchet MS"/>
                      </a:rPr>
                      <m:t>=127, </m:t>
                    </m:r>
                    <m:r>
                      <a:rPr lang="en-US" sz="2000" b="0" i="1" kern="0" spc="17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rebuchet MS"/>
                      </a:rPr>
                      <m:t>𝑛</m:t>
                    </m:r>
                    <m:r>
                      <a:rPr lang="en-US" sz="2000" b="0" i="1" kern="0" spc="17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rebuchet MS"/>
                      </a:rPr>
                      <m:t>=179,  </m:t>
                    </m:r>
                    <m:r>
                      <a:rPr lang="en-US" sz="2000" b="0" i="1" kern="0" spc="17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rebuchet MS"/>
                      </a:rPr>
                      <m:t>𝑤𝑖𝑡h</m:t>
                    </m:r>
                    <m:r>
                      <a:rPr lang="en-US" sz="2000" b="0" i="1" kern="0" spc="17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rebuchet MS"/>
                      </a:rPr>
                      <m:t> </m:t>
                    </m:r>
                    <m:r>
                      <a:rPr lang="en-US" sz="2000" b="0" i="1" kern="0" spc="17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rebuchet MS"/>
                      </a:rPr>
                      <m:t>𝑠𝑎𝑚𝑒</m:t>
                    </m:r>
                    <m:r>
                      <a:rPr lang="en-US" sz="2000" b="0" i="1" kern="0" spc="17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rebuchet MS"/>
                      </a:rPr>
                      <m:t> </m:t>
                    </m:r>
                    <m:r>
                      <a:rPr lang="en-US" sz="2000" b="0" i="1" kern="0" spc="17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rebuchet MS"/>
                      </a:rPr>
                      <m:t>𝑓𝑙𝑎𝑔</m:t>
                    </m:r>
                    <m:r>
                      <a:rPr lang="en-US" sz="2000" i="1" kern="0" spc="17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rebuchet MS"/>
                      </a:rPr>
                      <m:t> </m:t>
                    </m:r>
                  </m:oMath>
                </a14:m>
                <a:endParaRPr lang="en-US" sz="2000" kern="0" spc="17">
                  <a:solidFill>
                    <a:srgbClr val="FFFFFF"/>
                  </a:solidFill>
                  <a:latin typeface="Trebuchet MS"/>
                  <a:cs typeface="Trebuchet MS"/>
                </a:endParaRPr>
              </a:p>
              <a:p>
                <a:pPr marL="8467">
                  <a:lnSpc>
                    <a:spcPct val="150000"/>
                  </a:lnSpc>
                  <a:spcBef>
                    <a:spcPts val="63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kern="0" spc="17" dirty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kern="0" spc="17" dirty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sz="2000" b="0" i="1" kern="0" spc="17" dirty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sz="2000" i="1" kern="0" spc="17" dirty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kern="0" spc="17" dirty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kern="0" spc="17" dirty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r>
                        <a:rPr lang="en-US" sz="2000" i="1" kern="0" spc="17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Trebuchet MS"/>
                        </a:rPr>
                        <m:t>⋅</m:t>
                      </m:r>
                      <m:sSubSup>
                        <m:sSubSupPr>
                          <m:ctrlPr>
                            <a:rPr lang="en-US" sz="2000" i="1" kern="0" spc="17" dirty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kern="0" spc="17" dirty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sz="2000" b="0" i="1" kern="0" spc="17" dirty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sSub>
                            <m:sSubPr>
                              <m:ctrlPr>
                                <a:rPr lang="en-US" sz="2000" i="1" kern="0" spc="17" dirty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kern="0" spc="17" dirty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kern="0" spc="17" dirty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  <m:r>
                        <a:rPr lang="en-US" sz="2000" b="0" i="1" kern="0" spc="17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kern="0" spc="17" dirty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000" b="0" i="1" kern="0" spc="17" dirty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kern="0" spc="17" dirty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kern="0" spc="17" dirty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000" b="0" i="1" kern="0" spc="17" dirty="0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kern="0" spc="17" dirty="0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b="0" i="1" kern="0" spc="17" dirty="0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2000" b="0" i="1" kern="0" spc="17" dirty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sz="2000" b="0" i="1" kern="0" spc="17" dirty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kern="0" spc="17" dirty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kern="0" spc="17" dirty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sz="2000" i="1" kern="0" spc="17" dirty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Trebuchet MS"/>
                        </a:rPr>
                        <m:t>⋅</m:t>
                      </m:r>
                      <m:sSup>
                        <m:sSupPr>
                          <m:ctrlPr>
                            <a:rPr lang="en-US" sz="2000" i="1" kern="0" spc="17" dirty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000" i="1" kern="0" spc="17" dirty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kern="0" spc="17" dirty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 kern="0" spc="17" dirty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000" i="1" kern="0" spc="17" dirty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kern="0" spc="17" dirty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b="0" i="1" kern="0" spc="17" dirty="0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2000" i="1" kern="0" spc="17" dirty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sz="2000" i="1" kern="0" spc="17" dirty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kern="0" spc="17" dirty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kern="0" spc="17" dirty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2000" b="0" i="1" kern="0" spc="17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000" b="0" i="1" kern="0" spc="17" dirty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kern="0" spc="17" dirty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sSub>
                            <m:sSubPr>
                              <m:ctrlPr>
                                <a:rPr lang="en-US" sz="2000" b="0" i="1" kern="0" spc="17" dirty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kern="0" spc="17" dirty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000" b="0" i="1" kern="0" spc="17" dirty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kern="0" spc="17" dirty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kern="0" spc="17" dirty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kern="0" spc="17" dirty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kern="0" spc="17" dirty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kern="0" spc="17" dirty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kern="0" spc="17" dirty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000" b="0" i="1" kern="0" spc="17" dirty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kern="0" spc="17" dirty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kern="0" spc="17" dirty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kern="0" spc="17" dirty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2000" b="0" i="1" kern="0" spc="17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kern="0" spc="17" dirty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kern="0" spc="17" dirty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2000" b="0" i="1" kern="0" spc="17" dirty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000" b="0" i="1" kern="0" spc="17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kern="0" spc="17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000" i="1" kern="0" spc="17">
                  <a:solidFill>
                    <a:srgbClr val="FFFFFF"/>
                  </a:solidFill>
                  <a:latin typeface="Cambria Math" panose="02040503050406030204" pitchFamily="18" charset="0"/>
                  <a:cs typeface="Trebuchet MS"/>
                </a:endParaRPr>
              </a:p>
              <a:p>
                <a:pPr marL="8467">
                  <a:lnSpc>
                    <a:spcPct val="150000"/>
                  </a:lnSpc>
                  <a:spcBef>
                    <a:spcPts val="63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kern="0" spc="17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Trebuchet MS"/>
                        </a:rPr>
                        <m:t>𝑐</m:t>
                      </m:r>
                      <m:sSub>
                        <m:sSubPr>
                          <m:ctrlPr>
                            <a:rPr lang="en-US" sz="2000" b="0" i="1" kern="0" spc="17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Trebuchet MS"/>
                            </a:rPr>
                          </m:ctrlPr>
                        </m:sSubPr>
                        <m:e>
                          <m:r>
                            <a:rPr lang="en-US" sz="2000" b="0" i="1" kern="0" spc="17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Trebuchet MS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kern="0" spc="17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Trebuchet MS"/>
                            </a:rPr>
                            <m:t>1</m:t>
                          </m:r>
                        </m:sub>
                      </m:sSub>
                      <m:r>
                        <a:rPr lang="en-US" sz="2000" b="0" i="1" kern="0" spc="17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Trebuchet MS"/>
                        </a:rPr>
                        <m:t>=</m:t>
                      </m:r>
                      <m:sSup>
                        <m:sSupPr>
                          <m:ctrlPr>
                            <a:rPr lang="en-US" sz="2000" b="0" i="1" kern="0" spc="17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Trebuchet MS"/>
                            </a:rPr>
                          </m:ctrlPr>
                        </m:sSupPr>
                        <m:e>
                          <m:r>
                            <a:rPr lang="en-US" sz="2000" b="0" i="1" kern="0" spc="17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Trebuchet MS"/>
                            </a:rPr>
                            <m:t>𝑚</m:t>
                          </m:r>
                        </m:e>
                        <m:sup>
                          <m:sSub>
                            <m:sSubPr>
                              <m:ctrlPr>
                                <a:rPr lang="en-US" sz="2000" b="0" i="1" kern="0" spc="17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cs typeface="Trebuchet MS"/>
                                </a:rPr>
                              </m:ctrlPr>
                            </m:sSubPr>
                            <m:e>
                              <m:r>
                                <a:rPr lang="en-US" sz="2000" b="0" i="1" kern="0" spc="17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cs typeface="Trebuchet MS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000" b="0" i="1" kern="0" spc="17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cs typeface="Trebuchet MS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sz="2000" b="0" i="1" kern="0" spc="17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Trebuchet MS"/>
                        </a:rPr>
                        <m:t> </m:t>
                      </m:r>
                      <m:r>
                        <a:rPr lang="en-US" sz="2000" b="0" i="1" kern="0" spc="17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Trebuchet MS"/>
                        </a:rPr>
                        <m:t>𝑚𝑜𝑑</m:t>
                      </m:r>
                      <m:r>
                        <a:rPr lang="en-US" sz="2000" b="0" i="1" kern="0" spc="17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Trebuchet MS"/>
                        </a:rPr>
                        <m:t> </m:t>
                      </m:r>
                      <m:r>
                        <a:rPr lang="en-US" sz="2000" b="0" i="1" kern="0" spc="17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Trebuchet MS"/>
                        </a:rPr>
                        <m:t>𝑛</m:t>
                      </m:r>
                      <m:r>
                        <a:rPr lang="en-US" sz="2000" b="0" i="1" kern="0" spc="17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Trebuchet MS"/>
                        </a:rPr>
                        <m:t>, </m:t>
                      </m:r>
                      <m:r>
                        <a:rPr lang="en-US" sz="2000" b="0" i="1" kern="0" spc="17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Trebuchet MS"/>
                        </a:rPr>
                        <m:t>𝑐</m:t>
                      </m:r>
                      <m:sSub>
                        <m:sSubPr>
                          <m:ctrlPr>
                            <a:rPr lang="en-US" sz="2000" b="0" i="1" kern="0" spc="17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Trebuchet MS"/>
                            </a:rPr>
                          </m:ctrlPr>
                        </m:sSubPr>
                        <m:e>
                          <m:r>
                            <a:rPr lang="en-US" sz="2000" b="0" i="1" kern="0" spc="17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Trebuchet MS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kern="0" spc="17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Trebuchet MS"/>
                            </a:rPr>
                            <m:t>2</m:t>
                          </m:r>
                        </m:sub>
                      </m:sSub>
                      <m:r>
                        <a:rPr lang="en-US" sz="2000" b="0" i="1" kern="0" spc="17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Trebuchet MS"/>
                        </a:rPr>
                        <m:t>=</m:t>
                      </m:r>
                      <m:sSup>
                        <m:sSupPr>
                          <m:ctrlPr>
                            <a:rPr lang="en-US" sz="2000" b="0" i="1" kern="0" spc="17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Trebuchet MS"/>
                            </a:rPr>
                          </m:ctrlPr>
                        </m:sSupPr>
                        <m:e>
                          <m:r>
                            <a:rPr lang="en-US" sz="2000" b="0" i="1" kern="0" spc="17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Trebuchet MS"/>
                            </a:rPr>
                            <m:t>𝑚</m:t>
                          </m:r>
                        </m:e>
                        <m:sup>
                          <m:sSub>
                            <m:sSubPr>
                              <m:ctrlPr>
                                <a:rPr lang="en-US" sz="2000" b="0" i="1" kern="0" spc="17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cs typeface="Trebuchet MS"/>
                                </a:rPr>
                              </m:ctrlPr>
                            </m:sSubPr>
                            <m:e>
                              <m:r>
                                <a:rPr lang="en-US" sz="2000" b="0" i="1" kern="0" spc="17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cs typeface="Trebuchet MS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000" b="0" i="1" kern="0" spc="17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cs typeface="Trebuchet MS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2000" b="0" i="1" kern="0" spc="17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Trebuchet MS"/>
                        </a:rPr>
                        <m:t> </m:t>
                      </m:r>
                      <m:r>
                        <a:rPr lang="en-US" sz="2000" b="0" i="1" kern="0" spc="17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Trebuchet MS"/>
                        </a:rPr>
                        <m:t>𝑚𝑜𝑑</m:t>
                      </m:r>
                      <m:r>
                        <a:rPr lang="en-US" sz="2000" b="0" i="1" kern="0" spc="17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Trebuchet MS"/>
                        </a:rPr>
                        <m:t> </m:t>
                      </m:r>
                      <m:r>
                        <a:rPr lang="en-US" sz="2000" b="0" i="1" kern="0" spc="17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Trebuchet MS"/>
                        </a:rPr>
                        <m:t>𝑛</m:t>
                      </m:r>
                    </m:oMath>
                  </m:oMathPara>
                </a14:m>
                <a:endParaRPr lang="en-US" sz="2000" i="1" kern="0" spc="17">
                  <a:solidFill>
                    <a:srgbClr val="FFFFFF"/>
                  </a:solidFill>
                  <a:latin typeface="Cambria Math" panose="02040503050406030204" pitchFamily="18" charset="0"/>
                  <a:cs typeface="Trebuchet MS"/>
                </a:endParaRPr>
              </a:p>
              <a:p>
                <a:pPr marL="351367" indent="-342900">
                  <a:lnSpc>
                    <a:spcPct val="150000"/>
                  </a:lnSpc>
                  <a:spcBef>
                    <a:spcPts val="63"/>
                  </a:spcBef>
                  <a:buFont typeface="Arial" panose="020B0604020202020204" pitchFamily="34" charset="0"/>
                  <a:buChar char="•"/>
                </a:pPr>
                <a:r>
                  <a:rPr lang="en-US" sz="2000" kern="0" spc="17">
                    <a:solidFill>
                      <a:srgbClr val="FFFFFF"/>
                    </a:solidFill>
                    <a:latin typeface="Trebuchet MS"/>
                    <a:cs typeface="Trebuchet MS"/>
                  </a:rPr>
                  <a:t>SAGE:</a:t>
                </a:r>
              </a:p>
              <a:p>
                <a:pPr marL="8467">
                  <a:lnSpc>
                    <a:spcPct val="150000"/>
                  </a:lnSpc>
                  <a:spcBef>
                    <a:spcPts val="63"/>
                  </a:spcBef>
                </a:pPr>
                <a14:m>
                  <m:oMath xmlns:m="http://schemas.openxmlformats.org/officeDocument/2006/math">
                    <m:r>
                      <a:rPr lang="en-US" sz="2000" i="1" kern="0" spc="17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rebuchet MS"/>
                      </a:rPr>
                      <m:t>𝑥</m:t>
                    </m:r>
                    <m:r>
                      <a:rPr lang="en-US" sz="2000" b="0" i="1" kern="0" spc="17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rebuchet MS"/>
                      </a:rPr>
                      <m:t>𝑔𝑐𝑑</m:t>
                    </m:r>
                    <m:d>
                      <m:dPr>
                        <m:ctrlPr>
                          <a:rPr lang="en-US" sz="2000" b="0" i="1" kern="0" spc="17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kern="0" spc="17" dirty="0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Trebuchet MS"/>
                              </a:rPr>
                            </m:ctrlPr>
                          </m:sSubPr>
                          <m:e>
                            <m:r>
                              <a:rPr lang="en-US" sz="2000" b="0" i="1" kern="0" spc="17" dirty="0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Trebuchet MS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000" b="0" i="1" kern="0" spc="17" dirty="0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Trebuchet MS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kern="0" spc="17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kern="0" spc="17" dirty="0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Trebuchet MS"/>
                              </a:rPr>
                            </m:ctrlPr>
                          </m:sSubPr>
                          <m:e>
                            <m:r>
                              <a:rPr lang="en-US" sz="2000" b="0" i="1" kern="0" spc="17" dirty="0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Trebuchet MS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000" b="0" i="1" kern="0" spc="17" dirty="0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Trebuchet MS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b="0" i="1" kern="0" spc="17">
                    <a:solidFill>
                      <a:srgbClr val="FFFFFF"/>
                    </a:solidFill>
                    <a:latin typeface="Cambria Math" panose="02040503050406030204" pitchFamily="18" charset="0"/>
                    <a:cs typeface="Trebuchet MS"/>
                  </a:rPr>
                  <a:t> # output (1, 3, -2) where </a:t>
                </a:r>
                <a:r>
                  <a:rPr lang="en-US" sz="2000" b="0" i="1" kern="0" spc="17" err="1">
                    <a:solidFill>
                      <a:srgbClr val="FFFFFF"/>
                    </a:solidFill>
                    <a:latin typeface="Cambria Math" panose="02040503050406030204" pitchFamily="18" charset="0"/>
                    <a:cs typeface="Trebuchet MS"/>
                  </a:rPr>
                  <a:t>gcd</a:t>
                </a:r>
                <a:r>
                  <a:rPr lang="en-US" sz="2000" b="0" i="1" kern="0" spc="17">
                    <a:solidFill>
                      <a:srgbClr val="FFFFFF"/>
                    </a:solidFill>
                    <a:latin typeface="Cambria Math" panose="02040503050406030204" pitchFamily="18" charset="0"/>
                    <a:cs typeface="Trebuchet MS"/>
                  </a:rPr>
                  <a:t> = 1, </a:t>
                </a:r>
                <a:r>
                  <a:rPr lang="en-US" sz="2000" b="0" i="1" kern="0" spc="17" err="1">
                    <a:solidFill>
                      <a:srgbClr val="FFFFFF"/>
                    </a:solidFill>
                    <a:latin typeface="Cambria Math" panose="02040503050406030204" pitchFamily="18" charset="0"/>
                    <a:cs typeface="Trebuchet MS"/>
                  </a:rPr>
                  <a:t>k</a:t>
                </a:r>
                <a:r>
                  <a:rPr lang="en-US" sz="2000" i="1" kern="0" spc="17" err="1">
                    <a:solidFill>
                      <a:srgbClr val="FFFFFF"/>
                    </a:solidFill>
                    <a:latin typeface="Cambria Math" panose="02040503050406030204" pitchFamily="18" charset="0"/>
                    <a:cs typeface="Trebuchet MS"/>
                  </a:rPr>
                  <a:t>1</a:t>
                </a:r>
                <a:r>
                  <a:rPr lang="en-US" sz="2000" b="0" i="1" kern="0" spc="17">
                    <a:solidFill>
                      <a:srgbClr val="FFFFFF"/>
                    </a:solidFill>
                    <a:latin typeface="Cambria Math" panose="02040503050406030204" pitchFamily="18" charset="0"/>
                    <a:cs typeface="Trebuchet MS"/>
                  </a:rPr>
                  <a:t> = 3, </a:t>
                </a:r>
                <a:r>
                  <a:rPr lang="en-US" sz="2000" b="0" i="1" kern="0" spc="17" err="1">
                    <a:solidFill>
                      <a:srgbClr val="FFFFFF"/>
                    </a:solidFill>
                    <a:latin typeface="Cambria Math" panose="02040503050406030204" pitchFamily="18" charset="0"/>
                    <a:cs typeface="Trebuchet MS"/>
                  </a:rPr>
                  <a:t>k2</a:t>
                </a:r>
                <a:r>
                  <a:rPr lang="en-US" sz="2000" b="0" i="1" kern="0" spc="17">
                    <a:solidFill>
                      <a:srgbClr val="FFFFFF"/>
                    </a:solidFill>
                    <a:latin typeface="Cambria Math" panose="02040503050406030204" pitchFamily="18" charset="0"/>
                    <a:cs typeface="Trebuchet MS"/>
                  </a:rPr>
                  <a:t> = -2</a:t>
                </a:r>
              </a:p>
              <a:p>
                <a:pPr marL="8467">
                  <a:lnSpc>
                    <a:spcPct val="150000"/>
                  </a:lnSpc>
                  <a:spcBef>
                    <a:spcPts val="63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kern="0" spc="17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Trebuchet MS"/>
                        </a:rPr>
                        <m:t>𝑖</m:t>
                      </m:r>
                      <m:r>
                        <a:rPr lang="en-US" sz="2000" b="0" i="1" kern="0" spc="17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Trebuchet MS"/>
                        </a:rPr>
                        <m:t>=</m:t>
                      </m:r>
                      <m:r>
                        <a:rPr lang="en-US" sz="2000" b="0" i="1" kern="0" spc="17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Trebuchet MS"/>
                        </a:rPr>
                        <m:t>𝑐</m:t>
                      </m:r>
                      <m:sSubSup>
                        <m:sSubSupPr>
                          <m:ctrlPr>
                            <a:rPr lang="en-US" sz="2000" b="0" i="1" kern="0" spc="17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Trebuchet MS"/>
                            </a:rPr>
                          </m:ctrlPr>
                        </m:sSubSupPr>
                        <m:e>
                          <m:r>
                            <a:rPr lang="en-US" sz="2000" b="0" i="1" kern="0" spc="17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Trebuchet MS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kern="0" spc="17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Trebuchet MS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kern="0" spc="17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Trebuchet MS"/>
                            </a:rPr>
                            <m:t>−1</m:t>
                          </m:r>
                        </m:sup>
                      </m:sSubSup>
                      <m:r>
                        <a:rPr lang="en-US" sz="2000" b="0" i="1" kern="0" spc="17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Trebuchet MS"/>
                        </a:rPr>
                        <m:t> </m:t>
                      </m:r>
                      <m:r>
                        <a:rPr lang="en-US" sz="2000" b="0" i="1" kern="0" spc="17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Trebuchet MS"/>
                        </a:rPr>
                        <m:t>𝑚𝑜𝑑</m:t>
                      </m:r>
                      <m:r>
                        <a:rPr lang="en-US" sz="2000" b="0" i="1" kern="0" spc="17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Trebuchet MS"/>
                        </a:rPr>
                        <m:t> </m:t>
                      </m:r>
                      <m:r>
                        <a:rPr lang="en-US" sz="2000" b="0" i="1" kern="0" spc="17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Trebuchet MS"/>
                        </a:rPr>
                        <m:t>𝑛</m:t>
                      </m:r>
                      <m:r>
                        <a:rPr lang="en-US" sz="2000" b="0" i="1" kern="0" spc="17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Trebuchet MS"/>
                        </a:rPr>
                        <m:t> </m:t>
                      </m:r>
                    </m:oMath>
                  </m:oMathPara>
                </a14:m>
                <a:endParaRPr lang="en-US" sz="2000" b="0" kern="0" spc="17">
                  <a:solidFill>
                    <a:srgbClr val="FFFFFF"/>
                  </a:solidFill>
                  <a:latin typeface="Trebuchet MS"/>
                  <a:cs typeface="Trebuchet MS"/>
                </a:endParaRPr>
              </a:p>
              <a:p>
                <a:pPr marL="8467">
                  <a:lnSpc>
                    <a:spcPct val="150000"/>
                  </a:lnSpc>
                  <a:spcBef>
                    <a:spcPts val="63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kern="0" spc="17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Trebuchet MS"/>
                        </a:rPr>
                        <m:t>𝑚</m:t>
                      </m:r>
                      <m:r>
                        <a:rPr lang="en-US" sz="2000" b="0" i="1" kern="0" spc="17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Trebuchet MS"/>
                        </a:rPr>
                        <m:t>=</m:t>
                      </m:r>
                      <m:r>
                        <a:rPr lang="en-US" sz="2000" b="0" i="1" kern="0" spc="17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Trebuchet MS"/>
                        </a:rPr>
                        <m:t>𝑐</m:t>
                      </m:r>
                      <m:sSubSup>
                        <m:sSubSupPr>
                          <m:ctrlPr>
                            <a:rPr lang="en-US" sz="2000" b="0" i="1" kern="0" spc="17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Trebuchet MS"/>
                            </a:rPr>
                          </m:ctrlPr>
                        </m:sSubSupPr>
                        <m:e>
                          <m:r>
                            <a:rPr lang="en-US" sz="2000" b="0" i="1" kern="0" spc="17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Trebuchet MS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kern="0" spc="17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Trebuchet MS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kern="0" spc="17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Trebuchet MS"/>
                            </a:rPr>
                            <m:t>𝑎</m:t>
                          </m:r>
                        </m:sup>
                      </m:sSubSup>
                      <m:r>
                        <a:rPr lang="en-US" sz="2000" b="0" i="1" kern="0" spc="17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Trebuchet MS"/>
                        </a:rPr>
                        <m:t>∗</m:t>
                      </m:r>
                      <m:sSup>
                        <m:sSupPr>
                          <m:ctrlPr>
                            <a:rPr lang="en-US" sz="2000" b="0" i="1" kern="0" spc="17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Trebuchet MS"/>
                            </a:rPr>
                          </m:ctrlPr>
                        </m:sSupPr>
                        <m:e>
                          <m:r>
                            <a:rPr lang="en-US" sz="2000" b="0" i="1" kern="0" spc="17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Trebuchet MS"/>
                            </a:rPr>
                            <m:t>𝑖</m:t>
                          </m:r>
                        </m:e>
                        <m:sup>
                          <m:r>
                            <a:rPr lang="en-US" sz="2000" b="0" i="1" kern="0" spc="17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Trebuchet MS"/>
                            </a:rPr>
                            <m:t>−</m:t>
                          </m:r>
                          <m:r>
                            <a:rPr lang="en-US" sz="2000" b="0" i="1" kern="0" spc="17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Trebuchet MS"/>
                            </a:rPr>
                            <m:t>𝑏</m:t>
                          </m:r>
                        </m:sup>
                      </m:sSup>
                      <m:r>
                        <a:rPr lang="en-US" sz="2000" b="0" i="1" kern="0" spc="17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Trebuchet MS"/>
                        </a:rPr>
                        <m:t> </m:t>
                      </m:r>
                      <m:r>
                        <a:rPr lang="en-US" sz="2000" b="0" i="1" kern="0" spc="17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Trebuchet MS"/>
                        </a:rPr>
                        <m:t>𝑚𝑜𝑑</m:t>
                      </m:r>
                      <m:r>
                        <a:rPr lang="en-US" sz="2000" b="0" i="1" kern="0" spc="17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Trebuchet MS"/>
                        </a:rPr>
                        <m:t> </m:t>
                      </m:r>
                      <m:r>
                        <a:rPr lang="en-US" sz="2000" b="0" i="1" kern="0" spc="17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Trebuchet MS"/>
                        </a:rPr>
                        <m:t>𝑛</m:t>
                      </m:r>
                    </m:oMath>
                  </m:oMathPara>
                </a14:m>
                <a:endParaRPr lang="en-US" sz="2000" b="0" kern="0" spc="17">
                  <a:solidFill>
                    <a:srgbClr val="FFFFFF"/>
                  </a:solidFill>
                  <a:latin typeface="Trebuchet MS"/>
                  <a:cs typeface="Trebuchet MS"/>
                </a:endParaRPr>
              </a:p>
            </p:txBody>
          </p:sp>
        </mc:Choice>
        <mc:Fallback xmlns="">
          <p:sp>
            <p:nvSpPr>
              <p:cNvPr id="7" name="object 7">
                <a:extLst>
                  <a:ext uri="{FF2B5EF4-FFF2-40B4-BE49-F238E27FC236}">
                    <a16:creationId xmlns:a16="http://schemas.microsoft.com/office/drawing/2014/main" id="{51FC4AF0-16F0-3976-6EF3-CBC14B816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452" y="2238666"/>
                <a:ext cx="10067548" cy="3474070"/>
              </a:xfrm>
              <a:prstGeom prst="rect">
                <a:avLst/>
              </a:prstGeom>
              <a:blipFill>
                <a:blip r:embed="rId2"/>
                <a:stretch>
                  <a:fillRect l="-1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7208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E5E01FFD-86B2-773E-450D-5123DA17EC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81C50"/>
          </a:solidFill>
        </p:spPr>
        <p:txBody>
          <a:bodyPr wrap="square" lIns="0" tIns="0" rIns="0" bIns="0" rtlCol="0"/>
          <a:lstStyle/>
          <a:p>
            <a:endParaRPr lang="en-US" sz="1200"/>
          </a:p>
        </p:txBody>
      </p:sp>
      <p:sp>
        <p:nvSpPr>
          <p:cNvPr id="2" name="object 2"/>
          <p:cNvSpPr/>
          <p:nvPr/>
        </p:nvSpPr>
        <p:spPr>
          <a:xfrm>
            <a:off x="439386" y="532908"/>
            <a:ext cx="492760" cy="492760"/>
          </a:xfrm>
          <a:custGeom>
            <a:avLst/>
            <a:gdLst/>
            <a:ahLst/>
            <a:cxnLst/>
            <a:rect l="l" t="t" r="r" b="b"/>
            <a:pathLst>
              <a:path w="739140" h="739140">
                <a:moveTo>
                  <a:pt x="589432" y="364909"/>
                </a:moveTo>
                <a:lnTo>
                  <a:pt x="587057" y="360616"/>
                </a:lnTo>
                <a:lnTo>
                  <a:pt x="582777" y="357771"/>
                </a:lnTo>
                <a:lnTo>
                  <a:pt x="484835" y="291604"/>
                </a:lnTo>
                <a:lnTo>
                  <a:pt x="478180" y="287324"/>
                </a:lnTo>
                <a:lnTo>
                  <a:pt x="469620" y="288759"/>
                </a:lnTo>
                <a:lnTo>
                  <a:pt x="464870" y="295414"/>
                </a:lnTo>
                <a:lnTo>
                  <a:pt x="460590" y="302082"/>
                </a:lnTo>
                <a:lnTo>
                  <a:pt x="462013" y="310642"/>
                </a:lnTo>
                <a:lnTo>
                  <a:pt x="468668" y="315404"/>
                </a:lnTo>
                <a:lnTo>
                  <a:pt x="528104" y="355384"/>
                </a:lnTo>
                <a:lnTo>
                  <a:pt x="149644" y="355384"/>
                </a:lnTo>
                <a:lnTo>
                  <a:pt x="149644" y="383946"/>
                </a:lnTo>
                <a:lnTo>
                  <a:pt x="528104" y="383946"/>
                </a:lnTo>
                <a:lnTo>
                  <a:pt x="468668" y="423926"/>
                </a:lnTo>
                <a:lnTo>
                  <a:pt x="462013" y="428205"/>
                </a:lnTo>
                <a:lnTo>
                  <a:pt x="460590" y="437248"/>
                </a:lnTo>
                <a:lnTo>
                  <a:pt x="464870" y="443915"/>
                </a:lnTo>
                <a:lnTo>
                  <a:pt x="467715" y="448195"/>
                </a:lnTo>
                <a:lnTo>
                  <a:pt x="471995" y="450100"/>
                </a:lnTo>
                <a:lnTo>
                  <a:pt x="479602" y="450100"/>
                </a:lnTo>
                <a:lnTo>
                  <a:pt x="583260" y="381558"/>
                </a:lnTo>
                <a:lnTo>
                  <a:pt x="589432" y="374421"/>
                </a:lnTo>
                <a:lnTo>
                  <a:pt x="589432" y="364909"/>
                </a:lnTo>
                <a:close/>
              </a:path>
              <a:path w="739140" h="739140">
                <a:moveTo>
                  <a:pt x="738632" y="369316"/>
                </a:moveTo>
                <a:lnTo>
                  <a:pt x="735469" y="320586"/>
                </a:lnTo>
                <a:lnTo>
                  <a:pt x="726097" y="273304"/>
                </a:lnTo>
                <a:lnTo>
                  <a:pt x="716495" y="245008"/>
                </a:lnTo>
                <a:lnTo>
                  <a:pt x="716495" y="369316"/>
                </a:lnTo>
                <a:lnTo>
                  <a:pt x="713511" y="415137"/>
                </a:lnTo>
                <a:lnTo>
                  <a:pt x="704697" y="459587"/>
                </a:lnTo>
                <a:lnTo>
                  <a:pt x="690219" y="502234"/>
                </a:lnTo>
                <a:lnTo>
                  <a:pt x="670293" y="542620"/>
                </a:lnTo>
                <a:lnTo>
                  <a:pt x="645083" y="580288"/>
                </a:lnTo>
                <a:lnTo>
                  <a:pt x="614794" y="614794"/>
                </a:lnTo>
                <a:lnTo>
                  <a:pt x="580288" y="645083"/>
                </a:lnTo>
                <a:lnTo>
                  <a:pt x="542620" y="670280"/>
                </a:lnTo>
                <a:lnTo>
                  <a:pt x="502246" y="690219"/>
                </a:lnTo>
                <a:lnTo>
                  <a:pt x="459600" y="704684"/>
                </a:lnTo>
                <a:lnTo>
                  <a:pt x="415137" y="713511"/>
                </a:lnTo>
                <a:lnTo>
                  <a:pt x="369316" y="716495"/>
                </a:lnTo>
                <a:lnTo>
                  <a:pt x="323494" y="713511"/>
                </a:lnTo>
                <a:lnTo>
                  <a:pt x="279044" y="704684"/>
                </a:lnTo>
                <a:lnTo>
                  <a:pt x="236397" y="690219"/>
                </a:lnTo>
                <a:lnTo>
                  <a:pt x="196011" y="670280"/>
                </a:lnTo>
                <a:lnTo>
                  <a:pt x="158343" y="645083"/>
                </a:lnTo>
                <a:lnTo>
                  <a:pt x="123850" y="614794"/>
                </a:lnTo>
                <a:lnTo>
                  <a:pt x="93560" y="580288"/>
                </a:lnTo>
                <a:lnTo>
                  <a:pt x="68351" y="542620"/>
                </a:lnTo>
                <a:lnTo>
                  <a:pt x="48412" y="502234"/>
                </a:lnTo>
                <a:lnTo>
                  <a:pt x="33947" y="459587"/>
                </a:lnTo>
                <a:lnTo>
                  <a:pt x="25120" y="415137"/>
                </a:lnTo>
                <a:lnTo>
                  <a:pt x="22148" y="369316"/>
                </a:lnTo>
                <a:lnTo>
                  <a:pt x="25120" y="323494"/>
                </a:lnTo>
                <a:lnTo>
                  <a:pt x="33947" y="279044"/>
                </a:lnTo>
                <a:lnTo>
                  <a:pt x="48412" y="236397"/>
                </a:lnTo>
                <a:lnTo>
                  <a:pt x="68351" y="196011"/>
                </a:lnTo>
                <a:lnTo>
                  <a:pt x="93560" y="158343"/>
                </a:lnTo>
                <a:lnTo>
                  <a:pt x="123850" y="123837"/>
                </a:lnTo>
                <a:lnTo>
                  <a:pt x="158343" y="93548"/>
                </a:lnTo>
                <a:lnTo>
                  <a:pt x="196011" y="68351"/>
                </a:lnTo>
                <a:lnTo>
                  <a:pt x="236397" y="48412"/>
                </a:lnTo>
                <a:lnTo>
                  <a:pt x="279044" y="33947"/>
                </a:lnTo>
                <a:lnTo>
                  <a:pt x="323494" y="25120"/>
                </a:lnTo>
                <a:lnTo>
                  <a:pt x="369316" y="22136"/>
                </a:lnTo>
                <a:lnTo>
                  <a:pt x="415137" y="25120"/>
                </a:lnTo>
                <a:lnTo>
                  <a:pt x="459600" y="33947"/>
                </a:lnTo>
                <a:lnTo>
                  <a:pt x="502246" y="48412"/>
                </a:lnTo>
                <a:lnTo>
                  <a:pt x="542620" y="68351"/>
                </a:lnTo>
                <a:lnTo>
                  <a:pt x="580288" y="93548"/>
                </a:lnTo>
                <a:lnTo>
                  <a:pt x="614794" y="123837"/>
                </a:lnTo>
                <a:lnTo>
                  <a:pt x="645083" y="158343"/>
                </a:lnTo>
                <a:lnTo>
                  <a:pt x="670293" y="196011"/>
                </a:lnTo>
                <a:lnTo>
                  <a:pt x="690219" y="236397"/>
                </a:lnTo>
                <a:lnTo>
                  <a:pt x="704697" y="279044"/>
                </a:lnTo>
                <a:lnTo>
                  <a:pt x="713511" y="323494"/>
                </a:lnTo>
                <a:lnTo>
                  <a:pt x="716495" y="369316"/>
                </a:lnTo>
                <a:lnTo>
                  <a:pt x="716495" y="245008"/>
                </a:lnTo>
                <a:lnTo>
                  <a:pt x="689521" y="185013"/>
                </a:lnTo>
                <a:lnTo>
                  <a:pt x="662698" y="144932"/>
                </a:lnTo>
                <a:lnTo>
                  <a:pt x="630440" y="108191"/>
                </a:lnTo>
                <a:lnTo>
                  <a:pt x="593750" y="75933"/>
                </a:lnTo>
                <a:lnTo>
                  <a:pt x="553681" y="49110"/>
                </a:lnTo>
                <a:lnTo>
                  <a:pt x="510730" y="27914"/>
                </a:lnTo>
                <a:lnTo>
                  <a:pt x="465353" y="12534"/>
                </a:lnTo>
                <a:lnTo>
                  <a:pt x="418058" y="3162"/>
                </a:lnTo>
                <a:lnTo>
                  <a:pt x="369316" y="0"/>
                </a:lnTo>
                <a:lnTo>
                  <a:pt x="320573" y="3162"/>
                </a:lnTo>
                <a:lnTo>
                  <a:pt x="273278" y="12534"/>
                </a:lnTo>
                <a:lnTo>
                  <a:pt x="227914" y="27914"/>
                </a:lnTo>
                <a:lnTo>
                  <a:pt x="184950" y="49110"/>
                </a:lnTo>
                <a:lnTo>
                  <a:pt x="144881" y="75933"/>
                </a:lnTo>
                <a:lnTo>
                  <a:pt x="108204" y="108191"/>
                </a:lnTo>
                <a:lnTo>
                  <a:pt x="75946" y="144881"/>
                </a:lnTo>
                <a:lnTo>
                  <a:pt x="49110" y="184950"/>
                </a:lnTo>
                <a:lnTo>
                  <a:pt x="27914" y="227901"/>
                </a:lnTo>
                <a:lnTo>
                  <a:pt x="12534" y="273278"/>
                </a:lnTo>
                <a:lnTo>
                  <a:pt x="3162" y="320573"/>
                </a:lnTo>
                <a:lnTo>
                  <a:pt x="0" y="369316"/>
                </a:lnTo>
                <a:lnTo>
                  <a:pt x="3162" y="418058"/>
                </a:lnTo>
                <a:lnTo>
                  <a:pt x="12534" y="465353"/>
                </a:lnTo>
                <a:lnTo>
                  <a:pt x="27914" y="510730"/>
                </a:lnTo>
                <a:lnTo>
                  <a:pt x="49110" y="553681"/>
                </a:lnTo>
                <a:lnTo>
                  <a:pt x="75946" y="593750"/>
                </a:lnTo>
                <a:lnTo>
                  <a:pt x="108204" y="630440"/>
                </a:lnTo>
                <a:lnTo>
                  <a:pt x="144881" y="662686"/>
                </a:lnTo>
                <a:lnTo>
                  <a:pt x="184950" y="689521"/>
                </a:lnTo>
                <a:lnTo>
                  <a:pt x="227914" y="710717"/>
                </a:lnTo>
                <a:lnTo>
                  <a:pt x="273278" y="726097"/>
                </a:lnTo>
                <a:lnTo>
                  <a:pt x="320573" y="735469"/>
                </a:lnTo>
                <a:lnTo>
                  <a:pt x="369316" y="738632"/>
                </a:lnTo>
                <a:lnTo>
                  <a:pt x="418058" y="735469"/>
                </a:lnTo>
                <a:lnTo>
                  <a:pt x="465353" y="726097"/>
                </a:lnTo>
                <a:lnTo>
                  <a:pt x="510730" y="710717"/>
                </a:lnTo>
                <a:lnTo>
                  <a:pt x="553681" y="689521"/>
                </a:lnTo>
                <a:lnTo>
                  <a:pt x="593750" y="662686"/>
                </a:lnTo>
                <a:lnTo>
                  <a:pt x="630440" y="630440"/>
                </a:lnTo>
                <a:lnTo>
                  <a:pt x="662698" y="593750"/>
                </a:lnTo>
                <a:lnTo>
                  <a:pt x="689521" y="553681"/>
                </a:lnTo>
                <a:lnTo>
                  <a:pt x="710717" y="510730"/>
                </a:lnTo>
                <a:lnTo>
                  <a:pt x="726097" y="465353"/>
                </a:lnTo>
                <a:lnTo>
                  <a:pt x="735469" y="418058"/>
                </a:lnTo>
                <a:lnTo>
                  <a:pt x="738632" y="3693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3" name="object 20">
            <a:extLst>
              <a:ext uri="{FF2B5EF4-FFF2-40B4-BE49-F238E27FC236}">
                <a16:creationId xmlns:a16="http://schemas.microsoft.com/office/drawing/2014/main" id="{79BA14E5-9A71-2BEF-27DE-A41CE7C2B45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94389" y="9541809"/>
            <a:ext cx="12801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50" b="0" i="0" kern="1200">
                <a:solidFill>
                  <a:schemeClr val="bg1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67">
              <a:lnSpc>
                <a:spcPts val="640"/>
              </a:lnSpc>
              <a:spcBef>
                <a:spcPts val="63"/>
              </a:spcBef>
              <a:tabLst>
                <a:tab pos="574491" algn="l"/>
              </a:tabLst>
            </a:pPr>
            <a:r>
              <a:rPr lang="pt-BR" spc="-40"/>
              <a:t>F</a:t>
            </a:r>
            <a:r>
              <a:rPr lang="pt-BR" spc="175"/>
              <a:t> </a:t>
            </a:r>
            <a:r>
              <a:rPr lang="pt-BR" spc="65"/>
              <a:t>s</a:t>
            </a:r>
            <a:r>
              <a:rPr lang="pt-BR" spc="180"/>
              <a:t> </a:t>
            </a:r>
            <a:r>
              <a:rPr lang="pt-BR" spc="-20"/>
              <a:t>e</a:t>
            </a:r>
            <a:r>
              <a:rPr lang="pt-BR" spc="175"/>
              <a:t> </a:t>
            </a:r>
            <a:r>
              <a:rPr lang="pt-BR" spc="60"/>
              <a:t>c</a:t>
            </a:r>
            <a:r>
              <a:rPr lang="pt-BR" spc="180"/>
              <a:t> </a:t>
            </a:r>
            <a:r>
              <a:rPr lang="pt-BR" spc="5">
                <a:latin typeface="Trebuchet MS"/>
                <a:cs typeface="Trebuchet MS"/>
              </a:rPr>
              <a:t>-</a:t>
            </a:r>
            <a:r>
              <a:rPr lang="pt-BR" spc="190">
                <a:latin typeface="Trebuchet MS"/>
                <a:cs typeface="Trebuchet MS"/>
              </a:rPr>
              <a:t> </a:t>
            </a:r>
            <a:r>
              <a:rPr lang="pt-BR" spc="65"/>
              <a:t>s</a:t>
            </a:r>
            <a:r>
              <a:rPr lang="pt-BR" spc="175"/>
              <a:t> </a:t>
            </a:r>
            <a:r>
              <a:rPr lang="pt-BR" spc="65"/>
              <a:t>s	</a:t>
            </a:r>
            <a:r>
              <a:rPr lang="pt-BR" spc="15">
                <a:latin typeface="Trebuchet MS"/>
                <a:cs typeface="Trebuchet MS"/>
              </a:rPr>
              <a:t>2</a:t>
            </a:r>
            <a:r>
              <a:rPr lang="pt-BR" spc="160">
                <a:latin typeface="Trebuchet MS"/>
                <a:cs typeface="Trebuchet MS"/>
              </a:rPr>
              <a:t> </a:t>
            </a:r>
            <a:r>
              <a:rPr lang="pt-BR" spc="20">
                <a:latin typeface="Trebuchet MS"/>
                <a:cs typeface="Trebuchet MS"/>
              </a:rPr>
              <a:t>0</a:t>
            </a:r>
            <a:r>
              <a:rPr lang="pt-BR" spc="155">
                <a:latin typeface="Trebuchet MS"/>
                <a:cs typeface="Trebuchet MS"/>
              </a:rPr>
              <a:t> </a:t>
            </a:r>
            <a:r>
              <a:rPr lang="pt-BR" spc="15">
                <a:latin typeface="Trebuchet MS"/>
                <a:cs typeface="Trebuchet MS"/>
              </a:rPr>
              <a:t>2</a:t>
            </a:r>
            <a:r>
              <a:rPr lang="pt-BR" spc="160">
                <a:latin typeface="Trebuchet MS"/>
                <a:cs typeface="Trebuchet MS"/>
              </a:rPr>
              <a:t> </a:t>
            </a:r>
            <a:r>
              <a:rPr lang="pt-BR" spc="20">
                <a:latin typeface="Trebuchet MS"/>
                <a:cs typeface="Trebuchet MS"/>
              </a:rPr>
              <a:t>0</a:t>
            </a:r>
            <a:endParaRPr sz="600" spc="13">
              <a:latin typeface="Trebuchet MS"/>
              <a:cs typeface="Trebuchet MS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81C3EA18-7C6D-6F62-358C-560D2E318814}"/>
              </a:ext>
            </a:extLst>
          </p:cNvPr>
          <p:cNvSpPr txBox="1">
            <a:spLocks/>
          </p:cNvSpPr>
          <p:nvPr/>
        </p:nvSpPr>
        <p:spPr>
          <a:xfrm>
            <a:off x="1024708" y="1025668"/>
            <a:ext cx="10151291" cy="623675"/>
          </a:xfrm>
          <a:prstGeom prst="rect">
            <a:avLst/>
          </a:prstGeom>
        </p:spPr>
        <p:txBody>
          <a:bodyPr vert="horz" wrap="square" lIns="0" tIns="8043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8467" algn="ctr">
              <a:spcBef>
                <a:spcPts val="63"/>
              </a:spcBef>
            </a:pPr>
            <a:r>
              <a:rPr lang="en-US" sz="4000" kern="0" spc="17">
                <a:solidFill>
                  <a:srgbClr val="FFFFFF"/>
                </a:solidFill>
                <a:latin typeface="Trebuchet MS"/>
                <a:cs typeface="Trebuchet MS"/>
              </a:rPr>
              <a:t>Tips &amp; Tricks for solving RSA challenges</a:t>
            </a: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A0EDC947-C03D-9F0F-0991-5F825326CA6A}"/>
              </a:ext>
            </a:extLst>
          </p:cNvPr>
          <p:cNvSpPr txBox="1"/>
          <p:nvPr/>
        </p:nvSpPr>
        <p:spPr>
          <a:xfrm>
            <a:off x="1108452" y="2004758"/>
            <a:ext cx="10067547" cy="169704"/>
          </a:xfrm>
          <a:prstGeom prst="rect">
            <a:avLst/>
          </a:prstGeom>
        </p:spPr>
        <p:txBody>
          <a:bodyPr vert="horz" wrap="square" lIns="0" tIns="8043" rIns="0" bIns="0" rtlCol="0">
            <a:spAutoFit/>
          </a:bodyPr>
          <a:lstStyle/>
          <a:p>
            <a:pPr marL="8467">
              <a:spcBef>
                <a:spcPts val="63"/>
              </a:spcBef>
            </a:pPr>
            <a:r>
              <a:rPr lang="en-US" sz="1050" b="1" spc="-13">
                <a:solidFill>
                  <a:srgbClr val="FFFFFF"/>
                </a:solidFill>
                <a:latin typeface="Trebuchet MS"/>
                <a:cs typeface="Trebuchet MS"/>
              </a:rPr>
              <a:t>S O L V I N G    M I S </a:t>
            </a:r>
            <a:r>
              <a:rPr lang="en-US" sz="1050" b="1" spc="-13" err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lang="en-US" sz="1050" b="1" spc="-13">
                <a:solidFill>
                  <a:srgbClr val="FFFFFF"/>
                </a:solidFill>
                <a:latin typeface="Trebuchet MS"/>
                <a:cs typeface="Trebuchet MS"/>
              </a:rPr>
              <a:t> I N G    B I T S </a:t>
            </a:r>
            <a:endParaRPr sz="1050">
              <a:latin typeface="Trebuchet MS"/>
              <a:cs typeface="Trebuchet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7">
                <a:extLst>
                  <a:ext uri="{FF2B5EF4-FFF2-40B4-BE49-F238E27FC236}">
                    <a16:creationId xmlns:a16="http://schemas.microsoft.com/office/drawing/2014/main" id="{51FC4AF0-16F0-3976-6EF3-CBC14B8162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08452" y="2238666"/>
                <a:ext cx="10067548" cy="3719587"/>
              </a:xfrm>
              <a:prstGeom prst="rect">
                <a:avLst/>
              </a:prstGeom>
            </p:spPr>
            <p:txBody>
              <a:bodyPr vert="horz" wrap="square" lIns="0" tIns="8043" rIns="0" bIns="0" rtlCol="0">
                <a:spAutoFit/>
              </a:bodyPr>
              <a:lstStyle>
                <a:lvl1pPr>
                  <a:defRPr>
                    <a:latin typeface="+mj-lt"/>
                    <a:ea typeface="+mj-ea"/>
                    <a:cs typeface="+mj-cs"/>
                  </a:defRPr>
                </a:lvl1pPr>
              </a:lstStyle>
              <a:p>
                <a:pPr marL="579967" indent="-571500">
                  <a:lnSpc>
                    <a:spcPct val="150000"/>
                  </a:lnSpc>
                  <a:spcBef>
                    <a:spcPts val="63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kern="0" spc="17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rebuchet MS"/>
                      </a:rPr>
                      <m:t>𝐿𝑒𝑡</m:t>
                    </m:r>
                    <m:r>
                      <a:rPr lang="en-US" sz="2000" i="1" kern="0" spc="17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rebuchet MS"/>
                      </a:rPr>
                      <m:t> </m:t>
                    </m:r>
                    <m:r>
                      <a:rPr lang="en-US" sz="2000" i="1" kern="0" spc="17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rebuchet MS"/>
                      </a:rPr>
                      <m:t>𝑝</m:t>
                    </m:r>
                    <m:r>
                      <a:rPr lang="en-US" sz="2000" i="1" kern="0" spc="17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rebuchet MS"/>
                      </a:rPr>
                      <m:t> = 12392839283?????12903923</m:t>
                    </m:r>
                  </m:oMath>
                </a14:m>
                <a:endParaRPr lang="en-US" sz="2000" kern="0" spc="17">
                  <a:solidFill>
                    <a:srgbClr val="FFFFFF"/>
                  </a:solidFill>
                  <a:latin typeface="Trebuchet MS"/>
                  <a:cs typeface="Trebuchet MS"/>
                </a:endParaRPr>
              </a:p>
              <a:p>
                <a:pPr marL="579967" indent="-571500">
                  <a:lnSpc>
                    <a:spcPct val="150000"/>
                  </a:lnSpc>
                  <a:spcBef>
                    <a:spcPts val="63"/>
                  </a:spcBef>
                  <a:buFont typeface="Arial" panose="020B0604020202020204" pitchFamily="34" charset="0"/>
                  <a:buChar char="•"/>
                </a:pPr>
                <a:r>
                  <a:rPr lang="en-US" sz="2000" kern="0" spc="17">
                    <a:solidFill>
                      <a:srgbClr val="FFFFFF"/>
                    </a:solidFill>
                    <a:latin typeface="Trebuchet MS"/>
                    <a:cs typeface="Trebuchet MS"/>
                  </a:rPr>
                  <a:t>SAGE:</a:t>
                </a:r>
              </a:p>
              <a:p>
                <a:pPr marL="8467">
                  <a:lnSpc>
                    <a:spcPct val="150000"/>
                  </a:lnSpc>
                  <a:spcBef>
                    <a:spcPts val="63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kern="0" spc="17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Trebuchet MS"/>
                        </a:rPr>
                        <m:t>𝑛</m:t>
                      </m:r>
                      <m:r>
                        <a:rPr lang="en-US" sz="2000" i="1" kern="0" spc="17" dirty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Trebuchet MS"/>
                        </a:rPr>
                        <m:t> </m:t>
                      </m:r>
                      <m:r>
                        <a:rPr lang="en-US" sz="2000" i="1" kern="0" spc="17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Trebuchet MS"/>
                        </a:rPr>
                        <m:t>=</m:t>
                      </m:r>
                      <m:r>
                        <a:rPr lang="en-US" sz="2000" i="1" kern="0" spc="17" dirty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Trebuchet MS"/>
                        </a:rPr>
                        <m:t> </m:t>
                      </m:r>
                      <m:r>
                        <a:rPr lang="en-US" sz="2000" i="1" kern="0" spc="17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Trebuchet MS"/>
                        </a:rPr>
                        <m:t>313373133731337</m:t>
                      </m:r>
                      <m:r>
                        <a:rPr lang="en-US" sz="2000" b="0" i="1" kern="0" spc="17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Trebuchet MS"/>
                        </a:rPr>
                        <m:t>313373133731337313373133731337</m:t>
                      </m:r>
                    </m:oMath>
                  </m:oMathPara>
                </a14:m>
                <a:endParaRPr lang="en-US" sz="2000" kern="0" spc="17">
                  <a:solidFill>
                    <a:srgbClr val="FFFFFF"/>
                  </a:solidFill>
                  <a:latin typeface="Trebuchet MS"/>
                  <a:cs typeface="Trebuchet MS"/>
                </a:endParaRPr>
              </a:p>
              <a:p>
                <a:pPr marL="8467">
                  <a:lnSpc>
                    <a:spcPct val="150000"/>
                  </a:lnSpc>
                  <a:spcBef>
                    <a:spcPts val="63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kern="0" spc="17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Trebuchet MS"/>
                        </a:rPr>
                        <m:t>𝑃</m:t>
                      </m:r>
                      <m:r>
                        <a:rPr lang="en-US" sz="2000" i="1" kern="0" spc="17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Trebuchet MS"/>
                        </a:rPr>
                        <m:t>&lt;</m:t>
                      </m:r>
                      <m:r>
                        <a:rPr lang="en-US" sz="2000" i="1" kern="0" spc="17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Trebuchet MS"/>
                        </a:rPr>
                        <m:t>𝑥</m:t>
                      </m:r>
                      <m:r>
                        <a:rPr lang="en-US" sz="2000" i="1" kern="0" spc="17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Trebuchet MS"/>
                        </a:rPr>
                        <m:t>&gt; = </m:t>
                      </m:r>
                      <m:r>
                        <a:rPr lang="en-US" sz="2000" i="1" kern="0" spc="17" dirty="0" err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Trebuchet MS"/>
                        </a:rPr>
                        <m:t>𝑃𝑜𝑙𝑦𝑛𝑜𝑚𝑖𝑎𝑙𝑅𝑖𝑛𝑔</m:t>
                      </m:r>
                      <m:r>
                        <a:rPr lang="en-US" sz="2000" i="1" kern="0" spc="17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Trebuchet MS"/>
                        </a:rPr>
                        <m:t>(</m:t>
                      </m:r>
                      <m:r>
                        <a:rPr lang="en-US" sz="2000" i="1" kern="0" spc="17" dirty="0" err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Trebuchet MS"/>
                        </a:rPr>
                        <m:t>𝑍𝑚𝑜𝑑</m:t>
                      </m:r>
                      <m:r>
                        <a:rPr lang="en-US" sz="2000" i="1" kern="0" spc="17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Trebuchet MS"/>
                        </a:rPr>
                        <m:t>(</m:t>
                      </m:r>
                      <m:r>
                        <a:rPr lang="en-US" sz="2000" i="1" kern="0" spc="17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Trebuchet MS"/>
                        </a:rPr>
                        <m:t>𝑛</m:t>
                      </m:r>
                      <m:r>
                        <a:rPr lang="en-US" sz="2000" i="1" kern="0" spc="17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Trebuchet MS"/>
                        </a:rPr>
                        <m:t>), </m:t>
                      </m:r>
                      <m:r>
                        <a:rPr lang="en-US" sz="2000" i="1" kern="0" spc="17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Trebuchet MS"/>
                        </a:rPr>
                        <m:t>𝐼𝑚𝑝𝑙𝑒𝑚𝑒𝑛𝑡𝑎𝑡𝑖𝑜𝑛</m:t>
                      </m:r>
                      <m:r>
                        <a:rPr lang="en-US" sz="2000" i="1" kern="0" spc="17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Trebuchet MS"/>
                        </a:rPr>
                        <m:t> = ‘</m:t>
                      </m:r>
                      <m:r>
                        <a:rPr lang="en-US" sz="2000" i="1" kern="0" spc="17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Trebuchet MS"/>
                        </a:rPr>
                        <m:t>𝑁𝑇𝐿</m:t>
                      </m:r>
                      <m:r>
                        <a:rPr lang="en-US" sz="2000" i="1" kern="0" spc="17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Trebuchet MS"/>
                        </a:rPr>
                        <m:t>’)</m:t>
                      </m:r>
                    </m:oMath>
                  </m:oMathPara>
                </a14:m>
                <a:endParaRPr lang="en-US" sz="2000" kern="0" spc="17">
                  <a:solidFill>
                    <a:srgbClr val="FFFFFF"/>
                  </a:solidFill>
                  <a:latin typeface="Trebuchet MS"/>
                  <a:cs typeface="Trebuchet MS"/>
                </a:endParaRPr>
              </a:p>
              <a:p>
                <a:pPr marL="8467">
                  <a:lnSpc>
                    <a:spcPct val="150000"/>
                  </a:lnSpc>
                  <a:spcBef>
                    <a:spcPts val="63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kern="0" spc="17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Trebuchet MS"/>
                        </a:rPr>
                        <m:t>𝑝</m:t>
                      </m:r>
                      <m:r>
                        <a:rPr lang="en-US" sz="2000" i="1" kern="0" spc="17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Trebuchet MS"/>
                        </a:rPr>
                        <m:t> = 12392839283∗</m:t>
                      </m:r>
                      <m:sSup>
                        <m:sSupPr>
                          <m:ctrlPr>
                            <a:rPr lang="en-US" sz="2000" i="1" kern="0" spc="17" dirty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kern="0" spc="17" dirty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000" b="0" i="1" kern="0" spc="17" dirty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p>
                      </m:sSup>
                      <m:r>
                        <a:rPr lang="en-US" sz="2000" b="0" i="1" kern="0" spc="17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kern="0" spc="17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kern="0" spc="17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000" b="0" i="1" kern="0" spc="17" dirty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kern="0" spc="17" dirty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000" b="0" i="1" kern="0" spc="17" dirty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sz="2000" b="0" i="1" kern="0" spc="17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+12903923</m:t>
                      </m:r>
                    </m:oMath>
                  </m:oMathPara>
                </a14:m>
                <a:endParaRPr lang="en-US" sz="2000" kern="0" spc="17">
                  <a:solidFill>
                    <a:srgbClr val="FFFFFF"/>
                  </a:solidFill>
                  <a:latin typeface="Trebuchet MS"/>
                  <a:cs typeface="Trebuchet MS"/>
                </a:endParaRPr>
              </a:p>
              <a:p>
                <a:pPr marL="8467">
                  <a:lnSpc>
                    <a:spcPct val="150000"/>
                  </a:lnSpc>
                  <a:spcBef>
                    <a:spcPts val="63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kern="0" spc="17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Trebuchet MS"/>
                        </a:rPr>
                        <m:t>𝑝𝑜𝑙𝑦</m:t>
                      </m:r>
                      <m:r>
                        <a:rPr lang="en-US" sz="2000" b="0" i="1" kern="0" spc="17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Trebuchet MS"/>
                        </a:rPr>
                        <m:t>=</m:t>
                      </m:r>
                      <m:r>
                        <a:rPr lang="en-US" sz="2000" b="0" i="1" kern="0" spc="17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Trebuchet MS"/>
                        </a:rPr>
                        <m:t>𝑝</m:t>
                      </m:r>
                      <m:r>
                        <a:rPr lang="en-US" sz="2000" b="0" i="1" kern="0" spc="17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Trebuchet MS"/>
                        </a:rPr>
                        <m:t>.</m:t>
                      </m:r>
                      <m:r>
                        <a:rPr lang="en-US" sz="2000" b="0" i="1" kern="0" spc="17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Trebuchet MS"/>
                        </a:rPr>
                        <m:t>𝑚𝑜𝑛𝑖𝑐</m:t>
                      </m:r>
                      <m:r>
                        <a:rPr lang="en-US" sz="2000" b="0" i="1" kern="0" spc="17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Trebuchet MS"/>
                        </a:rPr>
                        <m:t>() </m:t>
                      </m:r>
                    </m:oMath>
                  </m:oMathPara>
                </a14:m>
                <a:endParaRPr lang="en-US" sz="2000" b="0" kern="0" spc="17">
                  <a:solidFill>
                    <a:srgbClr val="FFFFFF"/>
                  </a:solidFill>
                  <a:latin typeface="Trebuchet MS"/>
                  <a:cs typeface="Trebuchet MS"/>
                </a:endParaRPr>
              </a:p>
              <a:p>
                <a:pPr marL="8467">
                  <a:lnSpc>
                    <a:spcPct val="150000"/>
                  </a:lnSpc>
                  <a:spcBef>
                    <a:spcPts val="63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kern="0" spc="17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Trebuchet MS"/>
                        </a:rPr>
                        <m:t>𝑚𝑖𝑠𝑠𝑖𝑛</m:t>
                      </m:r>
                      <m:sSub>
                        <m:sSubPr>
                          <m:ctrlPr>
                            <a:rPr lang="en-US" sz="2000" b="0" i="1" kern="0" spc="17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Trebuchet MS"/>
                            </a:rPr>
                          </m:ctrlPr>
                        </m:sSubPr>
                        <m:e>
                          <m:r>
                            <a:rPr lang="en-US" sz="2000" b="0" i="1" kern="0" spc="17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Trebuchet MS"/>
                            </a:rPr>
                            <m:t>𝑔</m:t>
                          </m:r>
                        </m:e>
                        <m:sub>
                          <m:r>
                            <a:rPr lang="en-US" sz="2000" b="0" i="1" kern="0" spc="17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Trebuchet MS"/>
                            </a:rPr>
                            <m:t>𝑏𝑖𝑡𝑠</m:t>
                          </m:r>
                        </m:sub>
                      </m:sSub>
                      <m:r>
                        <a:rPr lang="en-US" sz="2000" b="0" i="1" kern="0" spc="17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Trebuchet MS"/>
                        </a:rPr>
                        <m:t>=</m:t>
                      </m:r>
                      <m:r>
                        <a:rPr lang="en-US" sz="2000" b="0" i="1" kern="0" spc="17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Trebuchet MS"/>
                        </a:rPr>
                        <m:t>𝑝𝑜𝑙𝑦</m:t>
                      </m:r>
                      <m:r>
                        <a:rPr lang="en-US" sz="2000" b="0" i="1" kern="0" spc="17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Trebuchet MS"/>
                        </a:rPr>
                        <m:t>.</m:t>
                      </m:r>
                      <m:r>
                        <a:rPr lang="en-US" sz="2000" b="0" i="1" kern="0" spc="17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Trebuchet MS"/>
                        </a:rPr>
                        <m:t>𝑠𝑚𝑎𝑙𝑙</m:t>
                      </m:r>
                      <m:r>
                        <a:rPr lang="en-US" sz="2000" b="0" i="1" kern="0" spc="17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Trebuchet MS"/>
                        </a:rPr>
                        <m:t>_</m:t>
                      </m:r>
                      <m:r>
                        <a:rPr lang="en-US" sz="2000" b="0" i="1" kern="0" spc="17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Trebuchet MS"/>
                        </a:rPr>
                        <m:t>𝑟𝑜𝑜𝑡𝑠</m:t>
                      </m:r>
                      <m:r>
                        <a:rPr lang="en-US" sz="2000" b="0" i="1" kern="0" spc="17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Trebuchet MS"/>
                        </a:rPr>
                        <m:t>(</m:t>
                      </m:r>
                      <m:r>
                        <a:rPr lang="en-US" sz="2000" b="0" i="1" kern="0" spc="17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Trebuchet MS"/>
                        </a:rPr>
                        <m:t>𝑋</m:t>
                      </m:r>
                      <m:r>
                        <a:rPr lang="en-US" sz="2000" b="0" i="1" kern="0" spc="17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Trebuchet MS"/>
                        </a:rPr>
                        <m:t>=</m:t>
                      </m:r>
                      <m:sSup>
                        <m:sSupPr>
                          <m:ctrlPr>
                            <a:rPr lang="en-US" sz="2000" b="0" i="1" kern="0" spc="17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kern="0" spc="17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000" b="0" i="1" kern="0" spc="17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2000" b="0" i="1" kern="0" spc="17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l-GR" sz="2000" b="0" i="1" kern="0" spc="17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US" sz="2000" b="0" i="1" kern="0" spc="17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=5/24</m:t>
                      </m:r>
                      <m:r>
                        <a:rPr lang="en-US" sz="2000" b="0" i="1" kern="0" spc="17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Trebuchet MS"/>
                        </a:rPr>
                        <m:t>)</m:t>
                      </m:r>
                    </m:oMath>
                  </m:oMathPara>
                </a14:m>
                <a:endParaRPr lang="en-US" sz="2000" b="0" kern="0" spc="17">
                  <a:solidFill>
                    <a:srgbClr val="FFFFFF"/>
                  </a:solidFill>
                  <a:latin typeface="Trebuchet MS"/>
                  <a:cs typeface="Trebuchet MS"/>
                </a:endParaRPr>
              </a:p>
              <a:p>
                <a:pPr marL="8467">
                  <a:lnSpc>
                    <a:spcPct val="150000"/>
                  </a:lnSpc>
                  <a:spcBef>
                    <a:spcPts val="63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kern="0" spc="17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Trebuchet MS"/>
                        </a:rPr>
                        <m:t>𝑝</m:t>
                      </m:r>
                      <m:r>
                        <a:rPr lang="en-US" sz="2000" b="0" i="1" kern="0" spc="17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Trebuchet MS"/>
                        </a:rPr>
                        <m:t>=12392839283∗</m:t>
                      </m:r>
                      <m:sSup>
                        <m:sSupPr>
                          <m:ctrlPr>
                            <a:rPr lang="en-US" sz="2000" i="1" kern="0" spc="17" dirty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kern="0" spc="17" dirty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000" i="1" kern="0" spc="17" dirty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p>
                      </m:sSup>
                      <m:r>
                        <a:rPr lang="en-US" sz="2000" i="1" kern="0" spc="17" dirty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kern="0" spc="17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𝑚𝑖𝑠𝑠𝑖𝑛𝑔</m:t>
                      </m:r>
                      <m:r>
                        <a:rPr lang="en-US" sz="2000" b="0" i="1" kern="0" spc="17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2000" b="0" i="1" kern="0" spc="17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𝑏𝑖𝑡𝑠</m:t>
                      </m:r>
                      <m:r>
                        <a:rPr lang="en-US" sz="2000" i="1" kern="0" spc="17" dirty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000" i="1" kern="0" spc="17" dirty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kern="0" spc="17" dirty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000" i="1" kern="0" spc="17" dirty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sz="2000" i="1" kern="0" spc="17" dirty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+12903923</m:t>
                      </m:r>
                    </m:oMath>
                  </m:oMathPara>
                </a14:m>
                <a:endParaRPr lang="en-US" sz="2000" kern="0" spc="17">
                  <a:solidFill>
                    <a:srgbClr val="FFFFFF"/>
                  </a:solidFill>
                  <a:latin typeface="Trebuchet MS"/>
                  <a:cs typeface="Trebuchet MS"/>
                </a:endParaRPr>
              </a:p>
            </p:txBody>
          </p:sp>
        </mc:Choice>
        <mc:Fallback xmlns="">
          <p:sp>
            <p:nvSpPr>
              <p:cNvPr id="7" name="object 7">
                <a:extLst>
                  <a:ext uri="{FF2B5EF4-FFF2-40B4-BE49-F238E27FC236}">
                    <a16:creationId xmlns:a16="http://schemas.microsoft.com/office/drawing/2014/main" id="{51FC4AF0-16F0-3976-6EF3-CBC14B816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452" y="2238666"/>
                <a:ext cx="10067548" cy="3719587"/>
              </a:xfrm>
              <a:prstGeom prst="rect">
                <a:avLst/>
              </a:prstGeom>
              <a:blipFill>
                <a:blip r:embed="rId2"/>
                <a:stretch>
                  <a:fillRect l="-1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851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E5E01FFD-86B2-773E-450D-5123DA17EC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81C50"/>
          </a:solidFill>
        </p:spPr>
        <p:txBody>
          <a:bodyPr wrap="square" lIns="0" tIns="0" rIns="0" bIns="0" rtlCol="0"/>
          <a:lstStyle/>
          <a:p>
            <a:endParaRPr lang="en-US" sz="1200"/>
          </a:p>
        </p:txBody>
      </p:sp>
      <p:sp>
        <p:nvSpPr>
          <p:cNvPr id="2" name="object 2"/>
          <p:cNvSpPr/>
          <p:nvPr/>
        </p:nvSpPr>
        <p:spPr>
          <a:xfrm>
            <a:off x="439386" y="532908"/>
            <a:ext cx="492760" cy="492760"/>
          </a:xfrm>
          <a:custGeom>
            <a:avLst/>
            <a:gdLst/>
            <a:ahLst/>
            <a:cxnLst/>
            <a:rect l="l" t="t" r="r" b="b"/>
            <a:pathLst>
              <a:path w="739140" h="739140">
                <a:moveTo>
                  <a:pt x="589432" y="364909"/>
                </a:moveTo>
                <a:lnTo>
                  <a:pt x="587057" y="360616"/>
                </a:lnTo>
                <a:lnTo>
                  <a:pt x="582777" y="357771"/>
                </a:lnTo>
                <a:lnTo>
                  <a:pt x="484835" y="291604"/>
                </a:lnTo>
                <a:lnTo>
                  <a:pt x="478180" y="287324"/>
                </a:lnTo>
                <a:lnTo>
                  <a:pt x="469620" y="288759"/>
                </a:lnTo>
                <a:lnTo>
                  <a:pt x="464870" y="295414"/>
                </a:lnTo>
                <a:lnTo>
                  <a:pt x="460590" y="302082"/>
                </a:lnTo>
                <a:lnTo>
                  <a:pt x="462013" y="310642"/>
                </a:lnTo>
                <a:lnTo>
                  <a:pt x="468668" y="315404"/>
                </a:lnTo>
                <a:lnTo>
                  <a:pt x="528104" y="355384"/>
                </a:lnTo>
                <a:lnTo>
                  <a:pt x="149644" y="355384"/>
                </a:lnTo>
                <a:lnTo>
                  <a:pt x="149644" y="383946"/>
                </a:lnTo>
                <a:lnTo>
                  <a:pt x="528104" y="383946"/>
                </a:lnTo>
                <a:lnTo>
                  <a:pt x="468668" y="423926"/>
                </a:lnTo>
                <a:lnTo>
                  <a:pt x="462013" y="428205"/>
                </a:lnTo>
                <a:lnTo>
                  <a:pt x="460590" y="437248"/>
                </a:lnTo>
                <a:lnTo>
                  <a:pt x="464870" y="443915"/>
                </a:lnTo>
                <a:lnTo>
                  <a:pt x="467715" y="448195"/>
                </a:lnTo>
                <a:lnTo>
                  <a:pt x="471995" y="450100"/>
                </a:lnTo>
                <a:lnTo>
                  <a:pt x="479602" y="450100"/>
                </a:lnTo>
                <a:lnTo>
                  <a:pt x="583260" y="381558"/>
                </a:lnTo>
                <a:lnTo>
                  <a:pt x="589432" y="374421"/>
                </a:lnTo>
                <a:lnTo>
                  <a:pt x="589432" y="364909"/>
                </a:lnTo>
                <a:close/>
              </a:path>
              <a:path w="739140" h="739140">
                <a:moveTo>
                  <a:pt x="738632" y="369316"/>
                </a:moveTo>
                <a:lnTo>
                  <a:pt x="735469" y="320586"/>
                </a:lnTo>
                <a:lnTo>
                  <a:pt x="726097" y="273304"/>
                </a:lnTo>
                <a:lnTo>
                  <a:pt x="716495" y="245008"/>
                </a:lnTo>
                <a:lnTo>
                  <a:pt x="716495" y="369316"/>
                </a:lnTo>
                <a:lnTo>
                  <a:pt x="713511" y="415137"/>
                </a:lnTo>
                <a:lnTo>
                  <a:pt x="704697" y="459587"/>
                </a:lnTo>
                <a:lnTo>
                  <a:pt x="690219" y="502234"/>
                </a:lnTo>
                <a:lnTo>
                  <a:pt x="670293" y="542620"/>
                </a:lnTo>
                <a:lnTo>
                  <a:pt x="645083" y="580288"/>
                </a:lnTo>
                <a:lnTo>
                  <a:pt x="614794" y="614794"/>
                </a:lnTo>
                <a:lnTo>
                  <a:pt x="580288" y="645083"/>
                </a:lnTo>
                <a:lnTo>
                  <a:pt x="542620" y="670280"/>
                </a:lnTo>
                <a:lnTo>
                  <a:pt x="502246" y="690219"/>
                </a:lnTo>
                <a:lnTo>
                  <a:pt x="459600" y="704684"/>
                </a:lnTo>
                <a:lnTo>
                  <a:pt x="415137" y="713511"/>
                </a:lnTo>
                <a:lnTo>
                  <a:pt x="369316" y="716495"/>
                </a:lnTo>
                <a:lnTo>
                  <a:pt x="323494" y="713511"/>
                </a:lnTo>
                <a:lnTo>
                  <a:pt x="279044" y="704684"/>
                </a:lnTo>
                <a:lnTo>
                  <a:pt x="236397" y="690219"/>
                </a:lnTo>
                <a:lnTo>
                  <a:pt x="196011" y="670280"/>
                </a:lnTo>
                <a:lnTo>
                  <a:pt x="158343" y="645083"/>
                </a:lnTo>
                <a:lnTo>
                  <a:pt x="123850" y="614794"/>
                </a:lnTo>
                <a:lnTo>
                  <a:pt x="93560" y="580288"/>
                </a:lnTo>
                <a:lnTo>
                  <a:pt x="68351" y="542620"/>
                </a:lnTo>
                <a:lnTo>
                  <a:pt x="48412" y="502234"/>
                </a:lnTo>
                <a:lnTo>
                  <a:pt x="33947" y="459587"/>
                </a:lnTo>
                <a:lnTo>
                  <a:pt x="25120" y="415137"/>
                </a:lnTo>
                <a:lnTo>
                  <a:pt x="22148" y="369316"/>
                </a:lnTo>
                <a:lnTo>
                  <a:pt x="25120" y="323494"/>
                </a:lnTo>
                <a:lnTo>
                  <a:pt x="33947" y="279044"/>
                </a:lnTo>
                <a:lnTo>
                  <a:pt x="48412" y="236397"/>
                </a:lnTo>
                <a:lnTo>
                  <a:pt x="68351" y="196011"/>
                </a:lnTo>
                <a:lnTo>
                  <a:pt x="93560" y="158343"/>
                </a:lnTo>
                <a:lnTo>
                  <a:pt x="123850" y="123837"/>
                </a:lnTo>
                <a:lnTo>
                  <a:pt x="158343" y="93548"/>
                </a:lnTo>
                <a:lnTo>
                  <a:pt x="196011" y="68351"/>
                </a:lnTo>
                <a:lnTo>
                  <a:pt x="236397" y="48412"/>
                </a:lnTo>
                <a:lnTo>
                  <a:pt x="279044" y="33947"/>
                </a:lnTo>
                <a:lnTo>
                  <a:pt x="323494" y="25120"/>
                </a:lnTo>
                <a:lnTo>
                  <a:pt x="369316" y="22136"/>
                </a:lnTo>
                <a:lnTo>
                  <a:pt x="415137" y="25120"/>
                </a:lnTo>
                <a:lnTo>
                  <a:pt x="459600" y="33947"/>
                </a:lnTo>
                <a:lnTo>
                  <a:pt x="502246" y="48412"/>
                </a:lnTo>
                <a:lnTo>
                  <a:pt x="542620" y="68351"/>
                </a:lnTo>
                <a:lnTo>
                  <a:pt x="580288" y="93548"/>
                </a:lnTo>
                <a:lnTo>
                  <a:pt x="614794" y="123837"/>
                </a:lnTo>
                <a:lnTo>
                  <a:pt x="645083" y="158343"/>
                </a:lnTo>
                <a:lnTo>
                  <a:pt x="670293" y="196011"/>
                </a:lnTo>
                <a:lnTo>
                  <a:pt x="690219" y="236397"/>
                </a:lnTo>
                <a:lnTo>
                  <a:pt x="704697" y="279044"/>
                </a:lnTo>
                <a:lnTo>
                  <a:pt x="713511" y="323494"/>
                </a:lnTo>
                <a:lnTo>
                  <a:pt x="716495" y="369316"/>
                </a:lnTo>
                <a:lnTo>
                  <a:pt x="716495" y="245008"/>
                </a:lnTo>
                <a:lnTo>
                  <a:pt x="689521" y="185013"/>
                </a:lnTo>
                <a:lnTo>
                  <a:pt x="662698" y="144932"/>
                </a:lnTo>
                <a:lnTo>
                  <a:pt x="630440" y="108191"/>
                </a:lnTo>
                <a:lnTo>
                  <a:pt x="593750" y="75933"/>
                </a:lnTo>
                <a:lnTo>
                  <a:pt x="553681" y="49110"/>
                </a:lnTo>
                <a:lnTo>
                  <a:pt x="510730" y="27914"/>
                </a:lnTo>
                <a:lnTo>
                  <a:pt x="465353" y="12534"/>
                </a:lnTo>
                <a:lnTo>
                  <a:pt x="418058" y="3162"/>
                </a:lnTo>
                <a:lnTo>
                  <a:pt x="369316" y="0"/>
                </a:lnTo>
                <a:lnTo>
                  <a:pt x="320573" y="3162"/>
                </a:lnTo>
                <a:lnTo>
                  <a:pt x="273278" y="12534"/>
                </a:lnTo>
                <a:lnTo>
                  <a:pt x="227914" y="27914"/>
                </a:lnTo>
                <a:lnTo>
                  <a:pt x="184950" y="49110"/>
                </a:lnTo>
                <a:lnTo>
                  <a:pt x="144881" y="75933"/>
                </a:lnTo>
                <a:lnTo>
                  <a:pt x="108204" y="108191"/>
                </a:lnTo>
                <a:lnTo>
                  <a:pt x="75946" y="144881"/>
                </a:lnTo>
                <a:lnTo>
                  <a:pt x="49110" y="184950"/>
                </a:lnTo>
                <a:lnTo>
                  <a:pt x="27914" y="227901"/>
                </a:lnTo>
                <a:lnTo>
                  <a:pt x="12534" y="273278"/>
                </a:lnTo>
                <a:lnTo>
                  <a:pt x="3162" y="320573"/>
                </a:lnTo>
                <a:lnTo>
                  <a:pt x="0" y="369316"/>
                </a:lnTo>
                <a:lnTo>
                  <a:pt x="3162" y="418058"/>
                </a:lnTo>
                <a:lnTo>
                  <a:pt x="12534" y="465353"/>
                </a:lnTo>
                <a:lnTo>
                  <a:pt x="27914" y="510730"/>
                </a:lnTo>
                <a:lnTo>
                  <a:pt x="49110" y="553681"/>
                </a:lnTo>
                <a:lnTo>
                  <a:pt x="75946" y="593750"/>
                </a:lnTo>
                <a:lnTo>
                  <a:pt x="108204" y="630440"/>
                </a:lnTo>
                <a:lnTo>
                  <a:pt x="144881" y="662686"/>
                </a:lnTo>
                <a:lnTo>
                  <a:pt x="184950" y="689521"/>
                </a:lnTo>
                <a:lnTo>
                  <a:pt x="227914" y="710717"/>
                </a:lnTo>
                <a:lnTo>
                  <a:pt x="273278" y="726097"/>
                </a:lnTo>
                <a:lnTo>
                  <a:pt x="320573" y="735469"/>
                </a:lnTo>
                <a:lnTo>
                  <a:pt x="369316" y="738632"/>
                </a:lnTo>
                <a:lnTo>
                  <a:pt x="418058" y="735469"/>
                </a:lnTo>
                <a:lnTo>
                  <a:pt x="465353" y="726097"/>
                </a:lnTo>
                <a:lnTo>
                  <a:pt x="510730" y="710717"/>
                </a:lnTo>
                <a:lnTo>
                  <a:pt x="553681" y="689521"/>
                </a:lnTo>
                <a:lnTo>
                  <a:pt x="593750" y="662686"/>
                </a:lnTo>
                <a:lnTo>
                  <a:pt x="630440" y="630440"/>
                </a:lnTo>
                <a:lnTo>
                  <a:pt x="662698" y="593750"/>
                </a:lnTo>
                <a:lnTo>
                  <a:pt x="689521" y="553681"/>
                </a:lnTo>
                <a:lnTo>
                  <a:pt x="710717" y="510730"/>
                </a:lnTo>
                <a:lnTo>
                  <a:pt x="726097" y="465353"/>
                </a:lnTo>
                <a:lnTo>
                  <a:pt x="735469" y="418058"/>
                </a:lnTo>
                <a:lnTo>
                  <a:pt x="738632" y="3693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3" name="object 20">
            <a:extLst>
              <a:ext uri="{FF2B5EF4-FFF2-40B4-BE49-F238E27FC236}">
                <a16:creationId xmlns:a16="http://schemas.microsoft.com/office/drawing/2014/main" id="{79BA14E5-9A71-2BEF-27DE-A41CE7C2B45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94389" y="9541809"/>
            <a:ext cx="12801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50" b="0" i="0" kern="1200">
                <a:solidFill>
                  <a:schemeClr val="bg1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67">
              <a:lnSpc>
                <a:spcPts val="640"/>
              </a:lnSpc>
              <a:spcBef>
                <a:spcPts val="63"/>
              </a:spcBef>
              <a:tabLst>
                <a:tab pos="574491" algn="l"/>
              </a:tabLst>
            </a:pPr>
            <a:r>
              <a:rPr lang="pt-BR" spc="-40"/>
              <a:t>F</a:t>
            </a:r>
            <a:r>
              <a:rPr lang="pt-BR" spc="175"/>
              <a:t> </a:t>
            </a:r>
            <a:r>
              <a:rPr lang="pt-BR" spc="65"/>
              <a:t>s</a:t>
            </a:r>
            <a:r>
              <a:rPr lang="pt-BR" spc="180"/>
              <a:t> </a:t>
            </a:r>
            <a:r>
              <a:rPr lang="pt-BR" spc="-20"/>
              <a:t>e</a:t>
            </a:r>
            <a:r>
              <a:rPr lang="pt-BR" spc="175"/>
              <a:t> </a:t>
            </a:r>
            <a:r>
              <a:rPr lang="pt-BR" spc="60"/>
              <a:t>c</a:t>
            </a:r>
            <a:r>
              <a:rPr lang="pt-BR" spc="180"/>
              <a:t> </a:t>
            </a:r>
            <a:r>
              <a:rPr lang="pt-BR" spc="5">
                <a:latin typeface="Trebuchet MS"/>
                <a:cs typeface="Trebuchet MS"/>
              </a:rPr>
              <a:t>-</a:t>
            </a:r>
            <a:r>
              <a:rPr lang="pt-BR" spc="190">
                <a:latin typeface="Trebuchet MS"/>
                <a:cs typeface="Trebuchet MS"/>
              </a:rPr>
              <a:t> </a:t>
            </a:r>
            <a:r>
              <a:rPr lang="pt-BR" spc="65"/>
              <a:t>s</a:t>
            </a:r>
            <a:r>
              <a:rPr lang="pt-BR" spc="175"/>
              <a:t> </a:t>
            </a:r>
            <a:r>
              <a:rPr lang="pt-BR" spc="65"/>
              <a:t>s	</a:t>
            </a:r>
            <a:r>
              <a:rPr lang="pt-BR" spc="15">
                <a:latin typeface="Trebuchet MS"/>
                <a:cs typeface="Trebuchet MS"/>
              </a:rPr>
              <a:t>2</a:t>
            </a:r>
            <a:r>
              <a:rPr lang="pt-BR" spc="160">
                <a:latin typeface="Trebuchet MS"/>
                <a:cs typeface="Trebuchet MS"/>
              </a:rPr>
              <a:t> </a:t>
            </a:r>
            <a:r>
              <a:rPr lang="pt-BR" spc="20">
                <a:latin typeface="Trebuchet MS"/>
                <a:cs typeface="Trebuchet MS"/>
              </a:rPr>
              <a:t>0</a:t>
            </a:r>
            <a:r>
              <a:rPr lang="pt-BR" spc="155">
                <a:latin typeface="Trebuchet MS"/>
                <a:cs typeface="Trebuchet MS"/>
              </a:rPr>
              <a:t> </a:t>
            </a:r>
            <a:r>
              <a:rPr lang="pt-BR" spc="15">
                <a:latin typeface="Trebuchet MS"/>
                <a:cs typeface="Trebuchet MS"/>
              </a:rPr>
              <a:t>2</a:t>
            </a:r>
            <a:r>
              <a:rPr lang="pt-BR" spc="160">
                <a:latin typeface="Trebuchet MS"/>
                <a:cs typeface="Trebuchet MS"/>
              </a:rPr>
              <a:t> </a:t>
            </a:r>
            <a:r>
              <a:rPr lang="pt-BR" spc="20">
                <a:latin typeface="Trebuchet MS"/>
                <a:cs typeface="Trebuchet MS"/>
              </a:rPr>
              <a:t>0</a:t>
            </a:r>
            <a:endParaRPr sz="600" spc="13">
              <a:latin typeface="Trebuchet MS"/>
              <a:cs typeface="Trebuchet MS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81C3EA18-7C6D-6F62-358C-560D2E318814}"/>
              </a:ext>
            </a:extLst>
          </p:cNvPr>
          <p:cNvSpPr txBox="1">
            <a:spLocks/>
          </p:cNvSpPr>
          <p:nvPr/>
        </p:nvSpPr>
        <p:spPr>
          <a:xfrm>
            <a:off x="1020354" y="2581118"/>
            <a:ext cx="10151291" cy="1695763"/>
          </a:xfrm>
          <a:prstGeom prst="rect">
            <a:avLst/>
          </a:prstGeom>
        </p:spPr>
        <p:txBody>
          <a:bodyPr vert="horz" wrap="square" lIns="0" tIns="8043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8467" algn="ctr">
              <a:spcBef>
                <a:spcPts val="63"/>
              </a:spcBef>
            </a:pPr>
            <a:r>
              <a:rPr lang="en-US" sz="4000" kern="0" spc="17">
                <a:solidFill>
                  <a:srgbClr val="FFFFFF"/>
                </a:solidFill>
                <a:latin typeface="Trebuchet MS"/>
                <a:cs typeface="Trebuchet MS"/>
              </a:rPr>
              <a:t>Some CRYPTO CHALLENGES</a:t>
            </a:r>
          </a:p>
          <a:p>
            <a:pPr marL="8467" algn="ctr">
              <a:spcBef>
                <a:spcPts val="63"/>
              </a:spcBef>
            </a:pPr>
            <a:endParaRPr lang="en-US" sz="4000" kern="0" spc="17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8467" algn="ctr">
              <a:spcBef>
                <a:spcPts val="63"/>
              </a:spcBef>
            </a:pPr>
            <a:r>
              <a:rPr lang="en-US" sz="2800" kern="0" spc="17" dirty="0">
                <a:solidFill>
                  <a:srgbClr val="FFFFFF"/>
                </a:solidFill>
                <a:latin typeface="Trebuchet MS"/>
                <a:cs typeface="Trebuchet MS"/>
              </a:rPr>
              <a:t>https://github.com/WesleyWong420/FSEC-SS-Sharing-Session</a:t>
            </a:r>
          </a:p>
        </p:txBody>
      </p:sp>
    </p:spTree>
    <p:extLst>
      <p:ext uri="{BB962C8B-B14F-4D97-AF65-F5344CB8AC3E}">
        <p14:creationId xmlns:p14="http://schemas.microsoft.com/office/powerpoint/2010/main" val="394014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E5E01FFD-86B2-773E-450D-5123DA17EC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81C50"/>
          </a:solidFill>
        </p:spPr>
        <p:txBody>
          <a:bodyPr wrap="square" lIns="0" tIns="0" rIns="0" bIns="0" rtlCol="0"/>
          <a:lstStyle/>
          <a:p>
            <a:endParaRPr lang="en-US" sz="1200"/>
          </a:p>
        </p:txBody>
      </p:sp>
      <p:sp>
        <p:nvSpPr>
          <p:cNvPr id="2" name="object 2"/>
          <p:cNvSpPr/>
          <p:nvPr/>
        </p:nvSpPr>
        <p:spPr>
          <a:xfrm>
            <a:off x="439386" y="532908"/>
            <a:ext cx="492760" cy="492760"/>
          </a:xfrm>
          <a:custGeom>
            <a:avLst/>
            <a:gdLst/>
            <a:ahLst/>
            <a:cxnLst/>
            <a:rect l="l" t="t" r="r" b="b"/>
            <a:pathLst>
              <a:path w="739140" h="739140">
                <a:moveTo>
                  <a:pt x="589432" y="364909"/>
                </a:moveTo>
                <a:lnTo>
                  <a:pt x="587057" y="360616"/>
                </a:lnTo>
                <a:lnTo>
                  <a:pt x="582777" y="357771"/>
                </a:lnTo>
                <a:lnTo>
                  <a:pt x="484835" y="291604"/>
                </a:lnTo>
                <a:lnTo>
                  <a:pt x="478180" y="287324"/>
                </a:lnTo>
                <a:lnTo>
                  <a:pt x="469620" y="288759"/>
                </a:lnTo>
                <a:lnTo>
                  <a:pt x="464870" y="295414"/>
                </a:lnTo>
                <a:lnTo>
                  <a:pt x="460590" y="302082"/>
                </a:lnTo>
                <a:lnTo>
                  <a:pt x="462013" y="310642"/>
                </a:lnTo>
                <a:lnTo>
                  <a:pt x="468668" y="315404"/>
                </a:lnTo>
                <a:lnTo>
                  <a:pt x="528104" y="355384"/>
                </a:lnTo>
                <a:lnTo>
                  <a:pt x="149644" y="355384"/>
                </a:lnTo>
                <a:lnTo>
                  <a:pt x="149644" y="383946"/>
                </a:lnTo>
                <a:lnTo>
                  <a:pt x="528104" y="383946"/>
                </a:lnTo>
                <a:lnTo>
                  <a:pt x="468668" y="423926"/>
                </a:lnTo>
                <a:lnTo>
                  <a:pt x="462013" y="428205"/>
                </a:lnTo>
                <a:lnTo>
                  <a:pt x="460590" y="437248"/>
                </a:lnTo>
                <a:lnTo>
                  <a:pt x="464870" y="443915"/>
                </a:lnTo>
                <a:lnTo>
                  <a:pt x="467715" y="448195"/>
                </a:lnTo>
                <a:lnTo>
                  <a:pt x="471995" y="450100"/>
                </a:lnTo>
                <a:lnTo>
                  <a:pt x="479602" y="450100"/>
                </a:lnTo>
                <a:lnTo>
                  <a:pt x="583260" y="381558"/>
                </a:lnTo>
                <a:lnTo>
                  <a:pt x="589432" y="374421"/>
                </a:lnTo>
                <a:lnTo>
                  <a:pt x="589432" y="364909"/>
                </a:lnTo>
                <a:close/>
              </a:path>
              <a:path w="739140" h="739140">
                <a:moveTo>
                  <a:pt x="738632" y="369316"/>
                </a:moveTo>
                <a:lnTo>
                  <a:pt x="735469" y="320586"/>
                </a:lnTo>
                <a:lnTo>
                  <a:pt x="726097" y="273304"/>
                </a:lnTo>
                <a:lnTo>
                  <a:pt x="716495" y="245008"/>
                </a:lnTo>
                <a:lnTo>
                  <a:pt x="716495" y="369316"/>
                </a:lnTo>
                <a:lnTo>
                  <a:pt x="713511" y="415137"/>
                </a:lnTo>
                <a:lnTo>
                  <a:pt x="704697" y="459587"/>
                </a:lnTo>
                <a:lnTo>
                  <a:pt x="690219" y="502234"/>
                </a:lnTo>
                <a:lnTo>
                  <a:pt x="670293" y="542620"/>
                </a:lnTo>
                <a:lnTo>
                  <a:pt x="645083" y="580288"/>
                </a:lnTo>
                <a:lnTo>
                  <a:pt x="614794" y="614794"/>
                </a:lnTo>
                <a:lnTo>
                  <a:pt x="580288" y="645083"/>
                </a:lnTo>
                <a:lnTo>
                  <a:pt x="542620" y="670280"/>
                </a:lnTo>
                <a:lnTo>
                  <a:pt x="502246" y="690219"/>
                </a:lnTo>
                <a:lnTo>
                  <a:pt x="459600" y="704684"/>
                </a:lnTo>
                <a:lnTo>
                  <a:pt x="415137" y="713511"/>
                </a:lnTo>
                <a:lnTo>
                  <a:pt x="369316" y="716495"/>
                </a:lnTo>
                <a:lnTo>
                  <a:pt x="323494" y="713511"/>
                </a:lnTo>
                <a:lnTo>
                  <a:pt x="279044" y="704684"/>
                </a:lnTo>
                <a:lnTo>
                  <a:pt x="236397" y="690219"/>
                </a:lnTo>
                <a:lnTo>
                  <a:pt x="196011" y="670280"/>
                </a:lnTo>
                <a:lnTo>
                  <a:pt x="158343" y="645083"/>
                </a:lnTo>
                <a:lnTo>
                  <a:pt x="123850" y="614794"/>
                </a:lnTo>
                <a:lnTo>
                  <a:pt x="93560" y="580288"/>
                </a:lnTo>
                <a:lnTo>
                  <a:pt x="68351" y="542620"/>
                </a:lnTo>
                <a:lnTo>
                  <a:pt x="48412" y="502234"/>
                </a:lnTo>
                <a:lnTo>
                  <a:pt x="33947" y="459587"/>
                </a:lnTo>
                <a:lnTo>
                  <a:pt x="25120" y="415137"/>
                </a:lnTo>
                <a:lnTo>
                  <a:pt x="22148" y="369316"/>
                </a:lnTo>
                <a:lnTo>
                  <a:pt x="25120" y="323494"/>
                </a:lnTo>
                <a:lnTo>
                  <a:pt x="33947" y="279044"/>
                </a:lnTo>
                <a:lnTo>
                  <a:pt x="48412" y="236397"/>
                </a:lnTo>
                <a:lnTo>
                  <a:pt x="68351" y="196011"/>
                </a:lnTo>
                <a:lnTo>
                  <a:pt x="93560" y="158343"/>
                </a:lnTo>
                <a:lnTo>
                  <a:pt x="123850" y="123837"/>
                </a:lnTo>
                <a:lnTo>
                  <a:pt x="158343" y="93548"/>
                </a:lnTo>
                <a:lnTo>
                  <a:pt x="196011" y="68351"/>
                </a:lnTo>
                <a:lnTo>
                  <a:pt x="236397" y="48412"/>
                </a:lnTo>
                <a:lnTo>
                  <a:pt x="279044" y="33947"/>
                </a:lnTo>
                <a:lnTo>
                  <a:pt x="323494" y="25120"/>
                </a:lnTo>
                <a:lnTo>
                  <a:pt x="369316" y="22136"/>
                </a:lnTo>
                <a:lnTo>
                  <a:pt x="415137" y="25120"/>
                </a:lnTo>
                <a:lnTo>
                  <a:pt x="459600" y="33947"/>
                </a:lnTo>
                <a:lnTo>
                  <a:pt x="502246" y="48412"/>
                </a:lnTo>
                <a:lnTo>
                  <a:pt x="542620" y="68351"/>
                </a:lnTo>
                <a:lnTo>
                  <a:pt x="580288" y="93548"/>
                </a:lnTo>
                <a:lnTo>
                  <a:pt x="614794" y="123837"/>
                </a:lnTo>
                <a:lnTo>
                  <a:pt x="645083" y="158343"/>
                </a:lnTo>
                <a:lnTo>
                  <a:pt x="670293" y="196011"/>
                </a:lnTo>
                <a:lnTo>
                  <a:pt x="690219" y="236397"/>
                </a:lnTo>
                <a:lnTo>
                  <a:pt x="704697" y="279044"/>
                </a:lnTo>
                <a:lnTo>
                  <a:pt x="713511" y="323494"/>
                </a:lnTo>
                <a:lnTo>
                  <a:pt x="716495" y="369316"/>
                </a:lnTo>
                <a:lnTo>
                  <a:pt x="716495" y="245008"/>
                </a:lnTo>
                <a:lnTo>
                  <a:pt x="689521" y="185013"/>
                </a:lnTo>
                <a:lnTo>
                  <a:pt x="662698" y="144932"/>
                </a:lnTo>
                <a:lnTo>
                  <a:pt x="630440" y="108191"/>
                </a:lnTo>
                <a:lnTo>
                  <a:pt x="593750" y="75933"/>
                </a:lnTo>
                <a:lnTo>
                  <a:pt x="553681" y="49110"/>
                </a:lnTo>
                <a:lnTo>
                  <a:pt x="510730" y="27914"/>
                </a:lnTo>
                <a:lnTo>
                  <a:pt x="465353" y="12534"/>
                </a:lnTo>
                <a:lnTo>
                  <a:pt x="418058" y="3162"/>
                </a:lnTo>
                <a:lnTo>
                  <a:pt x="369316" y="0"/>
                </a:lnTo>
                <a:lnTo>
                  <a:pt x="320573" y="3162"/>
                </a:lnTo>
                <a:lnTo>
                  <a:pt x="273278" y="12534"/>
                </a:lnTo>
                <a:lnTo>
                  <a:pt x="227914" y="27914"/>
                </a:lnTo>
                <a:lnTo>
                  <a:pt x="184950" y="49110"/>
                </a:lnTo>
                <a:lnTo>
                  <a:pt x="144881" y="75933"/>
                </a:lnTo>
                <a:lnTo>
                  <a:pt x="108204" y="108191"/>
                </a:lnTo>
                <a:lnTo>
                  <a:pt x="75946" y="144881"/>
                </a:lnTo>
                <a:lnTo>
                  <a:pt x="49110" y="184950"/>
                </a:lnTo>
                <a:lnTo>
                  <a:pt x="27914" y="227901"/>
                </a:lnTo>
                <a:lnTo>
                  <a:pt x="12534" y="273278"/>
                </a:lnTo>
                <a:lnTo>
                  <a:pt x="3162" y="320573"/>
                </a:lnTo>
                <a:lnTo>
                  <a:pt x="0" y="369316"/>
                </a:lnTo>
                <a:lnTo>
                  <a:pt x="3162" y="418058"/>
                </a:lnTo>
                <a:lnTo>
                  <a:pt x="12534" y="465353"/>
                </a:lnTo>
                <a:lnTo>
                  <a:pt x="27914" y="510730"/>
                </a:lnTo>
                <a:lnTo>
                  <a:pt x="49110" y="553681"/>
                </a:lnTo>
                <a:lnTo>
                  <a:pt x="75946" y="593750"/>
                </a:lnTo>
                <a:lnTo>
                  <a:pt x="108204" y="630440"/>
                </a:lnTo>
                <a:lnTo>
                  <a:pt x="144881" y="662686"/>
                </a:lnTo>
                <a:lnTo>
                  <a:pt x="184950" y="689521"/>
                </a:lnTo>
                <a:lnTo>
                  <a:pt x="227914" y="710717"/>
                </a:lnTo>
                <a:lnTo>
                  <a:pt x="273278" y="726097"/>
                </a:lnTo>
                <a:lnTo>
                  <a:pt x="320573" y="735469"/>
                </a:lnTo>
                <a:lnTo>
                  <a:pt x="369316" y="738632"/>
                </a:lnTo>
                <a:lnTo>
                  <a:pt x="418058" y="735469"/>
                </a:lnTo>
                <a:lnTo>
                  <a:pt x="465353" y="726097"/>
                </a:lnTo>
                <a:lnTo>
                  <a:pt x="510730" y="710717"/>
                </a:lnTo>
                <a:lnTo>
                  <a:pt x="553681" y="689521"/>
                </a:lnTo>
                <a:lnTo>
                  <a:pt x="593750" y="662686"/>
                </a:lnTo>
                <a:lnTo>
                  <a:pt x="630440" y="630440"/>
                </a:lnTo>
                <a:lnTo>
                  <a:pt x="662698" y="593750"/>
                </a:lnTo>
                <a:lnTo>
                  <a:pt x="689521" y="553681"/>
                </a:lnTo>
                <a:lnTo>
                  <a:pt x="710717" y="510730"/>
                </a:lnTo>
                <a:lnTo>
                  <a:pt x="726097" y="465353"/>
                </a:lnTo>
                <a:lnTo>
                  <a:pt x="735469" y="418058"/>
                </a:lnTo>
                <a:lnTo>
                  <a:pt x="738632" y="3693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3" name="object 20">
            <a:extLst>
              <a:ext uri="{FF2B5EF4-FFF2-40B4-BE49-F238E27FC236}">
                <a16:creationId xmlns:a16="http://schemas.microsoft.com/office/drawing/2014/main" id="{79BA14E5-9A71-2BEF-27DE-A41CE7C2B45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94389" y="9541809"/>
            <a:ext cx="12801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50" b="0" i="0" kern="1200">
                <a:solidFill>
                  <a:schemeClr val="bg1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67">
              <a:lnSpc>
                <a:spcPts val="640"/>
              </a:lnSpc>
              <a:spcBef>
                <a:spcPts val="63"/>
              </a:spcBef>
              <a:tabLst>
                <a:tab pos="574491" algn="l"/>
              </a:tabLst>
            </a:pPr>
            <a:r>
              <a:rPr lang="pt-BR" spc="-40"/>
              <a:t>F</a:t>
            </a:r>
            <a:r>
              <a:rPr lang="pt-BR" spc="175"/>
              <a:t> </a:t>
            </a:r>
            <a:r>
              <a:rPr lang="pt-BR" spc="65"/>
              <a:t>s</a:t>
            </a:r>
            <a:r>
              <a:rPr lang="pt-BR" spc="180"/>
              <a:t> </a:t>
            </a:r>
            <a:r>
              <a:rPr lang="pt-BR" spc="-20"/>
              <a:t>e</a:t>
            </a:r>
            <a:r>
              <a:rPr lang="pt-BR" spc="175"/>
              <a:t> </a:t>
            </a:r>
            <a:r>
              <a:rPr lang="pt-BR" spc="60"/>
              <a:t>c</a:t>
            </a:r>
            <a:r>
              <a:rPr lang="pt-BR" spc="180"/>
              <a:t> </a:t>
            </a:r>
            <a:r>
              <a:rPr lang="pt-BR" spc="5">
                <a:latin typeface="Trebuchet MS"/>
                <a:cs typeface="Trebuchet MS"/>
              </a:rPr>
              <a:t>-</a:t>
            </a:r>
            <a:r>
              <a:rPr lang="pt-BR" spc="190">
                <a:latin typeface="Trebuchet MS"/>
                <a:cs typeface="Trebuchet MS"/>
              </a:rPr>
              <a:t> </a:t>
            </a:r>
            <a:r>
              <a:rPr lang="pt-BR" spc="65"/>
              <a:t>s</a:t>
            </a:r>
            <a:r>
              <a:rPr lang="pt-BR" spc="175"/>
              <a:t> </a:t>
            </a:r>
            <a:r>
              <a:rPr lang="pt-BR" spc="65"/>
              <a:t>s	</a:t>
            </a:r>
            <a:r>
              <a:rPr lang="pt-BR" spc="15">
                <a:latin typeface="Trebuchet MS"/>
                <a:cs typeface="Trebuchet MS"/>
              </a:rPr>
              <a:t>2</a:t>
            </a:r>
            <a:r>
              <a:rPr lang="pt-BR" spc="160">
                <a:latin typeface="Trebuchet MS"/>
                <a:cs typeface="Trebuchet MS"/>
              </a:rPr>
              <a:t> </a:t>
            </a:r>
            <a:r>
              <a:rPr lang="pt-BR" spc="20">
                <a:latin typeface="Trebuchet MS"/>
                <a:cs typeface="Trebuchet MS"/>
              </a:rPr>
              <a:t>0</a:t>
            </a:r>
            <a:r>
              <a:rPr lang="pt-BR" spc="155">
                <a:latin typeface="Trebuchet MS"/>
                <a:cs typeface="Trebuchet MS"/>
              </a:rPr>
              <a:t> </a:t>
            </a:r>
            <a:r>
              <a:rPr lang="pt-BR" spc="15">
                <a:latin typeface="Trebuchet MS"/>
                <a:cs typeface="Trebuchet MS"/>
              </a:rPr>
              <a:t>2</a:t>
            </a:r>
            <a:r>
              <a:rPr lang="pt-BR" spc="160">
                <a:latin typeface="Trebuchet MS"/>
                <a:cs typeface="Trebuchet MS"/>
              </a:rPr>
              <a:t> </a:t>
            </a:r>
            <a:r>
              <a:rPr lang="pt-BR" spc="20">
                <a:latin typeface="Trebuchet MS"/>
                <a:cs typeface="Trebuchet MS"/>
              </a:rPr>
              <a:t>0</a:t>
            </a:r>
            <a:endParaRPr sz="600" spc="13">
              <a:latin typeface="Trebuchet MS"/>
              <a:cs typeface="Trebuchet MS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81C3EA18-7C6D-6F62-358C-560D2E318814}"/>
              </a:ext>
            </a:extLst>
          </p:cNvPr>
          <p:cNvSpPr txBox="1">
            <a:spLocks/>
          </p:cNvSpPr>
          <p:nvPr/>
        </p:nvSpPr>
        <p:spPr>
          <a:xfrm>
            <a:off x="1020354" y="936020"/>
            <a:ext cx="10151291" cy="623675"/>
          </a:xfrm>
          <a:prstGeom prst="rect">
            <a:avLst/>
          </a:prstGeom>
        </p:spPr>
        <p:txBody>
          <a:bodyPr vert="horz" wrap="square" lIns="0" tIns="8043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8467" algn="ctr">
              <a:spcBef>
                <a:spcPts val="63"/>
              </a:spcBef>
            </a:pPr>
            <a:r>
              <a:rPr lang="en-US" sz="4000" kern="0" spc="17">
                <a:solidFill>
                  <a:srgbClr val="FFFFFF"/>
                </a:solidFill>
                <a:latin typeface="Trebuchet MS"/>
                <a:cs typeface="Trebuchet MS"/>
              </a:rPr>
              <a:t>Challenge 1 – </a:t>
            </a:r>
            <a:r>
              <a:rPr lang="en-US" sz="4000" kern="0" spc="17" err="1">
                <a:solidFill>
                  <a:srgbClr val="FFFFFF"/>
                </a:solidFill>
                <a:latin typeface="Trebuchet MS"/>
                <a:cs typeface="Trebuchet MS"/>
              </a:rPr>
              <a:t>ez</a:t>
            </a:r>
            <a:r>
              <a:rPr lang="en-US" sz="4000" kern="0" spc="17">
                <a:solidFill>
                  <a:srgbClr val="FFFFFF"/>
                </a:solidFill>
                <a:latin typeface="Trebuchet MS"/>
                <a:cs typeface="Trebuchet MS"/>
              </a:rPr>
              <a:t> Walkthrough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445271-D4E5-AA48-CAEA-8C8C917E7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102" y="1743476"/>
            <a:ext cx="7851794" cy="443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3639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E5E01FFD-86B2-773E-450D-5123DA17EC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81C50"/>
          </a:solidFill>
        </p:spPr>
        <p:txBody>
          <a:bodyPr wrap="square" lIns="0" tIns="0" rIns="0" bIns="0" rtlCol="0"/>
          <a:lstStyle/>
          <a:p>
            <a:endParaRPr lang="en-US" sz="1200"/>
          </a:p>
        </p:txBody>
      </p:sp>
      <p:sp>
        <p:nvSpPr>
          <p:cNvPr id="2" name="object 2"/>
          <p:cNvSpPr/>
          <p:nvPr/>
        </p:nvSpPr>
        <p:spPr>
          <a:xfrm>
            <a:off x="439386" y="532908"/>
            <a:ext cx="492760" cy="492760"/>
          </a:xfrm>
          <a:custGeom>
            <a:avLst/>
            <a:gdLst/>
            <a:ahLst/>
            <a:cxnLst/>
            <a:rect l="l" t="t" r="r" b="b"/>
            <a:pathLst>
              <a:path w="739140" h="739140">
                <a:moveTo>
                  <a:pt x="589432" y="364909"/>
                </a:moveTo>
                <a:lnTo>
                  <a:pt x="587057" y="360616"/>
                </a:lnTo>
                <a:lnTo>
                  <a:pt x="582777" y="357771"/>
                </a:lnTo>
                <a:lnTo>
                  <a:pt x="484835" y="291604"/>
                </a:lnTo>
                <a:lnTo>
                  <a:pt x="478180" y="287324"/>
                </a:lnTo>
                <a:lnTo>
                  <a:pt x="469620" y="288759"/>
                </a:lnTo>
                <a:lnTo>
                  <a:pt x="464870" y="295414"/>
                </a:lnTo>
                <a:lnTo>
                  <a:pt x="460590" y="302082"/>
                </a:lnTo>
                <a:lnTo>
                  <a:pt x="462013" y="310642"/>
                </a:lnTo>
                <a:lnTo>
                  <a:pt x="468668" y="315404"/>
                </a:lnTo>
                <a:lnTo>
                  <a:pt x="528104" y="355384"/>
                </a:lnTo>
                <a:lnTo>
                  <a:pt x="149644" y="355384"/>
                </a:lnTo>
                <a:lnTo>
                  <a:pt x="149644" y="383946"/>
                </a:lnTo>
                <a:lnTo>
                  <a:pt x="528104" y="383946"/>
                </a:lnTo>
                <a:lnTo>
                  <a:pt x="468668" y="423926"/>
                </a:lnTo>
                <a:lnTo>
                  <a:pt x="462013" y="428205"/>
                </a:lnTo>
                <a:lnTo>
                  <a:pt x="460590" y="437248"/>
                </a:lnTo>
                <a:lnTo>
                  <a:pt x="464870" y="443915"/>
                </a:lnTo>
                <a:lnTo>
                  <a:pt x="467715" y="448195"/>
                </a:lnTo>
                <a:lnTo>
                  <a:pt x="471995" y="450100"/>
                </a:lnTo>
                <a:lnTo>
                  <a:pt x="479602" y="450100"/>
                </a:lnTo>
                <a:lnTo>
                  <a:pt x="583260" y="381558"/>
                </a:lnTo>
                <a:lnTo>
                  <a:pt x="589432" y="374421"/>
                </a:lnTo>
                <a:lnTo>
                  <a:pt x="589432" y="364909"/>
                </a:lnTo>
                <a:close/>
              </a:path>
              <a:path w="739140" h="739140">
                <a:moveTo>
                  <a:pt x="738632" y="369316"/>
                </a:moveTo>
                <a:lnTo>
                  <a:pt x="735469" y="320586"/>
                </a:lnTo>
                <a:lnTo>
                  <a:pt x="726097" y="273304"/>
                </a:lnTo>
                <a:lnTo>
                  <a:pt x="716495" y="245008"/>
                </a:lnTo>
                <a:lnTo>
                  <a:pt x="716495" y="369316"/>
                </a:lnTo>
                <a:lnTo>
                  <a:pt x="713511" y="415137"/>
                </a:lnTo>
                <a:lnTo>
                  <a:pt x="704697" y="459587"/>
                </a:lnTo>
                <a:lnTo>
                  <a:pt x="690219" y="502234"/>
                </a:lnTo>
                <a:lnTo>
                  <a:pt x="670293" y="542620"/>
                </a:lnTo>
                <a:lnTo>
                  <a:pt x="645083" y="580288"/>
                </a:lnTo>
                <a:lnTo>
                  <a:pt x="614794" y="614794"/>
                </a:lnTo>
                <a:lnTo>
                  <a:pt x="580288" y="645083"/>
                </a:lnTo>
                <a:lnTo>
                  <a:pt x="542620" y="670280"/>
                </a:lnTo>
                <a:lnTo>
                  <a:pt x="502246" y="690219"/>
                </a:lnTo>
                <a:lnTo>
                  <a:pt x="459600" y="704684"/>
                </a:lnTo>
                <a:lnTo>
                  <a:pt x="415137" y="713511"/>
                </a:lnTo>
                <a:lnTo>
                  <a:pt x="369316" y="716495"/>
                </a:lnTo>
                <a:lnTo>
                  <a:pt x="323494" y="713511"/>
                </a:lnTo>
                <a:lnTo>
                  <a:pt x="279044" y="704684"/>
                </a:lnTo>
                <a:lnTo>
                  <a:pt x="236397" y="690219"/>
                </a:lnTo>
                <a:lnTo>
                  <a:pt x="196011" y="670280"/>
                </a:lnTo>
                <a:lnTo>
                  <a:pt x="158343" y="645083"/>
                </a:lnTo>
                <a:lnTo>
                  <a:pt x="123850" y="614794"/>
                </a:lnTo>
                <a:lnTo>
                  <a:pt x="93560" y="580288"/>
                </a:lnTo>
                <a:lnTo>
                  <a:pt x="68351" y="542620"/>
                </a:lnTo>
                <a:lnTo>
                  <a:pt x="48412" y="502234"/>
                </a:lnTo>
                <a:lnTo>
                  <a:pt x="33947" y="459587"/>
                </a:lnTo>
                <a:lnTo>
                  <a:pt x="25120" y="415137"/>
                </a:lnTo>
                <a:lnTo>
                  <a:pt x="22148" y="369316"/>
                </a:lnTo>
                <a:lnTo>
                  <a:pt x="25120" y="323494"/>
                </a:lnTo>
                <a:lnTo>
                  <a:pt x="33947" y="279044"/>
                </a:lnTo>
                <a:lnTo>
                  <a:pt x="48412" y="236397"/>
                </a:lnTo>
                <a:lnTo>
                  <a:pt x="68351" y="196011"/>
                </a:lnTo>
                <a:lnTo>
                  <a:pt x="93560" y="158343"/>
                </a:lnTo>
                <a:lnTo>
                  <a:pt x="123850" y="123837"/>
                </a:lnTo>
                <a:lnTo>
                  <a:pt x="158343" y="93548"/>
                </a:lnTo>
                <a:lnTo>
                  <a:pt x="196011" y="68351"/>
                </a:lnTo>
                <a:lnTo>
                  <a:pt x="236397" y="48412"/>
                </a:lnTo>
                <a:lnTo>
                  <a:pt x="279044" y="33947"/>
                </a:lnTo>
                <a:lnTo>
                  <a:pt x="323494" y="25120"/>
                </a:lnTo>
                <a:lnTo>
                  <a:pt x="369316" y="22136"/>
                </a:lnTo>
                <a:lnTo>
                  <a:pt x="415137" y="25120"/>
                </a:lnTo>
                <a:lnTo>
                  <a:pt x="459600" y="33947"/>
                </a:lnTo>
                <a:lnTo>
                  <a:pt x="502246" y="48412"/>
                </a:lnTo>
                <a:lnTo>
                  <a:pt x="542620" y="68351"/>
                </a:lnTo>
                <a:lnTo>
                  <a:pt x="580288" y="93548"/>
                </a:lnTo>
                <a:lnTo>
                  <a:pt x="614794" y="123837"/>
                </a:lnTo>
                <a:lnTo>
                  <a:pt x="645083" y="158343"/>
                </a:lnTo>
                <a:lnTo>
                  <a:pt x="670293" y="196011"/>
                </a:lnTo>
                <a:lnTo>
                  <a:pt x="690219" y="236397"/>
                </a:lnTo>
                <a:lnTo>
                  <a:pt x="704697" y="279044"/>
                </a:lnTo>
                <a:lnTo>
                  <a:pt x="713511" y="323494"/>
                </a:lnTo>
                <a:lnTo>
                  <a:pt x="716495" y="369316"/>
                </a:lnTo>
                <a:lnTo>
                  <a:pt x="716495" y="245008"/>
                </a:lnTo>
                <a:lnTo>
                  <a:pt x="689521" y="185013"/>
                </a:lnTo>
                <a:lnTo>
                  <a:pt x="662698" y="144932"/>
                </a:lnTo>
                <a:lnTo>
                  <a:pt x="630440" y="108191"/>
                </a:lnTo>
                <a:lnTo>
                  <a:pt x="593750" y="75933"/>
                </a:lnTo>
                <a:lnTo>
                  <a:pt x="553681" y="49110"/>
                </a:lnTo>
                <a:lnTo>
                  <a:pt x="510730" y="27914"/>
                </a:lnTo>
                <a:lnTo>
                  <a:pt x="465353" y="12534"/>
                </a:lnTo>
                <a:lnTo>
                  <a:pt x="418058" y="3162"/>
                </a:lnTo>
                <a:lnTo>
                  <a:pt x="369316" y="0"/>
                </a:lnTo>
                <a:lnTo>
                  <a:pt x="320573" y="3162"/>
                </a:lnTo>
                <a:lnTo>
                  <a:pt x="273278" y="12534"/>
                </a:lnTo>
                <a:lnTo>
                  <a:pt x="227914" y="27914"/>
                </a:lnTo>
                <a:lnTo>
                  <a:pt x="184950" y="49110"/>
                </a:lnTo>
                <a:lnTo>
                  <a:pt x="144881" y="75933"/>
                </a:lnTo>
                <a:lnTo>
                  <a:pt x="108204" y="108191"/>
                </a:lnTo>
                <a:lnTo>
                  <a:pt x="75946" y="144881"/>
                </a:lnTo>
                <a:lnTo>
                  <a:pt x="49110" y="184950"/>
                </a:lnTo>
                <a:lnTo>
                  <a:pt x="27914" y="227901"/>
                </a:lnTo>
                <a:lnTo>
                  <a:pt x="12534" y="273278"/>
                </a:lnTo>
                <a:lnTo>
                  <a:pt x="3162" y="320573"/>
                </a:lnTo>
                <a:lnTo>
                  <a:pt x="0" y="369316"/>
                </a:lnTo>
                <a:lnTo>
                  <a:pt x="3162" y="418058"/>
                </a:lnTo>
                <a:lnTo>
                  <a:pt x="12534" y="465353"/>
                </a:lnTo>
                <a:lnTo>
                  <a:pt x="27914" y="510730"/>
                </a:lnTo>
                <a:lnTo>
                  <a:pt x="49110" y="553681"/>
                </a:lnTo>
                <a:lnTo>
                  <a:pt x="75946" y="593750"/>
                </a:lnTo>
                <a:lnTo>
                  <a:pt x="108204" y="630440"/>
                </a:lnTo>
                <a:lnTo>
                  <a:pt x="144881" y="662686"/>
                </a:lnTo>
                <a:lnTo>
                  <a:pt x="184950" y="689521"/>
                </a:lnTo>
                <a:lnTo>
                  <a:pt x="227914" y="710717"/>
                </a:lnTo>
                <a:lnTo>
                  <a:pt x="273278" y="726097"/>
                </a:lnTo>
                <a:lnTo>
                  <a:pt x="320573" y="735469"/>
                </a:lnTo>
                <a:lnTo>
                  <a:pt x="369316" y="738632"/>
                </a:lnTo>
                <a:lnTo>
                  <a:pt x="418058" y="735469"/>
                </a:lnTo>
                <a:lnTo>
                  <a:pt x="465353" y="726097"/>
                </a:lnTo>
                <a:lnTo>
                  <a:pt x="510730" y="710717"/>
                </a:lnTo>
                <a:lnTo>
                  <a:pt x="553681" y="689521"/>
                </a:lnTo>
                <a:lnTo>
                  <a:pt x="593750" y="662686"/>
                </a:lnTo>
                <a:lnTo>
                  <a:pt x="630440" y="630440"/>
                </a:lnTo>
                <a:lnTo>
                  <a:pt x="662698" y="593750"/>
                </a:lnTo>
                <a:lnTo>
                  <a:pt x="689521" y="553681"/>
                </a:lnTo>
                <a:lnTo>
                  <a:pt x="710717" y="510730"/>
                </a:lnTo>
                <a:lnTo>
                  <a:pt x="726097" y="465353"/>
                </a:lnTo>
                <a:lnTo>
                  <a:pt x="735469" y="418058"/>
                </a:lnTo>
                <a:lnTo>
                  <a:pt x="738632" y="3693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3" name="object 20">
            <a:extLst>
              <a:ext uri="{FF2B5EF4-FFF2-40B4-BE49-F238E27FC236}">
                <a16:creationId xmlns:a16="http://schemas.microsoft.com/office/drawing/2014/main" id="{79BA14E5-9A71-2BEF-27DE-A41CE7C2B45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94389" y="9541809"/>
            <a:ext cx="12801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50" b="0" i="0" kern="1200">
                <a:solidFill>
                  <a:schemeClr val="bg1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67">
              <a:lnSpc>
                <a:spcPts val="640"/>
              </a:lnSpc>
              <a:spcBef>
                <a:spcPts val="63"/>
              </a:spcBef>
              <a:tabLst>
                <a:tab pos="574491" algn="l"/>
              </a:tabLst>
            </a:pPr>
            <a:r>
              <a:rPr lang="pt-BR" spc="-40"/>
              <a:t>F</a:t>
            </a:r>
            <a:r>
              <a:rPr lang="pt-BR" spc="175"/>
              <a:t> </a:t>
            </a:r>
            <a:r>
              <a:rPr lang="pt-BR" spc="65"/>
              <a:t>s</a:t>
            </a:r>
            <a:r>
              <a:rPr lang="pt-BR" spc="180"/>
              <a:t> </a:t>
            </a:r>
            <a:r>
              <a:rPr lang="pt-BR" spc="-20"/>
              <a:t>e</a:t>
            </a:r>
            <a:r>
              <a:rPr lang="pt-BR" spc="175"/>
              <a:t> </a:t>
            </a:r>
            <a:r>
              <a:rPr lang="pt-BR" spc="60"/>
              <a:t>c</a:t>
            </a:r>
            <a:r>
              <a:rPr lang="pt-BR" spc="180"/>
              <a:t> </a:t>
            </a:r>
            <a:r>
              <a:rPr lang="pt-BR" spc="5">
                <a:latin typeface="Trebuchet MS"/>
                <a:cs typeface="Trebuchet MS"/>
              </a:rPr>
              <a:t>-</a:t>
            </a:r>
            <a:r>
              <a:rPr lang="pt-BR" spc="190">
                <a:latin typeface="Trebuchet MS"/>
                <a:cs typeface="Trebuchet MS"/>
              </a:rPr>
              <a:t> </a:t>
            </a:r>
            <a:r>
              <a:rPr lang="pt-BR" spc="65"/>
              <a:t>s</a:t>
            </a:r>
            <a:r>
              <a:rPr lang="pt-BR" spc="175"/>
              <a:t> </a:t>
            </a:r>
            <a:r>
              <a:rPr lang="pt-BR" spc="65"/>
              <a:t>s	</a:t>
            </a:r>
            <a:r>
              <a:rPr lang="pt-BR" spc="15">
                <a:latin typeface="Trebuchet MS"/>
                <a:cs typeface="Trebuchet MS"/>
              </a:rPr>
              <a:t>2</a:t>
            </a:r>
            <a:r>
              <a:rPr lang="pt-BR" spc="160">
                <a:latin typeface="Trebuchet MS"/>
                <a:cs typeface="Trebuchet MS"/>
              </a:rPr>
              <a:t> </a:t>
            </a:r>
            <a:r>
              <a:rPr lang="pt-BR" spc="20">
                <a:latin typeface="Trebuchet MS"/>
                <a:cs typeface="Trebuchet MS"/>
              </a:rPr>
              <a:t>0</a:t>
            </a:r>
            <a:r>
              <a:rPr lang="pt-BR" spc="155">
                <a:latin typeface="Trebuchet MS"/>
                <a:cs typeface="Trebuchet MS"/>
              </a:rPr>
              <a:t> </a:t>
            </a:r>
            <a:r>
              <a:rPr lang="pt-BR" spc="15">
                <a:latin typeface="Trebuchet MS"/>
                <a:cs typeface="Trebuchet MS"/>
              </a:rPr>
              <a:t>2</a:t>
            </a:r>
            <a:r>
              <a:rPr lang="pt-BR" spc="160">
                <a:latin typeface="Trebuchet MS"/>
                <a:cs typeface="Trebuchet MS"/>
              </a:rPr>
              <a:t> </a:t>
            </a:r>
            <a:r>
              <a:rPr lang="pt-BR" spc="20">
                <a:latin typeface="Trebuchet MS"/>
                <a:cs typeface="Trebuchet MS"/>
              </a:rPr>
              <a:t>0</a:t>
            </a:r>
            <a:endParaRPr sz="600" spc="13">
              <a:latin typeface="Trebuchet MS"/>
              <a:cs typeface="Trebuchet MS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81C3EA18-7C6D-6F62-358C-560D2E318814}"/>
              </a:ext>
            </a:extLst>
          </p:cNvPr>
          <p:cNvSpPr txBox="1">
            <a:spLocks/>
          </p:cNvSpPr>
          <p:nvPr/>
        </p:nvSpPr>
        <p:spPr>
          <a:xfrm>
            <a:off x="1020354" y="936020"/>
            <a:ext cx="10151291" cy="623675"/>
          </a:xfrm>
          <a:prstGeom prst="rect">
            <a:avLst/>
          </a:prstGeom>
        </p:spPr>
        <p:txBody>
          <a:bodyPr vert="horz" wrap="square" lIns="0" tIns="8043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8467" algn="ctr">
              <a:spcBef>
                <a:spcPts val="63"/>
              </a:spcBef>
            </a:pPr>
            <a:r>
              <a:rPr lang="en-US" sz="4000" kern="0" spc="17">
                <a:solidFill>
                  <a:srgbClr val="FFFFFF"/>
                </a:solidFill>
                <a:latin typeface="Trebuchet MS"/>
                <a:cs typeface="Trebuchet MS"/>
              </a:rPr>
              <a:t>Part 1: LCG to Recover 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B63F1B-630C-9ED0-8C82-D4FFF3AC7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217" y="1673780"/>
            <a:ext cx="9179565" cy="440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409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E5E01FFD-86B2-773E-450D-5123DA17EC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81C50"/>
          </a:solidFill>
        </p:spPr>
        <p:txBody>
          <a:bodyPr wrap="square" lIns="0" tIns="0" rIns="0" bIns="0" rtlCol="0"/>
          <a:lstStyle/>
          <a:p>
            <a:endParaRPr lang="en-US" sz="1200"/>
          </a:p>
        </p:txBody>
      </p:sp>
      <p:sp>
        <p:nvSpPr>
          <p:cNvPr id="2" name="object 2"/>
          <p:cNvSpPr/>
          <p:nvPr/>
        </p:nvSpPr>
        <p:spPr>
          <a:xfrm>
            <a:off x="439386" y="532908"/>
            <a:ext cx="492760" cy="492760"/>
          </a:xfrm>
          <a:custGeom>
            <a:avLst/>
            <a:gdLst/>
            <a:ahLst/>
            <a:cxnLst/>
            <a:rect l="l" t="t" r="r" b="b"/>
            <a:pathLst>
              <a:path w="739140" h="739140">
                <a:moveTo>
                  <a:pt x="589432" y="364909"/>
                </a:moveTo>
                <a:lnTo>
                  <a:pt x="587057" y="360616"/>
                </a:lnTo>
                <a:lnTo>
                  <a:pt x="582777" y="357771"/>
                </a:lnTo>
                <a:lnTo>
                  <a:pt x="484835" y="291604"/>
                </a:lnTo>
                <a:lnTo>
                  <a:pt x="478180" y="287324"/>
                </a:lnTo>
                <a:lnTo>
                  <a:pt x="469620" y="288759"/>
                </a:lnTo>
                <a:lnTo>
                  <a:pt x="464870" y="295414"/>
                </a:lnTo>
                <a:lnTo>
                  <a:pt x="460590" y="302082"/>
                </a:lnTo>
                <a:lnTo>
                  <a:pt x="462013" y="310642"/>
                </a:lnTo>
                <a:lnTo>
                  <a:pt x="468668" y="315404"/>
                </a:lnTo>
                <a:lnTo>
                  <a:pt x="528104" y="355384"/>
                </a:lnTo>
                <a:lnTo>
                  <a:pt x="149644" y="355384"/>
                </a:lnTo>
                <a:lnTo>
                  <a:pt x="149644" y="383946"/>
                </a:lnTo>
                <a:lnTo>
                  <a:pt x="528104" y="383946"/>
                </a:lnTo>
                <a:lnTo>
                  <a:pt x="468668" y="423926"/>
                </a:lnTo>
                <a:lnTo>
                  <a:pt x="462013" y="428205"/>
                </a:lnTo>
                <a:lnTo>
                  <a:pt x="460590" y="437248"/>
                </a:lnTo>
                <a:lnTo>
                  <a:pt x="464870" y="443915"/>
                </a:lnTo>
                <a:lnTo>
                  <a:pt x="467715" y="448195"/>
                </a:lnTo>
                <a:lnTo>
                  <a:pt x="471995" y="450100"/>
                </a:lnTo>
                <a:lnTo>
                  <a:pt x="479602" y="450100"/>
                </a:lnTo>
                <a:lnTo>
                  <a:pt x="583260" y="381558"/>
                </a:lnTo>
                <a:lnTo>
                  <a:pt x="589432" y="374421"/>
                </a:lnTo>
                <a:lnTo>
                  <a:pt x="589432" y="364909"/>
                </a:lnTo>
                <a:close/>
              </a:path>
              <a:path w="739140" h="739140">
                <a:moveTo>
                  <a:pt x="738632" y="369316"/>
                </a:moveTo>
                <a:lnTo>
                  <a:pt x="735469" y="320586"/>
                </a:lnTo>
                <a:lnTo>
                  <a:pt x="726097" y="273304"/>
                </a:lnTo>
                <a:lnTo>
                  <a:pt x="716495" y="245008"/>
                </a:lnTo>
                <a:lnTo>
                  <a:pt x="716495" y="369316"/>
                </a:lnTo>
                <a:lnTo>
                  <a:pt x="713511" y="415137"/>
                </a:lnTo>
                <a:lnTo>
                  <a:pt x="704697" y="459587"/>
                </a:lnTo>
                <a:lnTo>
                  <a:pt x="690219" y="502234"/>
                </a:lnTo>
                <a:lnTo>
                  <a:pt x="670293" y="542620"/>
                </a:lnTo>
                <a:lnTo>
                  <a:pt x="645083" y="580288"/>
                </a:lnTo>
                <a:lnTo>
                  <a:pt x="614794" y="614794"/>
                </a:lnTo>
                <a:lnTo>
                  <a:pt x="580288" y="645083"/>
                </a:lnTo>
                <a:lnTo>
                  <a:pt x="542620" y="670280"/>
                </a:lnTo>
                <a:lnTo>
                  <a:pt x="502246" y="690219"/>
                </a:lnTo>
                <a:lnTo>
                  <a:pt x="459600" y="704684"/>
                </a:lnTo>
                <a:lnTo>
                  <a:pt x="415137" y="713511"/>
                </a:lnTo>
                <a:lnTo>
                  <a:pt x="369316" y="716495"/>
                </a:lnTo>
                <a:lnTo>
                  <a:pt x="323494" y="713511"/>
                </a:lnTo>
                <a:lnTo>
                  <a:pt x="279044" y="704684"/>
                </a:lnTo>
                <a:lnTo>
                  <a:pt x="236397" y="690219"/>
                </a:lnTo>
                <a:lnTo>
                  <a:pt x="196011" y="670280"/>
                </a:lnTo>
                <a:lnTo>
                  <a:pt x="158343" y="645083"/>
                </a:lnTo>
                <a:lnTo>
                  <a:pt x="123850" y="614794"/>
                </a:lnTo>
                <a:lnTo>
                  <a:pt x="93560" y="580288"/>
                </a:lnTo>
                <a:lnTo>
                  <a:pt x="68351" y="542620"/>
                </a:lnTo>
                <a:lnTo>
                  <a:pt x="48412" y="502234"/>
                </a:lnTo>
                <a:lnTo>
                  <a:pt x="33947" y="459587"/>
                </a:lnTo>
                <a:lnTo>
                  <a:pt x="25120" y="415137"/>
                </a:lnTo>
                <a:lnTo>
                  <a:pt x="22148" y="369316"/>
                </a:lnTo>
                <a:lnTo>
                  <a:pt x="25120" y="323494"/>
                </a:lnTo>
                <a:lnTo>
                  <a:pt x="33947" y="279044"/>
                </a:lnTo>
                <a:lnTo>
                  <a:pt x="48412" y="236397"/>
                </a:lnTo>
                <a:lnTo>
                  <a:pt x="68351" y="196011"/>
                </a:lnTo>
                <a:lnTo>
                  <a:pt x="93560" y="158343"/>
                </a:lnTo>
                <a:lnTo>
                  <a:pt x="123850" y="123837"/>
                </a:lnTo>
                <a:lnTo>
                  <a:pt x="158343" y="93548"/>
                </a:lnTo>
                <a:lnTo>
                  <a:pt x="196011" y="68351"/>
                </a:lnTo>
                <a:lnTo>
                  <a:pt x="236397" y="48412"/>
                </a:lnTo>
                <a:lnTo>
                  <a:pt x="279044" y="33947"/>
                </a:lnTo>
                <a:lnTo>
                  <a:pt x="323494" y="25120"/>
                </a:lnTo>
                <a:lnTo>
                  <a:pt x="369316" y="22136"/>
                </a:lnTo>
                <a:lnTo>
                  <a:pt x="415137" y="25120"/>
                </a:lnTo>
                <a:lnTo>
                  <a:pt x="459600" y="33947"/>
                </a:lnTo>
                <a:lnTo>
                  <a:pt x="502246" y="48412"/>
                </a:lnTo>
                <a:lnTo>
                  <a:pt x="542620" y="68351"/>
                </a:lnTo>
                <a:lnTo>
                  <a:pt x="580288" y="93548"/>
                </a:lnTo>
                <a:lnTo>
                  <a:pt x="614794" y="123837"/>
                </a:lnTo>
                <a:lnTo>
                  <a:pt x="645083" y="158343"/>
                </a:lnTo>
                <a:lnTo>
                  <a:pt x="670293" y="196011"/>
                </a:lnTo>
                <a:lnTo>
                  <a:pt x="690219" y="236397"/>
                </a:lnTo>
                <a:lnTo>
                  <a:pt x="704697" y="279044"/>
                </a:lnTo>
                <a:lnTo>
                  <a:pt x="713511" y="323494"/>
                </a:lnTo>
                <a:lnTo>
                  <a:pt x="716495" y="369316"/>
                </a:lnTo>
                <a:lnTo>
                  <a:pt x="716495" y="245008"/>
                </a:lnTo>
                <a:lnTo>
                  <a:pt x="689521" y="185013"/>
                </a:lnTo>
                <a:lnTo>
                  <a:pt x="662698" y="144932"/>
                </a:lnTo>
                <a:lnTo>
                  <a:pt x="630440" y="108191"/>
                </a:lnTo>
                <a:lnTo>
                  <a:pt x="593750" y="75933"/>
                </a:lnTo>
                <a:lnTo>
                  <a:pt x="553681" y="49110"/>
                </a:lnTo>
                <a:lnTo>
                  <a:pt x="510730" y="27914"/>
                </a:lnTo>
                <a:lnTo>
                  <a:pt x="465353" y="12534"/>
                </a:lnTo>
                <a:lnTo>
                  <a:pt x="418058" y="3162"/>
                </a:lnTo>
                <a:lnTo>
                  <a:pt x="369316" y="0"/>
                </a:lnTo>
                <a:lnTo>
                  <a:pt x="320573" y="3162"/>
                </a:lnTo>
                <a:lnTo>
                  <a:pt x="273278" y="12534"/>
                </a:lnTo>
                <a:lnTo>
                  <a:pt x="227914" y="27914"/>
                </a:lnTo>
                <a:lnTo>
                  <a:pt x="184950" y="49110"/>
                </a:lnTo>
                <a:lnTo>
                  <a:pt x="144881" y="75933"/>
                </a:lnTo>
                <a:lnTo>
                  <a:pt x="108204" y="108191"/>
                </a:lnTo>
                <a:lnTo>
                  <a:pt x="75946" y="144881"/>
                </a:lnTo>
                <a:lnTo>
                  <a:pt x="49110" y="184950"/>
                </a:lnTo>
                <a:lnTo>
                  <a:pt x="27914" y="227901"/>
                </a:lnTo>
                <a:lnTo>
                  <a:pt x="12534" y="273278"/>
                </a:lnTo>
                <a:lnTo>
                  <a:pt x="3162" y="320573"/>
                </a:lnTo>
                <a:lnTo>
                  <a:pt x="0" y="369316"/>
                </a:lnTo>
                <a:lnTo>
                  <a:pt x="3162" y="418058"/>
                </a:lnTo>
                <a:lnTo>
                  <a:pt x="12534" y="465353"/>
                </a:lnTo>
                <a:lnTo>
                  <a:pt x="27914" y="510730"/>
                </a:lnTo>
                <a:lnTo>
                  <a:pt x="49110" y="553681"/>
                </a:lnTo>
                <a:lnTo>
                  <a:pt x="75946" y="593750"/>
                </a:lnTo>
                <a:lnTo>
                  <a:pt x="108204" y="630440"/>
                </a:lnTo>
                <a:lnTo>
                  <a:pt x="144881" y="662686"/>
                </a:lnTo>
                <a:lnTo>
                  <a:pt x="184950" y="689521"/>
                </a:lnTo>
                <a:lnTo>
                  <a:pt x="227914" y="710717"/>
                </a:lnTo>
                <a:lnTo>
                  <a:pt x="273278" y="726097"/>
                </a:lnTo>
                <a:lnTo>
                  <a:pt x="320573" y="735469"/>
                </a:lnTo>
                <a:lnTo>
                  <a:pt x="369316" y="738632"/>
                </a:lnTo>
                <a:lnTo>
                  <a:pt x="418058" y="735469"/>
                </a:lnTo>
                <a:lnTo>
                  <a:pt x="465353" y="726097"/>
                </a:lnTo>
                <a:lnTo>
                  <a:pt x="510730" y="710717"/>
                </a:lnTo>
                <a:lnTo>
                  <a:pt x="553681" y="689521"/>
                </a:lnTo>
                <a:lnTo>
                  <a:pt x="593750" y="662686"/>
                </a:lnTo>
                <a:lnTo>
                  <a:pt x="630440" y="630440"/>
                </a:lnTo>
                <a:lnTo>
                  <a:pt x="662698" y="593750"/>
                </a:lnTo>
                <a:lnTo>
                  <a:pt x="689521" y="553681"/>
                </a:lnTo>
                <a:lnTo>
                  <a:pt x="710717" y="510730"/>
                </a:lnTo>
                <a:lnTo>
                  <a:pt x="726097" y="465353"/>
                </a:lnTo>
                <a:lnTo>
                  <a:pt x="735469" y="418058"/>
                </a:lnTo>
                <a:lnTo>
                  <a:pt x="738632" y="3693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3" name="object 20">
            <a:extLst>
              <a:ext uri="{FF2B5EF4-FFF2-40B4-BE49-F238E27FC236}">
                <a16:creationId xmlns:a16="http://schemas.microsoft.com/office/drawing/2014/main" id="{79BA14E5-9A71-2BEF-27DE-A41CE7C2B45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94389" y="9541809"/>
            <a:ext cx="12801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50" b="0" i="0" kern="1200">
                <a:solidFill>
                  <a:schemeClr val="bg1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67">
              <a:lnSpc>
                <a:spcPts val="640"/>
              </a:lnSpc>
              <a:spcBef>
                <a:spcPts val="63"/>
              </a:spcBef>
              <a:tabLst>
                <a:tab pos="574491" algn="l"/>
              </a:tabLst>
            </a:pPr>
            <a:r>
              <a:rPr lang="pt-BR" spc="-40"/>
              <a:t>F</a:t>
            </a:r>
            <a:r>
              <a:rPr lang="pt-BR" spc="175"/>
              <a:t> </a:t>
            </a:r>
            <a:r>
              <a:rPr lang="pt-BR" spc="65"/>
              <a:t>s</a:t>
            </a:r>
            <a:r>
              <a:rPr lang="pt-BR" spc="180"/>
              <a:t> </a:t>
            </a:r>
            <a:r>
              <a:rPr lang="pt-BR" spc="-20"/>
              <a:t>e</a:t>
            </a:r>
            <a:r>
              <a:rPr lang="pt-BR" spc="175"/>
              <a:t> </a:t>
            </a:r>
            <a:r>
              <a:rPr lang="pt-BR" spc="60"/>
              <a:t>c</a:t>
            </a:r>
            <a:r>
              <a:rPr lang="pt-BR" spc="180"/>
              <a:t> </a:t>
            </a:r>
            <a:r>
              <a:rPr lang="pt-BR" spc="5">
                <a:latin typeface="Trebuchet MS"/>
                <a:cs typeface="Trebuchet MS"/>
              </a:rPr>
              <a:t>-</a:t>
            </a:r>
            <a:r>
              <a:rPr lang="pt-BR" spc="190">
                <a:latin typeface="Trebuchet MS"/>
                <a:cs typeface="Trebuchet MS"/>
              </a:rPr>
              <a:t> </a:t>
            </a:r>
            <a:r>
              <a:rPr lang="pt-BR" spc="65"/>
              <a:t>s</a:t>
            </a:r>
            <a:r>
              <a:rPr lang="pt-BR" spc="175"/>
              <a:t> </a:t>
            </a:r>
            <a:r>
              <a:rPr lang="pt-BR" spc="65"/>
              <a:t>s	</a:t>
            </a:r>
            <a:r>
              <a:rPr lang="pt-BR" spc="15">
                <a:latin typeface="Trebuchet MS"/>
                <a:cs typeface="Trebuchet MS"/>
              </a:rPr>
              <a:t>2</a:t>
            </a:r>
            <a:r>
              <a:rPr lang="pt-BR" spc="160">
                <a:latin typeface="Trebuchet MS"/>
                <a:cs typeface="Trebuchet MS"/>
              </a:rPr>
              <a:t> </a:t>
            </a:r>
            <a:r>
              <a:rPr lang="pt-BR" spc="20">
                <a:latin typeface="Trebuchet MS"/>
                <a:cs typeface="Trebuchet MS"/>
              </a:rPr>
              <a:t>0</a:t>
            </a:r>
            <a:r>
              <a:rPr lang="pt-BR" spc="155">
                <a:latin typeface="Trebuchet MS"/>
                <a:cs typeface="Trebuchet MS"/>
              </a:rPr>
              <a:t> </a:t>
            </a:r>
            <a:r>
              <a:rPr lang="pt-BR" spc="15">
                <a:latin typeface="Trebuchet MS"/>
                <a:cs typeface="Trebuchet MS"/>
              </a:rPr>
              <a:t>2</a:t>
            </a:r>
            <a:r>
              <a:rPr lang="pt-BR" spc="160">
                <a:latin typeface="Trebuchet MS"/>
                <a:cs typeface="Trebuchet MS"/>
              </a:rPr>
              <a:t> </a:t>
            </a:r>
            <a:r>
              <a:rPr lang="pt-BR" spc="20">
                <a:latin typeface="Trebuchet MS"/>
                <a:cs typeface="Trebuchet MS"/>
              </a:rPr>
              <a:t>0</a:t>
            </a:r>
            <a:endParaRPr sz="600" spc="13">
              <a:latin typeface="Trebuchet MS"/>
              <a:cs typeface="Trebuchet MS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81C3EA18-7C6D-6F62-358C-560D2E318814}"/>
              </a:ext>
            </a:extLst>
          </p:cNvPr>
          <p:cNvSpPr txBox="1">
            <a:spLocks/>
          </p:cNvSpPr>
          <p:nvPr/>
        </p:nvSpPr>
        <p:spPr>
          <a:xfrm>
            <a:off x="1020354" y="936020"/>
            <a:ext cx="10151291" cy="623675"/>
          </a:xfrm>
          <a:prstGeom prst="rect">
            <a:avLst/>
          </a:prstGeom>
        </p:spPr>
        <p:txBody>
          <a:bodyPr vert="horz" wrap="square" lIns="0" tIns="8043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8467" algn="ctr">
              <a:spcBef>
                <a:spcPts val="63"/>
              </a:spcBef>
            </a:pPr>
            <a:r>
              <a:rPr lang="en-US" sz="4000" kern="0" spc="17">
                <a:solidFill>
                  <a:srgbClr val="FFFFFF"/>
                </a:solidFill>
                <a:latin typeface="Trebuchet MS"/>
                <a:cs typeface="Trebuchet MS"/>
              </a:rPr>
              <a:t>Part 2: Crack RSA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A51457-B342-36AF-C92A-FBE238DF7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020" y="1860058"/>
            <a:ext cx="9501959" cy="369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674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E5E01FFD-86B2-773E-450D-5123DA17EC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81C50"/>
          </a:solidFill>
        </p:spPr>
        <p:txBody>
          <a:bodyPr wrap="square" lIns="0" tIns="0" rIns="0" bIns="0" rtlCol="0"/>
          <a:lstStyle/>
          <a:p>
            <a:endParaRPr lang="en-US" sz="1200"/>
          </a:p>
        </p:txBody>
      </p:sp>
      <p:sp>
        <p:nvSpPr>
          <p:cNvPr id="2" name="object 2"/>
          <p:cNvSpPr/>
          <p:nvPr/>
        </p:nvSpPr>
        <p:spPr>
          <a:xfrm>
            <a:off x="439386" y="532908"/>
            <a:ext cx="492760" cy="492760"/>
          </a:xfrm>
          <a:custGeom>
            <a:avLst/>
            <a:gdLst/>
            <a:ahLst/>
            <a:cxnLst/>
            <a:rect l="l" t="t" r="r" b="b"/>
            <a:pathLst>
              <a:path w="739140" h="739140">
                <a:moveTo>
                  <a:pt x="589432" y="364909"/>
                </a:moveTo>
                <a:lnTo>
                  <a:pt x="587057" y="360616"/>
                </a:lnTo>
                <a:lnTo>
                  <a:pt x="582777" y="357771"/>
                </a:lnTo>
                <a:lnTo>
                  <a:pt x="484835" y="291604"/>
                </a:lnTo>
                <a:lnTo>
                  <a:pt x="478180" y="287324"/>
                </a:lnTo>
                <a:lnTo>
                  <a:pt x="469620" y="288759"/>
                </a:lnTo>
                <a:lnTo>
                  <a:pt x="464870" y="295414"/>
                </a:lnTo>
                <a:lnTo>
                  <a:pt x="460590" y="302082"/>
                </a:lnTo>
                <a:lnTo>
                  <a:pt x="462013" y="310642"/>
                </a:lnTo>
                <a:lnTo>
                  <a:pt x="468668" y="315404"/>
                </a:lnTo>
                <a:lnTo>
                  <a:pt x="528104" y="355384"/>
                </a:lnTo>
                <a:lnTo>
                  <a:pt x="149644" y="355384"/>
                </a:lnTo>
                <a:lnTo>
                  <a:pt x="149644" y="383946"/>
                </a:lnTo>
                <a:lnTo>
                  <a:pt x="528104" y="383946"/>
                </a:lnTo>
                <a:lnTo>
                  <a:pt x="468668" y="423926"/>
                </a:lnTo>
                <a:lnTo>
                  <a:pt x="462013" y="428205"/>
                </a:lnTo>
                <a:lnTo>
                  <a:pt x="460590" y="437248"/>
                </a:lnTo>
                <a:lnTo>
                  <a:pt x="464870" y="443915"/>
                </a:lnTo>
                <a:lnTo>
                  <a:pt x="467715" y="448195"/>
                </a:lnTo>
                <a:lnTo>
                  <a:pt x="471995" y="450100"/>
                </a:lnTo>
                <a:lnTo>
                  <a:pt x="479602" y="450100"/>
                </a:lnTo>
                <a:lnTo>
                  <a:pt x="583260" y="381558"/>
                </a:lnTo>
                <a:lnTo>
                  <a:pt x="589432" y="374421"/>
                </a:lnTo>
                <a:lnTo>
                  <a:pt x="589432" y="364909"/>
                </a:lnTo>
                <a:close/>
              </a:path>
              <a:path w="739140" h="739140">
                <a:moveTo>
                  <a:pt x="738632" y="369316"/>
                </a:moveTo>
                <a:lnTo>
                  <a:pt x="735469" y="320586"/>
                </a:lnTo>
                <a:lnTo>
                  <a:pt x="726097" y="273304"/>
                </a:lnTo>
                <a:lnTo>
                  <a:pt x="716495" y="245008"/>
                </a:lnTo>
                <a:lnTo>
                  <a:pt x="716495" y="369316"/>
                </a:lnTo>
                <a:lnTo>
                  <a:pt x="713511" y="415137"/>
                </a:lnTo>
                <a:lnTo>
                  <a:pt x="704697" y="459587"/>
                </a:lnTo>
                <a:lnTo>
                  <a:pt x="690219" y="502234"/>
                </a:lnTo>
                <a:lnTo>
                  <a:pt x="670293" y="542620"/>
                </a:lnTo>
                <a:lnTo>
                  <a:pt x="645083" y="580288"/>
                </a:lnTo>
                <a:lnTo>
                  <a:pt x="614794" y="614794"/>
                </a:lnTo>
                <a:lnTo>
                  <a:pt x="580288" y="645083"/>
                </a:lnTo>
                <a:lnTo>
                  <a:pt x="542620" y="670280"/>
                </a:lnTo>
                <a:lnTo>
                  <a:pt x="502246" y="690219"/>
                </a:lnTo>
                <a:lnTo>
                  <a:pt x="459600" y="704684"/>
                </a:lnTo>
                <a:lnTo>
                  <a:pt x="415137" y="713511"/>
                </a:lnTo>
                <a:lnTo>
                  <a:pt x="369316" y="716495"/>
                </a:lnTo>
                <a:lnTo>
                  <a:pt x="323494" y="713511"/>
                </a:lnTo>
                <a:lnTo>
                  <a:pt x="279044" y="704684"/>
                </a:lnTo>
                <a:lnTo>
                  <a:pt x="236397" y="690219"/>
                </a:lnTo>
                <a:lnTo>
                  <a:pt x="196011" y="670280"/>
                </a:lnTo>
                <a:lnTo>
                  <a:pt x="158343" y="645083"/>
                </a:lnTo>
                <a:lnTo>
                  <a:pt x="123850" y="614794"/>
                </a:lnTo>
                <a:lnTo>
                  <a:pt x="93560" y="580288"/>
                </a:lnTo>
                <a:lnTo>
                  <a:pt x="68351" y="542620"/>
                </a:lnTo>
                <a:lnTo>
                  <a:pt x="48412" y="502234"/>
                </a:lnTo>
                <a:lnTo>
                  <a:pt x="33947" y="459587"/>
                </a:lnTo>
                <a:lnTo>
                  <a:pt x="25120" y="415137"/>
                </a:lnTo>
                <a:lnTo>
                  <a:pt x="22148" y="369316"/>
                </a:lnTo>
                <a:lnTo>
                  <a:pt x="25120" y="323494"/>
                </a:lnTo>
                <a:lnTo>
                  <a:pt x="33947" y="279044"/>
                </a:lnTo>
                <a:lnTo>
                  <a:pt x="48412" y="236397"/>
                </a:lnTo>
                <a:lnTo>
                  <a:pt x="68351" y="196011"/>
                </a:lnTo>
                <a:lnTo>
                  <a:pt x="93560" y="158343"/>
                </a:lnTo>
                <a:lnTo>
                  <a:pt x="123850" y="123837"/>
                </a:lnTo>
                <a:lnTo>
                  <a:pt x="158343" y="93548"/>
                </a:lnTo>
                <a:lnTo>
                  <a:pt x="196011" y="68351"/>
                </a:lnTo>
                <a:lnTo>
                  <a:pt x="236397" y="48412"/>
                </a:lnTo>
                <a:lnTo>
                  <a:pt x="279044" y="33947"/>
                </a:lnTo>
                <a:lnTo>
                  <a:pt x="323494" y="25120"/>
                </a:lnTo>
                <a:lnTo>
                  <a:pt x="369316" y="22136"/>
                </a:lnTo>
                <a:lnTo>
                  <a:pt x="415137" y="25120"/>
                </a:lnTo>
                <a:lnTo>
                  <a:pt x="459600" y="33947"/>
                </a:lnTo>
                <a:lnTo>
                  <a:pt x="502246" y="48412"/>
                </a:lnTo>
                <a:lnTo>
                  <a:pt x="542620" y="68351"/>
                </a:lnTo>
                <a:lnTo>
                  <a:pt x="580288" y="93548"/>
                </a:lnTo>
                <a:lnTo>
                  <a:pt x="614794" y="123837"/>
                </a:lnTo>
                <a:lnTo>
                  <a:pt x="645083" y="158343"/>
                </a:lnTo>
                <a:lnTo>
                  <a:pt x="670293" y="196011"/>
                </a:lnTo>
                <a:lnTo>
                  <a:pt x="690219" y="236397"/>
                </a:lnTo>
                <a:lnTo>
                  <a:pt x="704697" y="279044"/>
                </a:lnTo>
                <a:lnTo>
                  <a:pt x="713511" y="323494"/>
                </a:lnTo>
                <a:lnTo>
                  <a:pt x="716495" y="369316"/>
                </a:lnTo>
                <a:lnTo>
                  <a:pt x="716495" y="245008"/>
                </a:lnTo>
                <a:lnTo>
                  <a:pt x="689521" y="185013"/>
                </a:lnTo>
                <a:lnTo>
                  <a:pt x="662698" y="144932"/>
                </a:lnTo>
                <a:lnTo>
                  <a:pt x="630440" y="108191"/>
                </a:lnTo>
                <a:lnTo>
                  <a:pt x="593750" y="75933"/>
                </a:lnTo>
                <a:lnTo>
                  <a:pt x="553681" y="49110"/>
                </a:lnTo>
                <a:lnTo>
                  <a:pt x="510730" y="27914"/>
                </a:lnTo>
                <a:lnTo>
                  <a:pt x="465353" y="12534"/>
                </a:lnTo>
                <a:lnTo>
                  <a:pt x="418058" y="3162"/>
                </a:lnTo>
                <a:lnTo>
                  <a:pt x="369316" y="0"/>
                </a:lnTo>
                <a:lnTo>
                  <a:pt x="320573" y="3162"/>
                </a:lnTo>
                <a:lnTo>
                  <a:pt x="273278" y="12534"/>
                </a:lnTo>
                <a:lnTo>
                  <a:pt x="227914" y="27914"/>
                </a:lnTo>
                <a:lnTo>
                  <a:pt x="184950" y="49110"/>
                </a:lnTo>
                <a:lnTo>
                  <a:pt x="144881" y="75933"/>
                </a:lnTo>
                <a:lnTo>
                  <a:pt x="108204" y="108191"/>
                </a:lnTo>
                <a:lnTo>
                  <a:pt x="75946" y="144881"/>
                </a:lnTo>
                <a:lnTo>
                  <a:pt x="49110" y="184950"/>
                </a:lnTo>
                <a:lnTo>
                  <a:pt x="27914" y="227901"/>
                </a:lnTo>
                <a:lnTo>
                  <a:pt x="12534" y="273278"/>
                </a:lnTo>
                <a:lnTo>
                  <a:pt x="3162" y="320573"/>
                </a:lnTo>
                <a:lnTo>
                  <a:pt x="0" y="369316"/>
                </a:lnTo>
                <a:lnTo>
                  <a:pt x="3162" y="418058"/>
                </a:lnTo>
                <a:lnTo>
                  <a:pt x="12534" y="465353"/>
                </a:lnTo>
                <a:lnTo>
                  <a:pt x="27914" y="510730"/>
                </a:lnTo>
                <a:lnTo>
                  <a:pt x="49110" y="553681"/>
                </a:lnTo>
                <a:lnTo>
                  <a:pt x="75946" y="593750"/>
                </a:lnTo>
                <a:lnTo>
                  <a:pt x="108204" y="630440"/>
                </a:lnTo>
                <a:lnTo>
                  <a:pt x="144881" y="662686"/>
                </a:lnTo>
                <a:lnTo>
                  <a:pt x="184950" y="689521"/>
                </a:lnTo>
                <a:lnTo>
                  <a:pt x="227914" y="710717"/>
                </a:lnTo>
                <a:lnTo>
                  <a:pt x="273278" y="726097"/>
                </a:lnTo>
                <a:lnTo>
                  <a:pt x="320573" y="735469"/>
                </a:lnTo>
                <a:lnTo>
                  <a:pt x="369316" y="738632"/>
                </a:lnTo>
                <a:lnTo>
                  <a:pt x="418058" y="735469"/>
                </a:lnTo>
                <a:lnTo>
                  <a:pt x="465353" y="726097"/>
                </a:lnTo>
                <a:lnTo>
                  <a:pt x="510730" y="710717"/>
                </a:lnTo>
                <a:lnTo>
                  <a:pt x="553681" y="689521"/>
                </a:lnTo>
                <a:lnTo>
                  <a:pt x="593750" y="662686"/>
                </a:lnTo>
                <a:lnTo>
                  <a:pt x="630440" y="630440"/>
                </a:lnTo>
                <a:lnTo>
                  <a:pt x="662698" y="593750"/>
                </a:lnTo>
                <a:lnTo>
                  <a:pt x="689521" y="553681"/>
                </a:lnTo>
                <a:lnTo>
                  <a:pt x="710717" y="510730"/>
                </a:lnTo>
                <a:lnTo>
                  <a:pt x="726097" y="465353"/>
                </a:lnTo>
                <a:lnTo>
                  <a:pt x="735469" y="418058"/>
                </a:lnTo>
                <a:lnTo>
                  <a:pt x="738632" y="3693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3" name="object 20">
            <a:extLst>
              <a:ext uri="{FF2B5EF4-FFF2-40B4-BE49-F238E27FC236}">
                <a16:creationId xmlns:a16="http://schemas.microsoft.com/office/drawing/2014/main" id="{79BA14E5-9A71-2BEF-27DE-A41CE7C2B45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94389" y="9541809"/>
            <a:ext cx="12801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50" b="0" i="0" kern="1200">
                <a:solidFill>
                  <a:schemeClr val="bg1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67">
              <a:lnSpc>
                <a:spcPts val="640"/>
              </a:lnSpc>
              <a:spcBef>
                <a:spcPts val="63"/>
              </a:spcBef>
              <a:tabLst>
                <a:tab pos="574491" algn="l"/>
              </a:tabLst>
            </a:pPr>
            <a:r>
              <a:rPr lang="pt-BR" spc="-40"/>
              <a:t>F</a:t>
            </a:r>
            <a:r>
              <a:rPr lang="pt-BR" spc="175"/>
              <a:t> </a:t>
            </a:r>
            <a:r>
              <a:rPr lang="pt-BR" spc="65"/>
              <a:t>s</a:t>
            </a:r>
            <a:r>
              <a:rPr lang="pt-BR" spc="180"/>
              <a:t> </a:t>
            </a:r>
            <a:r>
              <a:rPr lang="pt-BR" spc="-20"/>
              <a:t>e</a:t>
            </a:r>
            <a:r>
              <a:rPr lang="pt-BR" spc="175"/>
              <a:t> </a:t>
            </a:r>
            <a:r>
              <a:rPr lang="pt-BR" spc="60"/>
              <a:t>c</a:t>
            </a:r>
            <a:r>
              <a:rPr lang="pt-BR" spc="180"/>
              <a:t> </a:t>
            </a:r>
            <a:r>
              <a:rPr lang="pt-BR" spc="5">
                <a:latin typeface="Trebuchet MS"/>
                <a:cs typeface="Trebuchet MS"/>
              </a:rPr>
              <a:t>-</a:t>
            </a:r>
            <a:r>
              <a:rPr lang="pt-BR" spc="190">
                <a:latin typeface="Trebuchet MS"/>
                <a:cs typeface="Trebuchet MS"/>
              </a:rPr>
              <a:t> </a:t>
            </a:r>
            <a:r>
              <a:rPr lang="pt-BR" spc="65"/>
              <a:t>s</a:t>
            </a:r>
            <a:r>
              <a:rPr lang="pt-BR" spc="175"/>
              <a:t> </a:t>
            </a:r>
            <a:r>
              <a:rPr lang="pt-BR" spc="65"/>
              <a:t>s	</a:t>
            </a:r>
            <a:r>
              <a:rPr lang="pt-BR" spc="15">
                <a:latin typeface="Trebuchet MS"/>
                <a:cs typeface="Trebuchet MS"/>
              </a:rPr>
              <a:t>2</a:t>
            </a:r>
            <a:r>
              <a:rPr lang="pt-BR" spc="160">
                <a:latin typeface="Trebuchet MS"/>
                <a:cs typeface="Trebuchet MS"/>
              </a:rPr>
              <a:t> </a:t>
            </a:r>
            <a:r>
              <a:rPr lang="pt-BR" spc="20">
                <a:latin typeface="Trebuchet MS"/>
                <a:cs typeface="Trebuchet MS"/>
              </a:rPr>
              <a:t>0</a:t>
            </a:r>
            <a:r>
              <a:rPr lang="pt-BR" spc="155">
                <a:latin typeface="Trebuchet MS"/>
                <a:cs typeface="Trebuchet MS"/>
              </a:rPr>
              <a:t> </a:t>
            </a:r>
            <a:r>
              <a:rPr lang="pt-BR" spc="15">
                <a:latin typeface="Trebuchet MS"/>
                <a:cs typeface="Trebuchet MS"/>
              </a:rPr>
              <a:t>2</a:t>
            </a:r>
            <a:r>
              <a:rPr lang="pt-BR" spc="160">
                <a:latin typeface="Trebuchet MS"/>
                <a:cs typeface="Trebuchet MS"/>
              </a:rPr>
              <a:t> </a:t>
            </a:r>
            <a:r>
              <a:rPr lang="pt-BR" spc="20">
                <a:latin typeface="Trebuchet MS"/>
                <a:cs typeface="Trebuchet MS"/>
              </a:rPr>
              <a:t>0</a:t>
            </a:r>
            <a:endParaRPr sz="600" spc="13">
              <a:latin typeface="Trebuchet MS"/>
              <a:cs typeface="Trebuchet MS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81C3EA18-7C6D-6F62-358C-560D2E318814}"/>
              </a:ext>
            </a:extLst>
          </p:cNvPr>
          <p:cNvSpPr txBox="1">
            <a:spLocks/>
          </p:cNvSpPr>
          <p:nvPr/>
        </p:nvSpPr>
        <p:spPr>
          <a:xfrm>
            <a:off x="1020354" y="2488785"/>
            <a:ext cx="10151291" cy="1880429"/>
          </a:xfrm>
          <a:prstGeom prst="rect">
            <a:avLst/>
          </a:prstGeom>
        </p:spPr>
        <p:txBody>
          <a:bodyPr vert="horz" wrap="square" lIns="0" tIns="8043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8467" algn="ctr">
              <a:spcBef>
                <a:spcPts val="63"/>
              </a:spcBef>
            </a:pPr>
            <a:r>
              <a:rPr lang="en-US" sz="4000" kern="0" spc="17" dirty="0">
                <a:solidFill>
                  <a:srgbClr val="FFFFFF"/>
                </a:solidFill>
                <a:latin typeface="Trebuchet MS"/>
                <a:cs typeface="Trebuchet MS"/>
              </a:rPr>
              <a:t>IF INTERESTED, TRY OUT THE EXERCISES</a:t>
            </a:r>
          </a:p>
          <a:p>
            <a:pPr marL="8467" algn="ctr">
              <a:spcBef>
                <a:spcPts val="63"/>
              </a:spcBef>
            </a:pPr>
            <a:r>
              <a:rPr lang="en-US" sz="4000" kern="0" spc="17" dirty="0">
                <a:solidFill>
                  <a:srgbClr val="FFFFFF"/>
                </a:solidFill>
                <a:latin typeface="Trebuchet MS"/>
                <a:cs typeface="Trebuchet MS"/>
              </a:rPr>
              <a:t>Challenge 2 – Medium</a:t>
            </a:r>
          </a:p>
          <a:p>
            <a:pPr marL="8467" algn="ctr">
              <a:spcBef>
                <a:spcPts val="63"/>
              </a:spcBef>
            </a:pPr>
            <a:r>
              <a:rPr lang="en-US" sz="4000" kern="0" spc="17" dirty="0">
                <a:solidFill>
                  <a:srgbClr val="FFFFFF"/>
                </a:solidFill>
                <a:latin typeface="Trebuchet MS"/>
                <a:cs typeface="Trebuchet MS"/>
              </a:rPr>
              <a:t>Challenge 3 - Hard</a:t>
            </a: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7B502448-7C9A-84A9-BB7F-D991785D4784}"/>
              </a:ext>
            </a:extLst>
          </p:cNvPr>
          <p:cNvSpPr txBox="1"/>
          <p:nvPr/>
        </p:nvSpPr>
        <p:spPr>
          <a:xfrm>
            <a:off x="1062225" y="4990005"/>
            <a:ext cx="10067547" cy="169704"/>
          </a:xfrm>
          <a:prstGeom prst="rect">
            <a:avLst/>
          </a:prstGeom>
        </p:spPr>
        <p:txBody>
          <a:bodyPr vert="horz" wrap="square" lIns="0" tIns="8043" rIns="0" bIns="0" rtlCol="0">
            <a:spAutoFit/>
          </a:bodyPr>
          <a:lstStyle/>
          <a:p>
            <a:pPr marL="8467">
              <a:spcBef>
                <a:spcPts val="63"/>
              </a:spcBef>
            </a:pPr>
            <a:r>
              <a:rPr lang="en-US" sz="1050" b="1" spc="-13" dirty="0">
                <a:solidFill>
                  <a:srgbClr val="FFFFFF"/>
                </a:solidFill>
                <a:latin typeface="Trebuchet MS"/>
                <a:cs typeface="Trebuchet MS"/>
              </a:rPr>
              <a:t>H I N T : A L </a:t>
            </a:r>
            <a:r>
              <a:rPr lang="en-US" sz="1050" b="1" spc="-13" dirty="0" err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lang="en-US" sz="1050" b="1" spc="-13" dirty="0">
                <a:solidFill>
                  <a:srgbClr val="FFFFFF"/>
                </a:solidFill>
                <a:latin typeface="Trebuchet MS"/>
                <a:cs typeface="Trebuchet MS"/>
              </a:rPr>
              <a:t>    C H A L </a:t>
            </a:r>
            <a:r>
              <a:rPr lang="en-US" sz="1050" b="1" spc="-13" dirty="0" err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lang="en-US" sz="1050" b="1" spc="-13" dirty="0">
                <a:solidFill>
                  <a:srgbClr val="FFFFFF"/>
                </a:solidFill>
                <a:latin typeface="Trebuchet MS"/>
                <a:cs typeface="Trebuchet MS"/>
              </a:rPr>
              <a:t> E N G E S    A R E     C O V E R E D    O R    M E N T I O N E D    I N    T H I S    </a:t>
            </a:r>
            <a:r>
              <a:rPr lang="en-US" sz="1050" b="1" spc="-13" dirty="0" err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lang="en-US" sz="1050" b="1" spc="-13" dirty="0">
                <a:solidFill>
                  <a:srgbClr val="FFFFFF"/>
                </a:solidFill>
                <a:latin typeface="Trebuchet MS"/>
                <a:cs typeface="Trebuchet MS"/>
              </a:rPr>
              <a:t> E S </a:t>
            </a:r>
            <a:r>
              <a:rPr lang="en-US" sz="1050" b="1" spc="-13" dirty="0" err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lang="en-US" sz="1050" b="1" spc="-13" dirty="0">
                <a:solidFill>
                  <a:srgbClr val="FFFFFF"/>
                </a:solidFill>
                <a:latin typeface="Trebuchet MS"/>
                <a:cs typeface="Trebuchet MS"/>
              </a:rPr>
              <a:t> I O N</a:t>
            </a:r>
            <a:endParaRPr sz="105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3644990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E5E01FFD-86B2-773E-450D-5123DA17EC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81C50"/>
          </a:solidFill>
        </p:spPr>
        <p:txBody>
          <a:bodyPr wrap="square" lIns="0" tIns="0" rIns="0" bIns="0" rtlCol="0"/>
          <a:lstStyle/>
          <a:p>
            <a:endParaRPr lang="en-US" sz="1200"/>
          </a:p>
        </p:txBody>
      </p:sp>
      <p:sp>
        <p:nvSpPr>
          <p:cNvPr id="2" name="object 2"/>
          <p:cNvSpPr/>
          <p:nvPr/>
        </p:nvSpPr>
        <p:spPr>
          <a:xfrm>
            <a:off x="439386" y="532908"/>
            <a:ext cx="492760" cy="492760"/>
          </a:xfrm>
          <a:custGeom>
            <a:avLst/>
            <a:gdLst/>
            <a:ahLst/>
            <a:cxnLst/>
            <a:rect l="l" t="t" r="r" b="b"/>
            <a:pathLst>
              <a:path w="739140" h="739140">
                <a:moveTo>
                  <a:pt x="589432" y="364909"/>
                </a:moveTo>
                <a:lnTo>
                  <a:pt x="587057" y="360616"/>
                </a:lnTo>
                <a:lnTo>
                  <a:pt x="582777" y="357771"/>
                </a:lnTo>
                <a:lnTo>
                  <a:pt x="484835" y="291604"/>
                </a:lnTo>
                <a:lnTo>
                  <a:pt x="478180" y="287324"/>
                </a:lnTo>
                <a:lnTo>
                  <a:pt x="469620" y="288759"/>
                </a:lnTo>
                <a:lnTo>
                  <a:pt x="464870" y="295414"/>
                </a:lnTo>
                <a:lnTo>
                  <a:pt x="460590" y="302082"/>
                </a:lnTo>
                <a:lnTo>
                  <a:pt x="462013" y="310642"/>
                </a:lnTo>
                <a:lnTo>
                  <a:pt x="468668" y="315404"/>
                </a:lnTo>
                <a:lnTo>
                  <a:pt x="528104" y="355384"/>
                </a:lnTo>
                <a:lnTo>
                  <a:pt x="149644" y="355384"/>
                </a:lnTo>
                <a:lnTo>
                  <a:pt x="149644" y="383946"/>
                </a:lnTo>
                <a:lnTo>
                  <a:pt x="528104" y="383946"/>
                </a:lnTo>
                <a:lnTo>
                  <a:pt x="468668" y="423926"/>
                </a:lnTo>
                <a:lnTo>
                  <a:pt x="462013" y="428205"/>
                </a:lnTo>
                <a:lnTo>
                  <a:pt x="460590" y="437248"/>
                </a:lnTo>
                <a:lnTo>
                  <a:pt x="464870" y="443915"/>
                </a:lnTo>
                <a:lnTo>
                  <a:pt x="467715" y="448195"/>
                </a:lnTo>
                <a:lnTo>
                  <a:pt x="471995" y="450100"/>
                </a:lnTo>
                <a:lnTo>
                  <a:pt x="479602" y="450100"/>
                </a:lnTo>
                <a:lnTo>
                  <a:pt x="583260" y="381558"/>
                </a:lnTo>
                <a:lnTo>
                  <a:pt x="589432" y="374421"/>
                </a:lnTo>
                <a:lnTo>
                  <a:pt x="589432" y="364909"/>
                </a:lnTo>
                <a:close/>
              </a:path>
              <a:path w="739140" h="739140">
                <a:moveTo>
                  <a:pt x="738632" y="369316"/>
                </a:moveTo>
                <a:lnTo>
                  <a:pt x="735469" y="320586"/>
                </a:lnTo>
                <a:lnTo>
                  <a:pt x="726097" y="273304"/>
                </a:lnTo>
                <a:lnTo>
                  <a:pt x="716495" y="245008"/>
                </a:lnTo>
                <a:lnTo>
                  <a:pt x="716495" y="369316"/>
                </a:lnTo>
                <a:lnTo>
                  <a:pt x="713511" y="415137"/>
                </a:lnTo>
                <a:lnTo>
                  <a:pt x="704697" y="459587"/>
                </a:lnTo>
                <a:lnTo>
                  <a:pt x="690219" y="502234"/>
                </a:lnTo>
                <a:lnTo>
                  <a:pt x="670293" y="542620"/>
                </a:lnTo>
                <a:lnTo>
                  <a:pt x="645083" y="580288"/>
                </a:lnTo>
                <a:lnTo>
                  <a:pt x="614794" y="614794"/>
                </a:lnTo>
                <a:lnTo>
                  <a:pt x="580288" y="645083"/>
                </a:lnTo>
                <a:lnTo>
                  <a:pt x="542620" y="670280"/>
                </a:lnTo>
                <a:lnTo>
                  <a:pt x="502246" y="690219"/>
                </a:lnTo>
                <a:lnTo>
                  <a:pt x="459600" y="704684"/>
                </a:lnTo>
                <a:lnTo>
                  <a:pt x="415137" y="713511"/>
                </a:lnTo>
                <a:lnTo>
                  <a:pt x="369316" y="716495"/>
                </a:lnTo>
                <a:lnTo>
                  <a:pt x="323494" y="713511"/>
                </a:lnTo>
                <a:lnTo>
                  <a:pt x="279044" y="704684"/>
                </a:lnTo>
                <a:lnTo>
                  <a:pt x="236397" y="690219"/>
                </a:lnTo>
                <a:lnTo>
                  <a:pt x="196011" y="670280"/>
                </a:lnTo>
                <a:lnTo>
                  <a:pt x="158343" y="645083"/>
                </a:lnTo>
                <a:lnTo>
                  <a:pt x="123850" y="614794"/>
                </a:lnTo>
                <a:lnTo>
                  <a:pt x="93560" y="580288"/>
                </a:lnTo>
                <a:lnTo>
                  <a:pt x="68351" y="542620"/>
                </a:lnTo>
                <a:lnTo>
                  <a:pt x="48412" y="502234"/>
                </a:lnTo>
                <a:lnTo>
                  <a:pt x="33947" y="459587"/>
                </a:lnTo>
                <a:lnTo>
                  <a:pt x="25120" y="415137"/>
                </a:lnTo>
                <a:lnTo>
                  <a:pt x="22148" y="369316"/>
                </a:lnTo>
                <a:lnTo>
                  <a:pt x="25120" y="323494"/>
                </a:lnTo>
                <a:lnTo>
                  <a:pt x="33947" y="279044"/>
                </a:lnTo>
                <a:lnTo>
                  <a:pt x="48412" y="236397"/>
                </a:lnTo>
                <a:lnTo>
                  <a:pt x="68351" y="196011"/>
                </a:lnTo>
                <a:lnTo>
                  <a:pt x="93560" y="158343"/>
                </a:lnTo>
                <a:lnTo>
                  <a:pt x="123850" y="123837"/>
                </a:lnTo>
                <a:lnTo>
                  <a:pt x="158343" y="93548"/>
                </a:lnTo>
                <a:lnTo>
                  <a:pt x="196011" y="68351"/>
                </a:lnTo>
                <a:lnTo>
                  <a:pt x="236397" y="48412"/>
                </a:lnTo>
                <a:lnTo>
                  <a:pt x="279044" y="33947"/>
                </a:lnTo>
                <a:lnTo>
                  <a:pt x="323494" y="25120"/>
                </a:lnTo>
                <a:lnTo>
                  <a:pt x="369316" y="22136"/>
                </a:lnTo>
                <a:lnTo>
                  <a:pt x="415137" y="25120"/>
                </a:lnTo>
                <a:lnTo>
                  <a:pt x="459600" y="33947"/>
                </a:lnTo>
                <a:lnTo>
                  <a:pt x="502246" y="48412"/>
                </a:lnTo>
                <a:lnTo>
                  <a:pt x="542620" y="68351"/>
                </a:lnTo>
                <a:lnTo>
                  <a:pt x="580288" y="93548"/>
                </a:lnTo>
                <a:lnTo>
                  <a:pt x="614794" y="123837"/>
                </a:lnTo>
                <a:lnTo>
                  <a:pt x="645083" y="158343"/>
                </a:lnTo>
                <a:lnTo>
                  <a:pt x="670293" y="196011"/>
                </a:lnTo>
                <a:lnTo>
                  <a:pt x="690219" y="236397"/>
                </a:lnTo>
                <a:lnTo>
                  <a:pt x="704697" y="279044"/>
                </a:lnTo>
                <a:lnTo>
                  <a:pt x="713511" y="323494"/>
                </a:lnTo>
                <a:lnTo>
                  <a:pt x="716495" y="369316"/>
                </a:lnTo>
                <a:lnTo>
                  <a:pt x="716495" y="245008"/>
                </a:lnTo>
                <a:lnTo>
                  <a:pt x="689521" y="185013"/>
                </a:lnTo>
                <a:lnTo>
                  <a:pt x="662698" y="144932"/>
                </a:lnTo>
                <a:lnTo>
                  <a:pt x="630440" y="108191"/>
                </a:lnTo>
                <a:lnTo>
                  <a:pt x="593750" y="75933"/>
                </a:lnTo>
                <a:lnTo>
                  <a:pt x="553681" y="49110"/>
                </a:lnTo>
                <a:lnTo>
                  <a:pt x="510730" y="27914"/>
                </a:lnTo>
                <a:lnTo>
                  <a:pt x="465353" y="12534"/>
                </a:lnTo>
                <a:lnTo>
                  <a:pt x="418058" y="3162"/>
                </a:lnTo>
                <a:lnTo>
                  <a:pt x="369316" y="0"/>
                </a:lnTo>
                <a:lnTo>
                  <a:pt x="320573" y="3162"/>
                </a:lnTo>
                <a:lnTo>
                  <a:pt x="273278" y="12534"/>
                </a:lnTo>
                <a:lnTo>
                  <a:pt x="227914" y="27914"/>
                </a:lnTo>
                <a:lnTo>
                  <a:pt x="184950" y="49110"/>
                </a:lnTo>
                <a:lnTo>
                  <a:pt x="144881" y="75933"/>
                </a:lnTo>
                <a:lnTo>
                  <a:pt x="108204" y="108191"/>
                </a:lnTo>
                <a:lnTo>
                  <a:pt x="75946" y="144881"/>
                </a:lnTo>
                <a:lnTo>
                  <a:pt x="49110" y="184950"/>
                </a:lnTo>
                <a:lnTo>
                  <a:pt x="27914" y="227901"/>
                </a:lnTo>
                <a:lnTo>
                  <a:pt x="12534" y="273278"/>
                </a:lnTo>
                <a:lnTo>
                  <a:pt x="3162" y="320573"/>
                </a:lnTo>
                <a:lnTo>
                  <a:pt x="0" y="369316"/>
                </a:lnTo>
                <a:lnTo>
                  <a:pt x="3162" y="418058"/>
                </a:lnTo>
                <a:lnTo>
                  <a:pt x="12534" y="465353"/>
                </a:lnTo>
                <a:lnTo>
                  <a:pt x="27914" y="510730"/>
                </a:lnTo>
                <a:lnTo>
                  <a:pt x="49110" y="553681"/>
                </a:lnTo>
                <a:lnTo>
                  <a:pt x="75946" y="593750"/>
                </a:lnTo>
                <a:lnTo>
                  <a:pt x="108204" y="630440"/>
                </a:lnTo>
                <a:lnTo>
                  <a:pt x="144881" y="662686"/>
                </a:lnTo>
                <a:lnTo>
                  <a:pt x="184950" y="689521"/>
                </a:lnTo>
                <a:lnTo>
                  <a:pt x="227914" y="710717"/>
                </a:lnTo>
                <a:lnTo>
                  <a:pt x="273278" y="726097"/>
                </a:lnTo>
                <a:lnTo>
                  <a:pt x="320573" y="735469"/>
                </a:lnTo>
                <a:lnTo>
                  <a:pt x="369316" y="738632"/>
                </a:lnTo>
                <a:lnTo>
                  <a:pt x="418058" y="735469"/>
                </a:lnTo>
                <a:lnTo>
                  <a:pt x="465353" y="726097"/>
                </a:lnTo>
                <a:lnTo>
                  <a:pt x="510730" y="710717"/>
                </a:lnTo>
                <a:lnTo>
                  <a:pt x="553681" y="689521"/>
                </a:lnTo>
                <a:lnTo>
                  <a:pt x="593750" y="662686"/>
                </a:lnTo>
                <a:lnTo>
                  <a:pt x="630440" y="630440"/>
                </a:lnTo>
                <a:lnTo>
                  <a:pt x="662698" y="593750"/>
                </a:lnTo>
                <a:lnTo>
                  <a:pt x="689521" y="553681"/>
                </a:lnTo>
                <a:lnTo>
                  <a:pt x="710717" y="510730"/>
                </a:lnTo>
                <a:lnTo>
                  <a:pt x="726097" y="465353"/>
                </a:lnTo>
                <a:lnTo>
                  <a:pt x="735469" y="418058"/>
                </a:lnTo>
                <a:lnTo>
                  <a:pt x="738632" y="3693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3" name="object 20">
            <a:extLst>
              <a:ext uri="{FF2B5EF4-FFF2-40B4-BE49-F238E27FC236}">
                <a16:creationId xmlns:a16="http://schemas.microsoft.com/office/drawing/2014/main" id="{79BA14E5-9A71-2BEF-27DE-A41CE7C2B45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94389" y="9541809"/>
            <a:ext cx="12801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50" b="0" i="0" kern="1200">
                <a:solidFill>
                  <a:schemeClr val="bg1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67">
              <a:lnSpc>
                <a:spcPts val="640"/>
              </a:lnSpc>
              <a:spcBef>
                <a:spcPts val="63"/>
              </a:spcBef>
              <a:tabLst>
                <a:tab pos="574491" algn="l"/>
              </a:tabLst>
            </a:pPr>
            <a:r>
              <a:rPr lang="pt-BR" spc="-40"/>
              <a:t>F</a:t>
            </a:r>
            <a:r>
              <a:rPr lang="pt-BR" spc="175"/>
              <a:t> </a:t>
            </a:r>
            <a:r>
              <a:rPr lang="pt-BR" spc="65"/>
              <a:t>s</a:t>
            </a:r>
            <a:r>
              <a:rPr lang="pt-BR" spc="180"/>
              <a:t> </a:t>
            </a:r>
            <a:r>
              <a:rPr lang="pt-BR" spc="-20"/>
              <a:t>e</a:t>
            </a:r>
            <a:r>
              <a:rPr lang="pt-BR" spc="175"/>
              <a:t> </a:t>
            </a:r>
            <a:r>
              <a:rPr lang="pt-BR" spc="60"/>
              <a:t>c</a:t>
            </a:r>
            <a:r>
              <a:rPr lang="pt-BR" spc="180"/>
              <a:t> </a:t>
            </a:r>
            <a:r>
              <a:rPr lang="pt-BR" spc="5">
                <a:latin typeface="Trebuchet MS"/>
                <a:cs typeface="Trebuchet MS"/>
              </a:rPr>
              <a:t>-</a:t>
            </a:r>
            <a:r>
              <a:rPr lang="pt-BR" spc="190">
                <a:latin typeface="Trebuchet MS"/>
                <a:cs typeface="Trebuchet MS"/>
              </a:rPr>
              <a:t> </a:t>
            </a:r>
            <a:r>
              <a:rPr lang="pt-BR" spc="65"/>
              <a:t>s</a:t>
            </a:r>
            <a:r>
              <a:rPr lang="pt-BR" spc="175"/>
              <a:t> </a:t>
            </a:r>
            <a:r>
              <a:rPr lang="pt-BR" spc="65"/>
              <a:t>s	</a:t>
            </a:r>
            <a:r>
              <a:rPr lang="pt-BR" spc="15">
                <a:latin typeface="Trebuchet MS"/>
                <a:cs typeface="Trebuchet MS"/>
              </a:rPr>
              <a:t>2</a:t>
            </a:r>
            <a:r>
              <a:rPr lang="pt-BR" spc="160">
                <a:latin typeface="Trebuchet MS"/>
                <a:cs typeface="Trebuchet MS"/>
              </a:rPr>
              <a:t> </a:t>
            </a:r>
            <a:r>
              <a:rPr lang="pt-BR" spc="20">
                <a:latin typeface="Trebuchet MS"/>
                <a:cs typeface="Trebuchet MS"/>
              </a:rPr>
              <a:t>0</a:t>
            </a:r>
            <a:r>
              <a:rPr lang="pt-BR" spc="155">
                <a:latin typeface="Trebuchet MS"/>
                <a:cs typeface="Trebuchet MS"/>
              </a:rPr>
              <a:t> </a:t>
            </a:r>
            <a:r>
              <a:rPr lang="pt-BR" spc="15">
                <a:latin typeface="Trebuchet MS"/>
                <a:cs typeface="Trebuchet MS"/>
              </a:rPr>
              <a:t>2</a:t>
            </a:r>
            <a:r>
              <a:rPr lang="pt-BR" spc="160">
                <a:latin typeface="Trebuchet MS"/>
                <a:cs typeface="Trebuchet MS"/>
              </a:rPr>
              <a:t> </a:t>
            </a:r>
            <a:r>
              <a:rPr lang="pt-BR" spc="20">
                <a:latin typeface="Trebuchet MS"/>
                <a:cs typeface="Trebuchet MS"/>
              </a:rPr>
              <a:t>0</a:t>
            </a:r>
            <a:endParaRPr sz="600" spc="13">
              <a:latin typeface="Trebuchet MS"/>
              <a:cs typeface="Trebuchet MS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81C3EA18-7C6D-6F62-358C-560D2E318814}"/>
              </a:ext>
            </a:extLst>
          </p:cNvPr>
          <p:cNvSpPr txBox="1">
            <a:spLocks/>
          </p:cNvSpPr>
          <p:nvPr/>
        </p:nvSpPr>
        <p:spPr>
          <a:xfrm>
            <a:off x="932146" y="606339"/>
            <a:ext cx="10151291" cy="623675"/>
          </a:xfrm>
          <a:prstGeom prst="rect">
            <a:avLst/>
          </a:prstGeom>
        </p:spPr>
        <p:txBody>
          <a:bodyPr vert="horz" wrap="square" lIns="0" tIns="8043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8467" algn="ctr">
              <a:spcBef>
                <a:spcPts val="63"/>
              </a:spcBef>
            </a:pPr>
            <a:r>
              <a:rPr lang="en-US" sz="4000" kern="0" spc="17">
                <a:solidFill>
                  <a:srgbClr val="FFFFFF"/>
                </a:solidFill>
                <a:latin typeface="Trebuchet MS"/>
                <a:cs typeface="Trebuchet MS"/>
              </a:rPr>
              <a:t>Boot2Root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F911B8-665E-E2A6-C925-E1CB28F04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352" y="1325180"/>
            <a:ext cx="5316894" cy="41095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43AC16D-FF6D-55F4-F6D3-30E6466EC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036" y="2659703"/>
            <a:ext cx="4610743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712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object 2">
            <a:extLst>
              <a:ext uri="{FF2B5EF4-FFF2-40B4-BE49-F238E27FC236}">
                <a16:creationId xmlns:a16="http://schemas.microsoft.com/office/drawing/2014/main" id="{CBD2F765-E051-21BE-2722-158716503E3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81C50"/>
          </a:solidFill>
        </p:spPr>
        <p:txBody>
          <a:bodyPr wrap="square" lIns="0" tIns="0" rIns="0" bIns="0" rtlCol="0"/>
          <a:lstStyle/>
          <a:p>
            <a:endParaRPr lang="en-US" sz="1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15611" y="6227523"/>
            <a:ext cx="101519" cy="1015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15611" y="6379923"/>
            <a:ext cx="101519" cy="1015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15611" y="6075123"/>
            <a:ext cx="101519" cy="10151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15530" y="5922643"/>
            <a:ext cx="101599" cy="101599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7275878" y="4265143"/>
            <a:ext cx="2952750" cy="6350"/>
          </a:xfrm>
          <a:custGeom>
            <a:avLst/>
            <a:gdLst/>
            <a:ahLst/>
            <a:cxnLst/>
            <a:rect l="l" t="t" r="r" b="b"/>
            <a:pathLst>
              <a:path w="4429125" h="9525">
                <a:moveTo>
                  <a:pt x="4429124" y="0"/>
                </a:moveTo>
                <a:lnTo>
                  <a:pt x="4429124" y="9524"/>
                </a:lnTo>
                <a:lnTo>
                  <a:pt x="0" y="9524"/>
                </a:lnTo>
                <a:lnTo>
                  <a:pt x="0" y="0"/>
                </a:lnTo>
                <a:lnTo>
                  <a:pt x="44291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8" name="object 8"/>
          <p:cNvSpPr/>
          <p:nvPr/>
        </p:nvSpPr>
        <p:spPr>
          <a:xfrm>
            <a:off x="7275878" y="2838784"/>
            <a:ext cx="2952750" cy="6350"/>
          </a:xfrm>
          <a:custGeom>
            <a:avLst/>
            <a:gdLst/>
            <a:ahLst/>
            <a:cxnLst/>
            <a:rect l="l" t="t" r="r" b="b"/>
            <a:pathLst>
              <a:path w="4429125" h="9525">
                <a:moveTo>
                  <a:pt x="4429124" y="0"/>
                </a:moveTo>
                <a:lnTo>
                  <a:pt x="4429124" y="9524"/>
                </a:lnTo>
                <a:lnTo>
                  <a:pt x="0" y="9524"/>
                </a:lnTo>
                <a:lnTo>
                  <a:pt x="0" y="0"/>
                </a:lnTo>
                <a:lnTo>
                  <a:pt x="44291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grpSp>
        <p:nvGrpSpPr>
          <p:cNvPr id="9" name="object 9"/>
          <p:cNvGrpSpPr/>
          <p:nvPr/>
        </p:nvGrpSpPr>
        <p:grpSpPr>
          <a:xfrm>
            <a:off x="8135578" y="3252113"/>
            <a:ext cx="120227" cy="660400"/>
            <a:chOff x="12131927" y="4460634"/>
            <a:chExt cx="180340" cy="990600"/>
          </a:xfrm>
        </p:grpSpPr>
        <p:sp>
          <p:nvSpPr>
            <p:cNvPr id="10" name="object 10"/>
            <p:cNvSpPr/>
            <p:nvPr/>
          </p:nvSpPr>
          <p:spPr>
            <a:xfrm>
              <a:off x="12146723" y="4475442"/>
              <a:ext cx="151130" cy="961390"/>
            </a:xfrm>
            <a:custGeom>
              <a:avLst/>
              <a:gdLst/>
              <a:ahLst/>
              <a:cxnLst/>
              <a:rect l="l" t="t" r="r" b="b"/>
              <a:pathLst>
                <a:path w="151129" h="961389">
                  <a:moveTo>
                    <a:pt x="150606" y="960984"/>
                  </a:moveTo>
                  <a:lnTo>
                    <a:pt x="0" y="960984"/>
                  </a:lnTo>
                  <a:lnTo>
                    <a:pt x="0" y="0"/>
                  </a:lnTo>
                  <a:lnTo>
                    <a:pt x="150606" y="0"/>
                  </a:lnTo>
                  <a:lnTo>
                    <a:pt x="150606" y="960984"/>
                  </a:lnTo>
                  <a:close/>
                </a:path>
              </a:pathLst>
            </a:custGeom>
            <a:solidFill>
              <a:srgbClr val="66E7CC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2131927" y="4460634"/>
              <a:ext cx="180340" cy="990600"/>
            </a:xfrm>
            <a:custGeom>
              <a:avLst/>
              <a:gdLst/>
              <a:ahLst/>
              <a:cxnLst/>
              <a:rect l="l" t="t" r="r" b="b"/>
              <a:pathLst>
                <a:path w="180340" h="990600">
                  <a:moveTo>
                    <a:pt x="14796" y="990600"/>
                  </a:moveTo>
                  <a:lnTo>
                    <a:pt x="10907" y="990600"/>
                  </a:lnTo>
                  <a:lnTo>
                    <a:pt x="7073" y="989032"/>
                  </a:lnTo>
                  <a:lnTo>
                    <a:pt x="4373" y="986276"/>
                  </a:lnTo>
                  <a:lnTo>
                    <a:pt x="1566" y="983520"/>
                  </a:lnTo>
                  <a:lnTo>
                    <a:pt x="0" y="979683"/>
                  </a:lnTo>
                  <a:lnTo>
                    <a:pt x="0" y="10916"/>
                  </a:lnTo>
                  <a:lnTo>
                    <a:pt x="1566" y="7133"/>
                  </a:lnTo>
                  <a:lnTo>
                    <a:pt x="4373" y="4323"/>
                  </a:lnTo>
                  <a:lnTo>
                    <a:pt x="7073" y="1567"/>
                  </a:lnTo>
                  <a:lnTo>
                    <a:pt x="10907" y="0"/>
                  </a:lnTo>
                  <a:lnTo>
                    <a:pt x="169344" y="0"/>
                  </a:lnTo>
                  <a:lnTo>
                    <a:pt x="173124" y="1567"/>
                  </a:lnTo>
                  <a:lnTo>
                    <a:pt x="175932" y="4323"/>
                  </a:lnTo>
                  <a:lnTo>
                    <a:pt x="178686" y="7133"/>
                  </a:lnTo>
                  <a:lnTo>
                    <a:pt x="180252" y="10916"/>
                  </a:lnTo>
                  <a:lnTo>
                    <a:pt x="180252" y="29615"/>
                  </a:lnTo>
                  <a:lnTo>
                    <a:pt x="29646" y="29615"/>
                  </a:lnTo>
                  <a:lnTo>
                    <a:pt x="29646" y="960984"/>
                  </a:lnTo>
                  <a:lnTo>
                    <a:pt x="14796" y="960984"/>
                  </a:lnTo>
                  <a:lnTo>
                    <a:pt x="14796" y="990600"/>
                  </a:lnTo>
                  <a:close/>
                </a:path>
                <a:path w="180340" h="990600">
                  <a:moveTo>
                    <a:pt x="169344" y="990600"/>
                  </a:moveTo>
                  <a:lnTo>
                    <a:pt x="14796" y="990600"/>
                  </a:lnTo>
                  <a:lnTo>
                    <a:pt x="14796" y="975792"/>
                  </a:lnTo>
                  <a:lnTo>
                    <a:pt x="29646" y="975792"/>
                  </a:lnTo>
                  <a:lnTo>
                    <a:pt x="29646" y="960984"/>
                  </a:lnTo>
                  <a:lnTo>
                    <a:pt x="150606" y="960984"/>
                  </a:lnTo>
                  <a:lnTo>
                    <a:pt x="150660" y="29615"/>
                  </a:lnTo>
                  <a:lnTo>
                    <a:pt x="180252" y="29615"/>
                  </a:lnTo>
                  <a:lnTo>
                    <a:pt x="180252" y="979683"/>
                  </a:lnTo>
                  <a:lnTo>
                    <a:pt x="178686" y="983466"/>
                  </a:lnTo>
                  <a:lnTo>
                    <a:pt x="175932" y="986276"/>
                  </a:lnTo>
                  <a:lnTo>
                    <a:pt x="173124" y="989032"/>
                  </a:lnTo>
                  <a:lnTo>
                    <a:pt x="169344" y="990600"/>
                  </a:lnTo>
                  <a:close/>
                </a:path>
                <a:path w="180340" h="990600">
                  <a:moveTo>
                    <a:pt x="29646" y="975792"/>
                  </a:moveTo>
                  <a:lnTo>
                    <a:pt x="14796" y="975792"/>
                  </a:lnTo>
                  <a:lnTo>
                    <a:pt x="14796" y="960984"/>
                  </a:lnTo>
                  <a:lnTo>
                    <a:pt x="29646" y="960984"/>
                  </a:lnTo>
                  <a:lnTo>
                    <a:pt x="29646" y="975792"/>
                  </a:lnTo>
                  <a:close/>
                </a:path>
              </a:pathLst>
            </a:custGeom>
            <a:solidFill>
              <a:srgbClr val="2D2D77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7954497" y="3340058"/>
            <a:ext cx="120227" cy="572770"/>
            <a:chOff x="11860306" y="4592551"/>
            <a:chExt cx="180340" cy="859155"/>
          </a:xfrm>
        </p:grpSpPr>
        <p:sp>
          <p:nvSpPr>
            <p:cNvPr id="13" name="object 13"/>
            <p:cNvSpPr/>
            <p:nvPr/>
          </p:nvSpPr>
          <p:spPr>
            <a:xfrm>
              <a:off x="11875102" y="4607359"/>
              <a:ext cx="151130" cy="829310"/>
            </a:xfrm>
            <a:custGeom>
              <a:avLst/>
              <a:gdLst/>
              <a:ahLst/>
              <a:cxnLst/>
              <a:rect l="l" t="t" r="r" b="b"/>
              <a:pathLst>
                <a:path w="151129" h="829310">
                  <a:moveTo>
                    <a:pt x="150606" y="829066"/>
                  </a:moveTo>
                  <a:lnTo>
                    <a:pt x="0" y="829066"/>
                  </a:lnTo>
                  <a:lnTo>
                    <a:pt x="0" y="0"/>
                  </a:lnTo>
                  <a:lnTo>
                    <a:pt x="150606" y="0"/>
                  </a:lnTo>
                  <a:lnTo>
                    <a:pt x="150606" y="829066"/>
                  </a:lnTo>
                  <a:close/>
                </a:path>
              </a:pathLst>
            </a:custGeom>
            <a:solidFill>
              <a:srgbClr val="66E7CC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11860306" y="4592551"/>
              <a:ext cx="180340" cy="859155"/>
            </a:xfrm>
            <a:custGeom>
              <a:avLst/>
              <a:gdLst/>
              <a:ahLst/>
              <a:cxnLst/>
              <a:rect l="l" t="t" r="r" b="b"/>
              <a:pathLst>
                <a:path w="180340" h="859154">
                  <a:moveTo>
                    <a:pt x="14796" y="858682"/>
                  </a:moveTo>
                  <a:lnTo>
                    <a:pt x="10908" y="858682"/>
                  </a:lnTo>
                  <a:lnTo>
                    <a:pt x="7073" y="857114"/>
                  </a:lnTo>
                  <a:lnTo>
                    <a:pt x="4374" y="854358"/>
                  </a:lnTo>
                  <a:lnTo>
                    <a:pt x="1566" y="851602"/>
                  </a:lnTo>
                  <a:lnTo>
                    <a:pt x="0" y="847765"/>
                  </a:lnTo>
                  <a:lnTo>
                    <a:pt x="0" y="10916"/>
                  </a:lnTo>
                  <a:lnTo>
                    <a:pt x="1566" y="7079"/>
                  </a:lnTo>
                  <a:lnTo>
                    <a:pt x="4374" y="4323"/>
                  </a:lnTo>
                  <a:lnTo>
                    <a:pt x="7074" y="1567"/>
                  </a:lnTo>
                  <a:lnTo>
                    <a:pt x="10907" y="0"/>
                  </a:lnTo>
                  <a:lnTo>
                    <a:pt x="169344" y="0"/>
                  </a:lnTo>
                  <a:lnTo>
                    <a:pt x="173124" y="1567"/>
                  </a:lnTo>
                  <a:lnTo>
                    <a:pt x="178632" y="7079"/>
                  </a:lnTo>
                  <a:lnTo>
                    <a:pt x="180252" y="10916"/>
                  </a:lnTo>
                  <a:lnTo>
                    <a:pt x="180252" y="29615"/>
                  </a:lnTo>
                  <a:lnTo>
                    <a:pt x="29646" y="29615"/>
                  </a:lnTo>
                  <a:lnTo>
                    <a:pt x="29646" y="829066"/>
                  </a:lnTo>
                  <a:lnTo>
                    <a:pt x="14796" y="829066"/>
                  </a:lnTo>
                  <a:lnTo>
                    <a:pt x="14796" y="843874"/>
                  </a:lnTo>
                  <a:lnTo>
                    <a:pt x="14796" y="858682"/>
                  </a:lnTo>
                  <a:close/>
                </a:path>
                <a:path w="180340" h="859154">
                  <a:moveTo>
                    <a:pt x="169344" y="858682"/>
                  </a:moveTo>
                  <a:lnTo>
                    <a:pt x="14796" y="858682"/>
                  </a:lnTo>
                  <a:lnTo>
                    <a:pt x="14796" y="843874"/>
                  </a:lnTo>
                  <a:lnTo>
                    <a:pt x="29646" y="843874"/>
                  </a:lnTo>
                  <a:lnTo>
                    <a:pt x="29646" y="829066"/>
                  </a:lnTo>
                  <a:lnTo>
                    <a:pt x="150606" y="829066"/>
                  </a:lnTo>
                  <a:lnTo>
                    <a:pt x="150606" y="29615"/>
                  </a:lnTo>
                  <a:lnTo>
                    <a:pt x="180252" y="29615"/>
                  </a:lnTo>
                  <a:lnTo>
                    <a:pt x="180252" y="847765"/>
                  </a:lnTo>
                  <a:lnTo>
                    <a:pt x="178632" y="851548"/>
                  </a:lnTo>
                  <a:lnTo>
                    <a:pt x="175878" y="854358"/>
                  </a:lnTo>
                  <a:lnTo>
                    <a:pt x="173124" y="857114"/>
                  </a:lnTo>
                  <a:lnTo>
                    <a:pt x="169344" y="858682"/>
                  </a:lnTo>
                  <a:close/>
                </a:path>
                <a:path w="180340" h="859154">
                  <a:moveTo>
                    <a:pt x="29646" y="843874"/>
                  </a:moveTo>
                  <a:lnTo>
                    <a:pt x="14796" y="843874"/>
                  </a:lnTo>
                  <a:lnTo>
                    <a:pt x="14796" y="829066"/>
                  </a:lnTo>
                  <a:lnTo>
                    <a:pt x="29646" y="829066"/>
                  </a:lnTo>
                  <a:lnTo>
                    <a:pt x="29646" y="843874"/>
                  </a:lnTo>
                  <a:close/>
                </a:path>
              </a:pathLst>
            </a:custGeom>
            <a:solidFill>
              <a:srgbClr val="2D2D77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7773417" y="3461474"/>
            <a:ext cx="120227" cy="451273"/>
            <a:chOff x="11588685" y="4774675"/>
            <a:chExt cx="180340" cy="676910"/>
          </a:xfrm>
        </p:grpSpPr>
        <p:sp>
          <p:nvSpPr>
            <p:cNvPr id="16" name="object 16"/>
            <p:cNvSpPr/>
            <p:nvPr/>
          </p:nvSpPr>
          <p:spPr>
            <a:xfrm>
              <a:off x="11603481" y="4789483"/>
              <a:ext cx="151130" cy="647065"/>
            </a:xfrm>
            <a:custGeom>
              <a:avLst/>
              <a:gdLst/>
              <a:ahLst/>
              <a:cxnLst/>
              <a:rect l="l" t="t" r="r" b="b"/>
              <a:pathLst>
                <a:path w="151129" h="647064">
                  <a:moveTo>
                    <a:pt x="150660" y="646943"/>
                  </a:moveTo>
                  <a:lnTo>
                    <a:pt x="0" y="646943"/>
                  </a:lnTo>
                  <a:lnTo>
                    <a:pt x="0" y="0"/>
                  </a:lnTo>
                  <a:lnTo>
                    <a:pt x="150660" y="0"/>
                  </a:lnTo>
                  <a:lnTo>
                    <a:pt x="150660" y="646943"/>
                  </a:lnTo>
                  <a:close/>
                </a:path>
              </a:pathLst>
            </a:custGeom>
            <a:solidFill>
              <a:srgbClr val="66E7CC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11588685" y="4774675"/>
              <a:ext cx="180340" cy="676910"/>
            </a:xfrm>
            <a:custGeom>
              <a:avLst/>
              <a:gdLst/>
              <a:ahLst/>
              <a:cxnLst/>
              <a:rect l="l" t="t" r="r" b="b"/>
              <a:pathLst>
                <a:path w="180340" h="676910">
                  <a:moveTo>
                    <a:pt x="14796" y="676558"/>
                  </a:moveTo>
                  <a:lnTo>
                    <a:pt x="10908" y="676558"/>
                  </a:lnTo>
                  <a:lnTo>
                    <a:pt x="7073" y="674991"/>
                  </a:lnTo>
                  <a:lnTo>
                    <a:pt x="1565" y="669479"/>
                  </a:lnTo>
                  <a:lnTo>
                    <a:pt x="0" y="665642"/>
                  </a:lnTo>
                  <a:lnTo>
                    <a:pt x="0" y="10916"/>
                  </a:lnTo>
                  <a:lnTo>
                    <a:pt x="1566" y="7133"/>
                  </a:lnTo>
                  <a:lnTo>
                    <a:pt x="4320" y="4323"/>
                  </a:lnTo>
                  <a:lnTo>
                    <a:pt x="7074" y="1567"/>
                  </a:lnTo>
                  <a:lnTo>
                    <a:pt x="10908" y="0"/>
                  </a:lnTo>
                  <a:lnTo>
                    <a:pt x="169344" y="0"/>
                  </a:lnTo>
                  <a:lnTo>
                    <a:pt x="173124" y="1567"/>
                  </a:lnTo>
                  <a:lnTo>
                    <a:pt x="178686" y="7133"/>
                  </a:lnTo>
                  <a:lnTo>
                    <a:pt x="180198" y="10916"/>
                  </a:lnTo>
                  <a:lnTo>
                    <a:pt x="180198" y="29615"/>
                  </a:lnTo>
                  <a:lnTo>
                    <a:pt x="29592" y="29615"/>
                  </a:lnTo>
                  <a:lnTo>
                    <a:pt x="29592" y="646943"/>
                  </a:lnTo>
                  <a:lnTo>
                    <a:pt x="14796" y="646943"/>
                  </a:lnTo>
                  <a:lnTo>
                    <a:pt x="14796" y="661751"/>
                  </a:lnTo>
                  <a:lnTo>
                    <a:pt x="14796" y="676558"/>
                  </a:lnTo>
                  <a:close/>
                </a:path>
                <a:path w="180340" h="676910">
                  <a:moveTo>
                    <a:pt x="169344" y="676558"/>
                  </a:moveTo>
                  <a:lnTo>
                    <a:pt x="14796" y="676558"/>
                  </a:lnTo>
                  <a:lnTo>
                    <a:pt x="14796" y="661751"/>
                  </a:lnTo>
                  <a:lnTo>
                    <a:pt x="29592" y="661751"/>
                  </a:lnTo>
                  <a:lnTo>
                    <a:pt x="29592" y="646943"/>
                  </a:lnTo>
                  <a:lnTo>
                    <a:pt x="150606" y="646943"/>
                  </a:lnTo>
                  <a:lnTo>
                    <a:pt x="150606" y="29615"/>
                  </a:lnTo>
                  <a:lnTo>
                    <a:pt x="180198" y="29615"/>
                  </a:lnTo>
                  <a:lnTo>
                    <a:pt x="180198" y="665642"/>
                  </a:lnTo>
                  <a:lnTo>
                    <a:pt x="178686" y="669425"/>
                  </a:lnTo>
                  <a:lnTo>
                    <a:pt x="173124" y="674991"/>
                  </a:lnTo>
                  <a:lnTo>
                    <a:pt x="169344" y="676558"/>
                  </a:lnTo>
                  <a:close/>
                </a:path>
                <a:path w="180340" h="676910">
                  <a:moveTo>
                    <a:pt x="29592" y="661751"/>
                  </a:moveTo>
                  <a:lnTo>
                    <a:pt x="14796" y="661751"/>
                  </a:lnTo>
                  <a:lnTo>
                    <a:pt x="14796" y="646943"/>
                  </a:lnTo>
                  <a:lnTo>
                    <a:pt x="29592" y="646943"/>
                  </a:lnTo>
                  <a:lnTo>
                    <a:pt x="29592" y="661751"/>
                  </a:lnTo>
                  <a:close/>
                </a:path>
              </a:pathLst>
            </a:custGeom>
            <a:solidFill>
              <a:srgbClr val="2D2D77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7592336" y="3572441"/>
            <a:ext cx="120227" cy="340360"/>
            <a:chOff x="11317064" y="4941126"/>
            <a:chExt cx="180340" cy="510540"/>
          </a:xfrm>
        </p:grpSpPr>
        <p:sp>
          <p:nvSpPr>
            <p:cNvPr id="19" name="object 19"/>
            <p:cNvSpPr/>
            <p:nvPr/>
          </p:nvSpPr>
          <p:spPr>
            <a:xfrm>
              <a:off x="11331860" y="4955934"/>
              <a:ext cx="151130" cy="480695"/>
            </a:xfrm>
            <a:custGeom>
              <a:avLst/>
              <a:gdLst/>
              <a:ahLst/>
              <a:cxnLst/>
              <a:rect l="l" t="t" r="r" b="b"/>
              <a:pathLst>
                <a:path w="151129" h="480695">
                  <a:moveTo>
                    <a:pt x="150660" y="480492"/>
                  </a:moveTo>
                  <a:lnTo>
                    <a:pt x="0" y="480492"/>
                  </a:lnTo>
                  <a:lnTo>
                    <a:pt x="0" y="0"/>
                  </a:lnTo>
                  <a:lnTo>
                    <a:pt x="150660" y="0"/>
                  </a:lnTo>
                  <a:lnTo>
                    <a:pt x="150660" y="480492"/>
                  </a:lnTo>
                  <a:close/>
                </a:path>
              </a:pathLst>
            </a:custGeom>
            <a:solidFill>
              <a:srgbClr val="66E7CC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11317064" y="4941126"/>
              <a:ext cx="180340" cy="510540"/>
            </a:xfrm>
            <a:custGeom>
              <a:avLst/>
              <a:gdLst/>
              <a:ahLst/>
              <a:cxnLst/>
              <a:rect l="l" t="t" r="r" b="b"/>
              <a:pathLst>
                <a:path w="180340" h="510539">
                  <a:moveTo>
                    <a:pt x="14796" y="510107"/>
                  </a:moveTo>
                  <a:lnTo>
                    <a:pt x="10908" y="510107"/>
                  </a:lnTo>
                  <a:lnTo>
                    <a:pt x="7073" y="508540"/>
                  </a:lnTo>
                  <a:lnTo>
                    <a:pt x="1565" y="503028"/>
                  </a:lnTo>
                  <a:lnTo>
                    <a:pt x="0" y="499191"/>
                  </a:lnTo>
                  <a:lnTo>
                    <a:pt x="0" y="10916"/>
                  </a:lnTo>
                  <a:lnTo>
                    <a:pt x="1565" y="7079"/>
                  </a:lnTo>
                  <a:lnTo>
                    <a:pt x="7074" y="1567"/>
                  </a:lnTo>
                  <a:lnTo>
                    <a:pt x="10908" y="0"/>
                  </a:lnTo>
                  <a:lnTo>
                    <a:pt x="169290" y="0"/>
                  </a:lnTo>
                  <a:lnTo>
                    <a:pt x="173124" y="1567"/>
                  </a:lnTo>
                  <a:lnTo>
                    <a:pt x="178632" y="7079"/>
                  </a:lnTo>
                  <a:lnTo>
                    <a:pt x="180198" y="10916"/>
                  </a:lnTo>
                  <a:lnTo>
                    <a:pt x="180198" y="29615"/>
                  </a:lnTo>
                  <a:lnTo>
                    <a:pt x="29592" y="29615"/>
                  </a:lnTo>
                  <a:lnTo>
                    <a:pt x="29592" y="480492"/>
                  </a:lnTo>
                  <a:lnTo>
                    <a:pt x="14796" y="480492"/>
                  </a:lnTo>
                  <a:lnTo>
                    <a:pt x="14796" y="495300"/>
                  </a:lnTo>
                  <a:lnTo>
                    <a:pt x="14796" y="510107"/>
                  </a:lnTo>
                  <a:close/>
                </a:path>
                <a:path w="180340" h="510539">
                  <a:moveTo>
                    <a:pt x="169290" y="510107"/>
                  </a:moveTo>
                  <a:lnTo>
                    <a:pt x="14796" y="510107"/>
                  </a:lnTo>
                  <a:lnTo>
                    <a:pt x="14796" y="495300"/>
                  </a:lnTo>
                  <a:lnTo>
                    <a:pt x="29592" y="495300"/>
                  </a:lnTo>
                  <a:lnTo>
                    <a:pt x="29592" y="480492"/>
                  </a:lnTo>
                  <a:lnTo>
                    <a:pt x="150606" y="480492"/>
                  </a:lnTo>
                  <a:lnTo>
                    <a:pt x="150606" y="29615"/>
                  </a:lnTo>
                  <a:lnTo>
                    <a:pt x="180198" y="29615"/>
                  </a:lnTo>
                  <a:lnTo>
                    <a:pt x="180198" y="499191"/>
                  </a:lnTo>
                  <a:lnTo>
                    <a:pt x="178632" y="502974"/>
                  </a:lnTo>
                  <a:lnTo>
                    <a:pt x="175878" y="505784"/>
                  </a:lnTo>
                  <a:lnTo>
                    <a:pt x="173124" y="508540"/>
                  </a:lnTo>
                  <a:lnTo>
                    <a:pt x="169290" y="510107"/>
                  </a:lnTo>
                  <a:close/>
                </a:path>
                <a:path w="180340" h="510539">
                  <a:moveTo>
                    <a:pt x="29592" y="495300"/>
                  </a:moveTo>
                  <a:lnTo>
                    <a:pt x="14796" y="495300"/>
                  </a:lnTo>
                  <a:lnTo>
                    <a:pt x="14796" y="480492"/>
                  </a:lnTo>
                  <a:lnTo>
                    <a:pt x="29592" y="480492"/>
                  </a:lnTo>
                  <a:lnTo>
                    <a:pt x="29592" y="495300"/>
                  </a:lnTo>
                  <a:close/>
                </a:path>
              </a:pathLst>
            </a:custGeom>
            <a:solidFill>
              <a:srgbClr val="2D2D77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7419618" y="3732587"/>
            <a:ext cx="120227" cy="180340"/>
            <a:chOff x="11057987" y="5181345"/>
            <a:chExt cx="180340" cy="270510"/>
          </a:xfrm>
        </p:grpSpPr>
        <p:sp>
          <p:nvSpPr>
            <p:cNvPr id="22" name="object 22"/>
            <p:cNvSpPr/>
            <p:nvPr/>
          </p:nvSpPr>
          <p:spPr>
            <a:xfrm>
              <a:off x="11072793" y="5196153"/>
              <a:ext cx="151130" cy="240665"/>
            </a:xfrm>
            <a:custGeom>
              <a:avLst/>
              <a:gdLst/>
              <a:ahLst/>
              <a:cxnLst/>
              <a:rect l="l" t="t" r="r" b="b"/>
              <a:pathLst>
                <a:path w="151129" h="240664">
                  <a:moveTo>
                    <a:pt x="150633" y="240273"/>
                  </a:moveTo>
                  <a:lnTo>
                    <a:pt x="0" y="240273"/>
                  </a:lnTo>
                  <a:lnTo>
                    <a:pt x="0" y="0"/>
                  </a:lnTo>
                  <a:lnTo>
                    <a:pt x="150633" y="0"/>
                  </a:lnTo>
                  <a:lnTo>
                    <a:pt x="150633" y="240273"/>
                  </a:lnTo>
                  <a:close/>
                </a:path>
              </a:pathLst>
            </a:custGeom>
            <a:solidFill>
              <a:srgbClr val="66E7CC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23" name="object 23"/>
            <p:cNvSpPr/>
            <p:nvPr/>
          </p:nvSpPr>
          <p:spPr>
            <a:xfrm>
              <a:off x="11057987" y="5181345"/>
              <a:ext cx="180340" cy="270510"/>
            </a:xfrm>
            <a:custGeom>
              <a:avLst/>
              <a:gdLst/>
              <a:ahLst/>
              <a:cxnLst/>
              <a:rect l="l" t="t" r="r" b="b"/>
              <a:pathLst>
                <a:path w="180340" h="270510">
                  <a:moveTo>
                    <a:pt x="14806" y="269888"/>
                  </a:moveTo>
                  <a:lnTo>
                    <a:pt x="10902" y="269888"/>
                  </a:lnTo>
                  <a:lnTo>
                    <a:pt x="7084" y="268321"/>
                  </a:lnTo>
                  <a:lnTo>
                    <a:pt x="1582" y="262808"/>
                  </a:lnTo>
                  <a:lnTo>
                    <a:pt x="0" y="258971"/>
                  </a:lnTo>
                  <a:lnTo>
                    <a:pt x="0" y="10916"/>
                  </a:lnTo>
                  <a:lnTo>
                    <a:pt x="1582" y="7079"/>
                  </a:lnTo>
                  <a:lnTo>
                    <a:pt x="4341" y="4323"/>
                  </a:lnTo>
                  <a:lnTo>
                    <a:pt x="7084" y="1621"/>
                  </a:lnTo>
                  <a:lnTo>
                    <a:pt x="10902" y="0"/>
                  </a:lnTo>
                  <a:lnTo>
                    <a:pt x="169328" y="0"/>
                  </a:lnTo>
                  <a:lnTo>
                    <a:pt x="173162" y="1621"/>
                  </a:lnTo>
                  <a:lnTo>
                    <a:pt x="178616" y="7079"/>
                  </a:lnTo>
                  <a:lnTo>
                    <a:pt x="180236" y="10916"/>
                  </a:lnTo>
                  <a:lnTo>
                    <a:pt x="180236" y="29669"/>
                  </a:lnTo>
                  <a:lnTo>
                    <a:pt x="29629" y="29669"/>
                  </a:lnTo>
                  <a:lnTo>
                    <a:pt x="29629" y="240273"/>
                  </a:lnTo>
                  <a:lnTo>
                    <a:pt x="14806" y="240273"/>
                  </a:lnTo>
                  <a:lnTo>
                    <a:pt x="14806" y="269888"/>
                  </a:lnTo>
                  <a:close/>
                </a:path>
                <a:path w="180340" h="270510">
                  <a:moveTo>
                    <a:pt x="180236" y="255080"/>
                  </a:moveTo>
                  <a:lnTo>
                    <a:pt x="29629" y="255080"/>
                  </a:lnTo>
                  <a:lnTo>
                    <a:pt x="29629" y="240273"/>
                  </a:lnTo>
                  <a:lnTo>
                    <a:pt x="150590" y="240273"/>
                  </a:lnTo>
                  <a:lnTo>
                    <a:pt x="150590" y="29669"/>
                  </a:lnTo>
                  <a:lnTo>
                    <a:pt x="180236" y="29669"/>
                  </a:lnTo>
                  <a:lnTo>
                    <a:pt x="180236" y="255080"/>
                  </a:lnTo>
                  <a:close/>
                </a:path>
                <a:path w="180340" h="270510">
                  <a:moveTo>
                    <a:pt x="169328" y="269888"/>
                  </a:moveTo>
                  <a:lnTo>
                    <a:pt x="14806" y="269888"/>
                  </a:lnTo>
                  <a:lnTo>
                    <a:pt x="14806" y="240273"/>
                  </a:lnTo>
                  <a:lnTo>
                    <a:pt x="29629" y="240273"/>
                  </a:lnTo>
                  <a:lnTo>
                    <a:pt x="29629" y="255080"/>
                  </a:lnTo>
                  <a:lnTo>
                    <a:pt x="180236" y="255080"/>
                  </a:lnTo>
                  <a:lnTo>
                    <a:pt x="180236" y="258971"/>
                  </a:lnTo>
                  <a:lnTo>
                    <a:pt x="178616" y="262754"/>
                  </a:lnTo>
                  <a:lnTo>
                    <a:pt x="173162" y="268321"/>
                  </a:lnTo>
                  <a:lnTo>
                    <a:pt x="169328" y="269888"/>
                  </a:lnTo>
                  <a:close/>
                </a:path>
              </a:pathLst>
            </a:custGeom>
            <a:solidFill>
              <a:srgbClr val="2D2D77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9052992" y="3252113"/>
            <a:ext cx="120227" cy="660400"/>
            <a:chOff x="13508048" y="4460634"/>
            <a:chExt cx="180340" cy="990600"/>
          </a:xfrm>
        </p:grpSpPr>
        <p:sp>
          <p:nvSpPr>
            <p:cNvPr id="25" name="object 25"/>
            <p:cNvSpPr/>
            <p:nvPr/>
          </p:nvSpPr>
          <p:spPr>
            <a:xfrm>
              <a:off x="13522844" y="4475442"/>
              <a:ext cx="151130" cy="961390"/>
            </a:xfrm>
            <a:custGeom>
              <a:avLst/>
              <a:gdLst/>
              <a:ahLst/>
              <a:cxnLst/>
              <a:rect l="l" t="t" r="r" b="b"/>
              <a:pathLst>
                <a:path w="151130" h="961389">
                  <a:moveTo>
                    <a:pt x="150606" y="960984"/>
                  </a:moveTo>
                  <a:lnTo>
                    <a:pt x="0" y="960984"/>
                  </a:lnTo>
                  <a:lnTo>
                    <a:pt x="0" y="0"/>
                  </a:lnTo>
                  <a:lnTo>
                    <a:pt x="150606" y="0"/>
                  </a:lnTo>
                  <a:lnTo>
                    <a:pt x="150606" y="960984"/>
                  </a:lnTo>
                  <a:close/>
                </a:path>
              </a:pathLst>
            </a:custGeom>
            <a:solidFill>
              <a:srgbClr val="66E7CC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26" name="object 26"/>
            <p:cNvSpPr/>
            <p:nvPr/>
          </p:nvSpPr>
          <p:spPr>
            <a:xfrm>
              <a:off x="13508048" y="4460634"/>
              <a:ext cx="180340" cy="990600"/>
            </a:xfrm>
            <a:custGeom>
              <a:avLst/>
              <a:gdLst/>
              <a:ahLst/>
              <a:cxnLst/>
              <a:rect l="l" t="t" r="r" b="b"/>
              <a:pathLst>
                <a:path w="180340" h="990600">
                  <a:moveTo>
                    <a:pt x="14796" y="990600"/>
                  </a:moveTo>
                  <a:lnTo>
                    <a:pt x="10907" y="990600"/>
                  </a:lnTo>
                  <a:lnTo>
                    <a:pt x="7073" y="989032"/>
                  </a:lnTo>
                  <a:lnTo>
                    <a:pt x="4373" y="986276"/>
                  </a:lnTo>
                  <a:lnTo>
                    <a:pt x="1566" y="983520"/>
                  </a:lnTo>
                  <a:lnTo>
                    <a:pt x="0" y="979683"/>
                  </a:lnTo>
                  <a:lnTo>
                    <a:pt x="0" y="10916"/>
                  </a:lnTo>
                  <a:lnTo>
                    <a:pt x="1566" y="7133"/>
                  </a:lnTo>
                  <a:lnTo>
                    <a:pt x="4373" y="4323"/>
                  </a:lnTo>
                  <a:lnTo>
                    <a:pt x="7073" y="1567"/>
                  </a:lnTo>
                  <a:lnTo>
                    <a:pt x="10907" y="0"/>
                  </a:lnTo>
                  <a:lnTo>
                    <a:pt x="169344" y="0"/>
                  </a:lnTo>
                  <a:lnTo>
                    <a:pt x="173124" y="1567"/>
                  </a:lnTo>
                  <a:lnTo>
                    <a:pt x="175932" y="4323"/>
                  </a:lnTo>
                  <a:lnTo>
                    <a:pt x="178686" y="7133"/>
                  </a:lnTo>
                  <a:lnTo>
                    <a:pt x="180252" y="10916"/>
                  </a:lnTo>
                  <a:lnTo>
                    <a:pt x="180252" y="29615"/>
                  </a:lnTo>
                  <a:lnTo>
                    <a:pt x="29646" y="29615"/>
                  </a:lnTo>
                  <a:lnTo>
                    <a:pt x="29646" y="960984"/>
                  </a:lnTo>
                  <a:lnTo>
                    <a:pt x="14796" y="960984"/>
                  </a:lnTo>
                  <a:lnTo>
                    <a:pt x="14796" y="990600"/>
                  </a:lnTo>
                  <a:close/>
                </a:path>
                <a:path w="180340" h="990600">
                  <a:moveTo>
                    <a:pt x="169344" y="990600"/>
                  </a:moveTo>
                  <a:lnTo>
                    <a:pt x="14796" y="990600"/>
                  </a:lnTo>
                  <a:lnTo>
                    <a:pt x="14796" y="975792"/>
                  </a:lnTo>
                  <a:lnTo>
                    <a:pt x="29646" y="975792"/>
                  </a:lnTo>
                  <a:lnTo>
                    <a:pt x="29646" y="960984"/>
                  </a:lnTo>
                  <a:lnTo>
                    <a:pt x="150606" y="960984"/>
                  </a:lnTo>
                  <a:lnTo>
                    <a:pt x="150660" y="29615"/>
                  </a:lnTo>
                  <a:lnTo>
                    <a:pt x="180252" y="29615"/>
                  </a:lnTo>
                  <a:lnTo>
                    <a:pt x="180252" y="979683"/>
                  </a:lnTo>
                  <a:lnTo>
                    <a:pt x="178686" y="983466"/>
                  </a:lnTo>
                  <a:lnTo>
                    <a:pt x="175932" y="986276"/>
                  </a:lnTo>
                  <a:lnTo>
                    <a:pt x="173124" y="989032"/>
                  </a:lnTo>
                  <a:lnTo>
                    <a:pt x="169344" y="990600"/>
                  </a:lnTo>
                  <a:close/>
                </a:path>
                <a:path w="180340" h="990600">
                  <a:moveTo>
                    <a:pt x="29646" y="975792"/>
                  </a:moveTo>
                  <a:lnTo>
                    <a:pt x="14796" y="975792"/>
                  </a:lnTo>
                  <a:lnTo>
                    <a:pt x="14796" y="960984"/>
                  </a:lnTo>
                  <a:lnTo>
                    <a:pt x="29646" y="960984"/>
                  </a:lnTo>
                  <a:lnTo>
                    <a:pt x="29646" y="975792"/>
                  </a:lnTo>
                  <a:close/>
                </a:path>
              </a:pathLst>
            </a:custGeom>
            <a:solidFill>
              <a:srgbClr val="2D2D77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8871911" y="3340058"/>
            <a:ext cx="120227" cy="572770"/>
            <a:chOff x="13236426" y="4592551"/>
            <a:chExt cx="180340" cy="859155"/>
          </a:xfrm>
        </p:grpSpPr>
        <p:sp>
          <p:nvSpPr>
            <p:cNvPr id="28" name="object 28"/>
            <p:cNvSpPr/>
            <p:nvPr/>
          </p:nvSpPr>
          <p:spPr>
            <a:xfrm>
              <a:off x="13251222" y="4607359"/>
              <a:ext cx="151130" cy="829310"/>
            </a:xfrm>
            <a:custGeom>
              <a:avLst/>
              <a:gdLst/>
              <a:ahLst/>
              <a:cxnLst/>
              <a:rect l="l" t="t" r="r" b="b"/>
              <a:pathLst>
                <a:path w="151130" h="829310">
                  <a:moveTo>
                    <a:pt x="150606" y="829066"/>
                  </a:moveTo>
                  <a:lnTo>
                    <a:pt x="0" y="829066"/>
                  </a:lnTo>
                  <a:lnTo>
                    <a:pt x="0" y="0"/>
                  </a:lnTo>
                  <a:lnTo>
                    <a:pt x="150606" y="0"/>
                  </a:lnTo>
                  <a:lnTo>
                    <a:pt x="150606" y="829066"/>
                  </a:lnTo>
                  <a:close/>
                </a:path>
              </a:pathLst>
            </a:custGeom>
            <a:solidFill>
              <a:srgbClr val="66E7CC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29" name="object 29"/>
            <p:cNvSpPr/>
            <p:nvPr/>
          </p:nvSpPr>
          <p:spPr>
            <a:xfrm>
              <a:off x="13236426" y="4592551"/>
              <a:ext cx="180340" cy="859155"/>
            </a:xfrm>
            <a:custGeom>
              <a:avLst/>
              <a:gdLst/>
              <a:ahLst/>
              <a:cxnLst/>
              <a:rect l="l" t="t" r="r" b="b"/>
              <a:pathLst>
                <a:path w="180340" h="859154">
                  <a:moveTo>
                    <a:pt x="14796" y="858682"/>
                  </a:moveTo>
                  <a:lnTo>
                    <a:pt x="10908" y="858682"/>
                  </a:lnTo>
                  <a:lnTo>
                    <a:pt x="7073" y="857114"/>
                  </a:lnTo>
                  <a:lnTo>
                    <a:pt x="4374" y="854358"/>
                  </a:lnTo>
                  <a:lnTo>
                    <a:pt x="1566" y="851602"/>
                  </a:lnTo>
                  <a:lnTo>
                    <a:pt x="0" y="847765"/>
                  </a:lnTo>
                  <a:lnTo>
                    <a:pt x="0" y="10916"/>
                  </a:lnTo>
                  <a:lnTo>
                    <a:pt x="1566" y="7079"/>
                  </a:lnTo>
                  <a:lnTo>
                    <a:pt x="4374" y="4323"/>
                  </a:lnTo>
                  <a:lnTo>
                    <a:pt x="7074" y="1567"/>
                  </a:lnTo>
                  <a:lnTo>
                    <a:pt x="10907" y="0"/>
                  </a:lnTo>
                  <a:lnTo>
                    <a:pt x="169344" y="0"/>
                  </a:lnTo>
                  <a:lnTo>
                    <a:pt x="173124" y="1567"/>
                  </a:lnTo>
                  <a:lnTo>
                    <a:pt x="178632" y="7079"/>
                  </a:lnTo>
                  <a:lnTo>
                    <a:pt x="180252" y="10916"/>
                  </a:lnTo>
                  <a:lnTo>
                    <a:pt x="180252" y="29615"/>
                  </a:lnTo>
                  <a:lnTo>
                    <a:pt x="29646" y="29615"/>
                  </a:lnTo>
                  <a:lnTo>
                    <a:pt x="29646" y="829066"/>
                  </a:lnTo>
                  <a:lnTo>
                    <a:pt x="14796" y="829066"/>
                  </a:lnTo>
                  <a:lnTo>
                    <a:pt x="14796" y="843874"/>
                  </a:lnTo>
                  <a:lnTo>
                    <a:pt x="14796" y="858682"/>
                  </a:lnTo>
                  <a:close/>
                </a:path>
                <a:path w="180340" h="859154">
                  <a:moveTo>
                    <a:pt x="169344" y="858682"/>
                  </a:moveTo>
                  <a:lnTo>
                    <a:pt x="14796" y="858682"/>
                  </a:lnTo>
                  <a:lnTo>
                    <a:pt x="14796" y="843874"/>
                  </a:lnTo>
                  <a:lnTo>
                    <a:pt x="29646" y="843874"/>
                  </a:lnTo>
                  <a:lnTo>
                    <a:pt x="29646" y="829066"/>
                  </a:lnTo>
                  <a:lnTo>
                    <a:pt x="150606" y="829066"/>
                  </a:lnTo>
                  <a:lnTo>
                    <a:pt x="150606" y="29615"/>
                  </a:lnTo>
                  <a:lnTo>
                    <a:pt x="180252" y="29615"/>
                  </a:lnTo>
                  <a:lnTo>
                    <a:pt x="180252" y="847765"/>
                  </a:lnTo>
                  <a:lnTo>
                    <a:pt x="178632" y="851548"/>
                  </a:lnTo>
                  <a:lnTo>
                    <a:pt x="175878" y="854358"/>
                  </a:lnTo>
                  <a:lnTo>
                    <a:pt x="173124" y="857114"/>
                  </a:lnTo>
                  <a:lnTo>
                    <a:pt x="169344" y="858682"/>
                  </a:lnTo>
                  <a:close/>
                </a:path>
                <a:path w="180340" h="859154">
                  <a:moveTo>
                    <a:pt x="29646" y="843874"/>
                  </a:moveTo>
                  <a:lnTo>
                    <a:pt x="14796" y="843874"/>
                  </a:lnTo>
                  <a:lnTo>
                    <a:pt x="14796" y="829066"/>
                  </a:lnTo>
                  <a:lnTo>
                    <a:pt x="29646" y="829066"/>
                  </a:lnTo>
                  <a:lnTo>
                    <a:pt x="29646" y="843874"/>
                  </a:lnTo>
                  <a:close/>
                </a:path>
              </a:pathLst>
            </a:custGeom>
            <a:solidFill>
              <a:srgbClr val="2D2D77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8690830" y="3461474"/>
            <a:ext cx="120227" cy="451273"/>
            <a:chOff x="12964805" y="4774675"/>
            <a:chExt cx="180340" cy="676910"/>
          </a:xfrm>
        </p:grpSpPr>
        <p:sp>
          <p:nvSpPr>
            <p:cNvPr id="31" name="object 31"/>
            <p:cNvSpPr/>
            <p:nvPr/>
          </p:nvSpPr>
          <p:spPr>
            <a:xfrm>
              <a:off x="12979601" y="4789483"/>
              <a:ext cx="151130" cy="647065"/>
            </a:xfrm>
            <a:custGeom>
              <a:avLst/>
              <a:gdLst/>
              <a:ahLst/>
              <a:cxnLst/>
              <a:rect l="l" t="t" r="r" b="b"/>
              <a:pathLst>
                <a:path w="151130" h="647064">
                  <a:moveTo>
                    <a:pt x="150660" y="646943"/>
                  </a:moveTo>
                  <a:lnTo>
                    <a:pt x="0" y="646943"/>
                  </a:lnTo>
                  <a:lnTo>
                    <a:pt x="0" y="0"/>
                  </a:lnTo>
                  <a:lnTo>
                    <a:pt x="150660" y="0"/>
                  </a:lnTo>
                  <a:lnTo>
                    <a:pt x="150660" y="646943"/>
                  </a:lnTo>
                  <a:close/>
                </a:path>
              </a:pathLst>
            </a:custGeom>
            <a:solidFill>
              <a:srgbClr val="66E7CC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32" name="object 32"/>
            <p:cNvSpPr/>
            <p:nvPr/>
          </p:nvSpPr>
          <p:spPr>
            <a:xfrm>
              <a:off x="12964805" y="4774675"/>
              <a:ext cx="180340" cy="676910"/>
            </a:xfrm>
            <a:custGeom>
              <a:avLst/>
              <a:gdLst/>
              <a:ahLst/>
              <a:cxnLst/>
              <a:rect l="l" t="t" r="r" b="b"/>
              <a:pathLst>
                <a:path w="180340" h="676910">
                  <a:moveTo>
                    <a:pt x="14796" y="676558"/>
                  </a:moveTo>
                  <a:lnTo>
                    <a:pt x="10908" y="676558"/>
                  </a:lnTo>
                  <a:lnTo>
                    <a:pt x="7073" y="674991"/>
                  </a:lnTo>
                  <a:lnTo>
                    <a:pt x="1565" y="669479"/>
                  </a:lnTo>
                  <a:lnTo>
                    <a:pt x="0" y="665642"/>
                  </a:lnTo>
                  <a:lnTo>
                    <a:pt x="0" y="10916"/>
                  </a:lnTo>
                  <a:lnTo>
                    <a:pt x="1566" y="7133"/>
                  </a:lnTo>
                  <a:lnTo>
                    <a:pt x="4320" y="4323"/>
                  </a:lnTo>
                  <a:lnTo>
                    <a:pt x="7074" y="1567"/>
                  </a:lnTo>
                  <a:lnTo>
                    <a:pt x="10908" y="0"/>
                  </a:lnTo>
                  <a:lnTo>
                    <a:pt x="169344" y="0"/>
                  </a:lnTo>
                  <a:lnTo>
                    <a:pt x="173124" y="1567"/>
                  </a:lnTo>
                  <a:lnTo>
                    <a:pt x="178686" y="7133"/>
                  </a:lnTo>
                  <a:lnTo>
                    <a:pt x="180198" y="10916"/>
                  </a:lnTo>
                  <a:lnTo>
                    <a:pt x="180198" y="29615"/>
                  </a:lnTo>
                  <a:lnTo>
                    <a:pt x="29592" y="29615"/>
                  </a:lnTo>
                  <a:lnTo>
                    <a:pt x="29592" y="646943"/>
                  </a:lnTo>
                  <a:lnTo>
                    <a:pt x="14796" y="646943"/>
                  </a:lnTo>
                  <a:lnTo>
                    <a:pt x="14796" y="661751"/>
                  </a:lnTo>
                  <a:lnTo>
                    <a:pt x="14796" y="676558"/>
                  </a:lnTo>
                  <a:close/>
                </a:path>
                <a:path w="180340" h="676910">
                  <a:moveTo>
                    <a:pt x="169344" y="676558"/>
                  </a:moveTo>
                  <a:lnTo>
                    <a:pt x="14796" y="676558"/>
                  </a:lnTo>
                  <a:lnTo>
                    <a:pt x="14796" y="661751"/>
                  </a:lnTo>
                  <a:lnTo>
                    <a:pt x="29592" y="661751"/>
                  </a:lnTo>
                  <a:lnTo>
                    <a:pt x="29592" y="646943"/>
                  </a:lnTo>
                  <a:lnTo>
                    <a:pt x="150606" y="646943"/>
                  </a:lnTo>
                  <a:lnTo>
                    <a:pt x="150606" y="29615"/>
                  </a:lnTo>
                  <a:lnTo>
                    <a:pt x="180198" y="29615"/>
                  </a:lnTo>
                  <a:lnTo>
                    <a:pt x="180198" y="665642"/>
                  </a:lnTo>
                  <a:lnTo>
                    <a:pt x="178686" y="669425"/>
                  </a:lnTo>
                  <a:lnTo>
                    <a:pt x="173124" y="674991"/>
                  </a:lnTo>
                  <a:lnTo>
                    <a:pt x="169344" y="676558"/>
                  </a:lnTo>
                  <a:close/>
                </a:path>
                <a:path w="180340" h="676910">
                  <a:moveTo>
                    <a:pt x="29592" y="661751"/>
                  </a:moveTo>
                  <a:lnTo>
                    <a:pt x="14796" y="661751"/>
                  </a:lnTo>
                  <a:lnTo>
                    <a:pt x="14796" y="646943"/>
                  </a:lnTo>
                  <a:lnTo>
                    <a:pt x="29592" y="646943"/>
                  </a:lnTo>
                  <a:lnTo>
                    <a:pt x="29592" y="661751"/>
                  </a:lnTo>
                  <a:close/>
                </a:path>
              </a:pathLst>
            </a:custGeom>
            <a:solidFill>
              <a:srgbClr val="2D2D77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8509749" y="3572441"/>
            <a:ext cx="120227" cy="340360"/>
            <a:chOff x="12693184" y="4941126"/>
            <a:chExt cx="180340" cy="510540"/>
          </a:xfrm>
        </p:grpSpPr>
        <p:sp>
          <p:nvSpPr>
            <p:cNvPr id="34" name="object 34"/>
            <p:cNvSpPr/>
            <p:nvPr/>
          </p:nvSpPr>
          <p:spPr>
            <a:xfrm>
              <a:off x="12707980" y="4955934"/>
              <a:ext cx="151130" cy="480695"/>
            </a:xfrm>
            <a:custGeom>
              <a:avLst/>
              <a:gdLst/>
              <a:ahLst/>
              <a:cxnLst/>
              <a:rect l="l" t="t" r="r" b="b"/>
              <a:pathLst>
                <a:path w="151129" h="480695">
                  <a:moveTo>
                    <a:pt x="150660" y="480492"/>
                  </a:moveTo>
                  <a:lnTo>
                    <a:pt x="0" y="480492"/>
                  </a:lnTo>
                  <a:lnTo>
                    <a:pt x="0" y="0"/>
                  </a:lnTo>
                  <a:lnTo>
                    <a:pt x="150660" y="0"/>
                  </a:lnTo>
                  <a:lnTo>
                    <a:pt x="150660" y="480492"/>
                  </a:lnTo>
                  <a:close/>
                </a:path>
              </a:pathLst>
            </a:custGeom>
            <a:solidFill>
              <a:srgbClr val="66E7CC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35" name="object 35"/>
            <p:cNvSpPr/>
            <p:nvPr/>
          </p:nvSpPr>
          <p:spPr>
            <a:xfrm>
              <a:off x="12693184" y="4941126"/>
              <a:ext cx="180340" cy="510540"/>
            </a:xfrm>
            <a:custGeom>
              <a:avLst/>
              <a:gdLst/>
              <a:ahLst/>
              <a:cxnLst/>
              <a:rect l="l" t="t" r="r" b="b"/>
              <a:pathLst>
                <a:path w="180340" h="510539">
                  <a:moveTo>
                    <a:pt x="14796" y="510107"/>
                  </a:moveTo>
                  <a:lnTo>
                    <a:pt x="10908" y="510107"/>
                  </a:lnTo>
                  <a:lnTo>
                    <a:pt x="7073" y="508540"/>
                  </a:lnTo>
                  <a:lnTo>
                    <a:pt x="1565" y="503028"/>
                  </a:lnTo>
                  <a:lnTo>
                    <a:pt x="0" y="499191"/>
                  </a:lnTo>
                  <a:lnTo>
                    <a:pt x="0" y="10916"/>
                  </a:lnTo>
                  <a:lnTo>
                    <a:pt x="1565" y="7079"/>
                  </a:lnTo>
                  <a:lnTo>
                    <a:pt x="7074" y="1567"/>
                  </a:lnTo>
                  <a:lnTo>
                    <a:pt x="10908" y="0"/>
                  </a:lnTo>
                  <a:lnTo>
                    <a:pt x="169290" y="0"/>
                  </a:lnTo>
                  <a:lnTo>
                    <a:pt x="173124" y="1567"/>
                  </a:lnTo>
                  <a:lnTo>
                    <a:pt x="178632" y="7079"/>
                  </a:lnTo>
                  <a:lnTo>
                    <a:pt x="180198" y="10916"/>
                  </a:lnTo>
                  <a:lnTo>
                    <a:pt x="180198" y="29615"/>
                  </a:lnTo>
                  <a:lnTo>
                    <a:pt x="29592" y="29615"/>
                  </a:lnTo>
                  <a:lnTo>
                    <a:pt x="29592" y="480492"/>
                  </a:lnTo>
                  <a:lnTo>
                    <a:pt x="14796" y="480492"/>
                  </a:lnTo>
                  <a:lnTo>
                    <a:pt x="14796" y="495300"/>
                  </a:lnTo>
                  <a:lnTo>
                    <a:pt x="14796" y="510107"/>
                  </a:lnTo>
                  <a:close/>
                </a:path>
                <a:path w="180340" h="510539">
                  <a:moveTo>
                    <a:pt x="169290" y="510107"/>
                  </a:moveTo>
                  <a:lnTo>
                    <a:pt x="14796" y="510107"/>
                  </a:lnTo>
                  <a:lnTo>
                    <a:pt x="14796" y="495300"/>
                  </a:lnTo>
                  <a:lnTo>
                    <a:pt x="29592" y="495300"/>
                  </a:lnTo>
                  <a:lnTo>
                    <a:pt x="29592" y="480492"/>
                  </a:lnTo>
                  <a:lnTo>
                    <a:pt x="150606" y="480492"/>
                  </a:lnTo>
                  <a:lnTo>
                    <a:pt x="150606" y="29615"/>
                  </a:lnTo>
                  <a:lnTo>
                    <a:pt x="180198" y="29615"/>
                  </a:lnTo>
                  <a:lnTo>
                    <a:pt x="180198" y="499191"/>
                  </a:lnTo>
                  <a:lnTo>
                    <a:pt x="178632" y="502974"/>
                  </a:lnTo>
                  <a:lnTo>
                    <a:pt x="175878" y="505784"/>
                  </a:lnTo>
                  <a:lnTo>
                    <a:pt x="173124" y="508540"/>
                  </a:lnTo>
                  <a:lnTo>
                    <a:pt x="169290" y="510107"/>
                  </a:lnTo>
                  <a:close/>
                </a:path>
                <a:path w="180340" h="510539">
                  <a:moveTo>
                    <a:pt x="29592" y="495300"/>
                  </a:moveTo>
                  <a:lnTo>
                    <a:pt x="14796" y="495300"/>
                  </a:lnTo>
                  <a:lnTo>
                    <a:pt x="14796" y="480492"/>
                  </a:lnTo>
                  <a:lnTo>
                    <a:pt x="29592" y="480492"/>
                  </a:lnTo>
                  <a:lnTo>
                    <a:pt x="29592" y="495300"/>
                  </a:lnTo>
                  <a:close/>
                </a:path>
              </a:pathLst>
            </a:custGeom>
            <a:solidFill>
              <a:srgbClr val="2D2D77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8337031" y="3732587"/>
            <a:ext cx="120227" cy="180340"/>
            <a:chOff x="12434107" y="5181345"/>
            <a:chExt cx="180340" cy="270510"/>
          </a:xfrm>
        </p:grpSpPr>
        <p:sp>
          <p:nvSpPr>
            <p:cNvPr id="37" name="object 37"/>
            <p:cNvSpPr/>
            <p:nvPr/>
          </p:nvSpPr>
          <p:spPr>
            <a:xfrm>
              <a:off x="12448914" y="5196153"/>
              <a:ext cx="151130" cy="240665"/>
            </a:xfrm>
            <a:custGeom>
              <a:avLst/>
              <a:gdLst/>
              <a:ahLst/>
              <a:cxnLst/>
              <a:rect l="l" t="t" r="r" b="b"/>
              <a:pathLst>
                <a:path w="151129" h="240664">
                  <a:moveTo>
                    <a:pt x="150633" y="240273"/>
                  </a:moveTo>
                  <a:lnTo>
                    <a:pt x="0" y="240273"/>
                  </a:lnTo>
                  <a:lnTo>
                    <a:pt x="0" y="0"/>
                  </a:lnTo>
                  <a:lnTo>
                    <a:pt x="150633" y="0"/>
                  </a:lnTo>
                  <a:lnTo>
                    <a:pt x="150633" y="240273"/>
                  </a:lnTo>
                  <a:close/>
                </a:path>
              </a:pathLst>
            </a:custGeom>
            <a:solidFill>
              <a:srgbClr val="66E7CC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38" name="object 38"/>
            <p:cNvSpPr/>
            <p:nvPr/>
          </p:nvSpPr>
          <p:spPr>
            <a:xfrm>
              <a:off x="12434107" y="5181345"/>
              <a:ext cx="180340" cy="270510"/>
            </a:xfrm>
            <a:custGeom>
              <a:avLst/>
              <a:gdLst/>
              <a:ahLst/>
              <a:cxnLst/>
              <a:rect l="l" t="t" r="r" b="b"/>
              <a:pathLst>
                <a:path w="180340" h="270510">
                  <a:moveTo>
                    <a:pt x="14806" y="269888"/>
                  </a:moveTo>
                  <a:lnTo>
                    <a:pt x="10902" y="269888"/>
                  </a:lnTo>
                  <a:lnTo>
                    <a:pt x="7084" y="268321"/>
                  </a:lnTo>
                  <a:lnTo>
                    <a:pt x="1582" y="262808"/>
                  </a:lnTo>
                  <a:lnTo>
                    <a:pt x="0" y="258971"/>
                  </a:lnTo>
                  <a:lnTo>
                    <a:pt x="0" y="10916"/>
                  </a:lnTo>
                  <a:lnTo>
                    <a:pt x="1582" y="7079"/>
                  </a:lnTo>
                  <a:lnTo>
                    <a:pt x="4341" y="4323"/>
                  </a:lnTo>
                  <a:lnTo>
                    <a:pt x="7084" y="1621"/>
                  </a:lnTo>
                  <a:lnTo>
                    <a:pt x="10902" y="0"/>
                  </a:lnTo>
                  <a:lnTo>
                    <a:pt x="169328" y="0"/>
                  </a:lnTo>
                  <a:lnTo>
                    <a:pt x="173162" y="1621"/>
                  </a:lnTo>
                  <a:lnTo>
                    <a:pt x="178616" y="7079"/>
                  </a:lnTo>
                  <a:lnTo>
                    <a:pt x="180236" y="10916"/>
                  </a:lnTo>
                  <a:lnTo>
                    <a:pt x="180236" y="29669"/>
                  </a:lnTo>
                  <a:lnTo>
                    <a:pt x="29629" y="29669"/>
                  </a:lnTo>
                  <a:lnTo>
                    <a:pt x="29629" y="240273"/>
                  </a:lnTo>
                  <a:lnTo>
                    <a:pt x="14806" y="240273"/>
                  </a:lnTo>
                  <a:lnTo>
                    <a:pt x="14806" y="269888"/>
                  </a:lnTo>
                  <a:close/>
                </a:path>
                <a:path w="180340" h="270510">
                  <a:moveTo>
                    <a:pt x="180236" y="255080"/>
                  </a:moveTo>
                  <a:lnTo>
                    <a:pt x="29629" y="255080"/>
                  </a:lnTo>
                  <a:lnTo>
                    <a:pt x="29629" y="240273"/>
                  </a:lnTo>
                  <a:lnTo>
                    <a:pt x="150590" y="240273"/>
                  </a:lnTo>
                  <a:lnTo>
                    <a:pt x="150590" y="29669"/>
                  </a:lnTo>
                  <a:lnTo>
                    <a:pt x="180236" y="29669"/>
                  </a:lnTo>
                  <a:lnTo>
                    <a:pt x="180236" y="255080"/>
                  </a:lnTo>
                  <a:close/>
                </a:path>
                <a:path w="180340" h="270510">
                  <a:moveTo>
                    <a:pt x="169328" y="269888"/>
                  </a:moveTo>
                  <a:lnTo>
                    <a:pt x="14806" y="269888"/>
                  </a:lnTo>
                  <a:lnTo>
                    <a:pt x="14806" y="240273"/>
                  </a:lnTo>
                  <a:lnTo>
                    <a:pt x="29629" y="240273"/>
                  </a:lnTo>
                  <a:lnTo>
                    <a:pt x="29629" y="255080"/>
                  </a:lnTo>
                  <a:lnTo>
                    <a:pt x="180236" y="255080"/>
                  </a:lnTo>
                  <a:lnTo>
                    <a:pt x="180236" y="258971"/>
                  </a:lnTo>
                  <a:lnTo>
                    <a:pt x="178616" y="262754"/>
                  </a:lnTo>
                  <a:lnTo>
                    <a:pt x="173162" y="268321"/>
                  </a:lnTo>
                  <a:lnTo>
                    <a:pt x="169328" y="269888"/>
                  </a:lnTo>
                  <a:close/>
                </a:path>
              </a:pathLst>
            </a:custGeom>
            <a:solidFill>
              <a:srgbClr val="2D2D77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9251557" y="3258463"/>
            <a:ext cx="120227" cy="660400"/>
            <a:chOff x="13805895" y="4470159"/>
            <a:chExt cx="180340" cy="990600"/>
          </a:xfrm>
        </p:grpSpPr>
        <p:sp>
          <p:nvSpPr>
            <p:cNvPr id="40" name="object 40"/>
            <p:cNvSpPr/>
            <p:nvPr/>
          </p:nvSpPr>
          <p:spPr>
            <a:xfrm>
              <a:off x="13820745" y="4484967"/>
              <a:ext cx="151130" cy="961390"/>
            </a:xfrm>
            <a:custGeom>
              <a:avLst/>
              <a:gdLst/>
              <a:ahLst/>
              <a:cxnLst/>
              <a:rect l="l" t="t" r="r" b="b"/>
              <a:pathLst>
                <a:path w="151130" h="961389">
                  <a:moveTo>
                    <a:pt x="0" y="960984"/>
                  </a:moveTo>
                  <a:lnTo>
                    <a:pt x="150606" y="960984"/>
                  </a:lnTo>
                  <a:lnTo>
                    <a:pt x="150606" y="0"/>
                  </a:lnTo>
                  <a:lnTo>
                    <a:pt x="0" y="0"/>
                  </a:lnTo>
                  <a:lnTo>
                    <a:pt x="0" y="960984"/>
                  </a:lnTo>
                  <a:close/>
                </a:path>
              </a:pathLst>
            </a:custGeom>
            <a:solidFill>
              <a:srgbClr val="66E7CC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41" name="object 41"/>
            <p:cNvSpPr/>
            <p:nvPr/>
          </p:nvSpPr>
          <p:spPr>
            <a:xfrm>
              <a:off x="13805895" y="4470159"/>
              <a:ext cx="180340" cy="990600"/>
            </a:xfrm>
            <a:custGeom>
              <a:avLst/>
              <a:gdLst/>
              <a:ahLst/>
              <a:cxnLst/>
              <a:rect l="l" t="t" r="r" b="b"/>
              <a:pathLst>
                <a:path w="180340" h="990600">
                  <a:moveTo>
                    <a:pt x="165456" y="990600"/>
                  </a:moveTo>
                  <a:lnTo>
                    <a:pt x="169344" y="990600"/>
                  </a:lnTo>
                  <a:lnTo>
                    <a:pt x="173178" y="989032"/>
                  </a:lnTo>
                  <a:lnTo>
                    <a:pt x="175878" y="986276"/>
                  </a:lnTo>
                  <a:lnTo>
                    <a:pt x="178686" y="983520"/>
                  </a:lnTo>
                  <a:lnTo>
                    <a:pt x="180252" y="979683"/>
                  </a:lnTo>
                  <a:lnTo>
                    <a:pt x="180252" y="10916"/>
                  </a:lnTo>
                  <a:lnTo>
                    <a:pt x="178686" y="7133"/>
                  </a:lnTo>
                  <a:lnTo>
                    <a:pt x="175878" y="4323"/>
                  </a:lnTo>
                  <a:lnTo>
                    <a:pt x="173178" y="1567"/>
                  </a:lnTo>
                  <a:lnTo>
                    <a:pt x="169344" y="0"/>
                  </a:lnTo>
                  <a:lnTo>
                    <a:pt x="10907" y="0"/>
                  </a:lnTo>
                  <a:lnTo>
                    <a:pt x="7127" y="1567"/>
                  </a:lnTo>
                  <a:lnTo>
                    <a:pt x="4319" y="4323"/>
                  </a:lnTo>
                  <a:lnTo>
                    <a:pt x="1566" y="7133"/>
                  </a:lnTo>
                  <a:lnTo>
                    <a:pt x="0" y="10916"/>
                  </a:lnTo>
                  <a:lnTo>
                    <a:pt x="0" y="29615"/>
                  </a:lnTo>
                  <a:lnTo>
                    <a:pt x="150606" y="29615"/>
                  </a:lnTo>
                  <a:lnTo>
                    <a:pt x="150606" y="960984"/>
                  </a:lnTo>
                  <a:lnTo>
                    <a:pt x="165456" y="960984"/>
                  </a:lnTo>
                  <a:lnTo>
                    <a:pt x="165456" y="990600"/>
                  </a:lnTo>
                  <a:close/>
                </a:path>
                <a:path w="180340" h="990600">
                  <a:moveTo>
                    <a:pt x="10907" y="990600"/>
                  </a:moveTo>
                  <a:lnTo>
                    <a:pt x="165456" y="990600"/>
                  </a:lnTo>
                  <a:lnTo>
                    <a:pt x="165456" y="975792"/>
                  </a:lnTo>
                  <a:lnTo>
                    <a:pt x="150606" y="975792"/>
                  </a:lnTo>
                  <a:lnTo>
                    <a:pt x="150606" y="960984"/>
                  </a:lnTo>
                  <a:lnTo>
                    <a:pt x="29646" y="960984"/>
                  </a:lnTo>
                  <a:lnTo>
                    <a:pt x="29592" y="29615"/>
                  </a:lnTo>
                  <a:lnTo>
                    <a:pt x="0" y="29615"/>
                  </a:lnTo>
                  <a:lnTo>
                    <a:pt x="0" y="979683"/>
                  </a:lnTo>
                  <a:lnTo>
                    <a:pt x="1565" y="983466"/>
                  </a:lnTo>
                  <a:lnTo>
                    <a:pt x="4319" y="986276"/>
                  </a:lnTo>
                  <a:lnTo>
                    <a:pt x="7128" y="989032"/>
                  </a:lnTo>
                  <a:lnTo>
                    <a:pt x="10907" y="990600"/>
                  </a:lnTo>
                  <a:close/>
                </a:path>
                <a:path w="180340" h="990600">
                  <a:moveTo>
                    <a:pt x="150606" y="975792"/>
                  </a:moveTo>
                  <a:lnTo>
                    <a:pt x="165456" y="975792"/>
                  </a:lnTo>
                  <a:lnTo>
                    <a:pt x="165456" y="960984"/>
                  </a:lnTo>
                  <a:lnTo>
                    <a:pt x="150606" y="960984"/>
                  </a:lnTo>
                  <a:lnTo>
                    <a:pt x="150606" y="975792"/>
                  </a:lnTo>
                  <a:close/>
                </a:path>
              </a:pathLst>
            </a:custGeom>
            <a:solidFill>
              <a:srgbClr val="2D2D77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9432638" y="3346408"/>
            <a:ext cx="120227" cy="572770"/>
            <a:chOff x="14077517" y="4602076"/>
            <a:chExt cx="180340" cy="859155"/>
          </a:xfrm>
        </p:grpSpPr>
        <p:sp>
          <p:nvSpPr>
            <p:cNvPr id="43" name="object 43"/>
            <p:cNvSpPr/>
            <p:nvPr/>
          </p:nvSpPr>
          <p:spPr>
            <a:xfrm>
              <a:off x="14092367" y="4616884"/>
              <a:ext cx="151130" cy="829310"/>
            </a:xfrm>
            <a:custGeom>
              <a:avLst/>
              <a:gdLst/>
              <a:ahLst/>
              <a:cxnLst/>
              <a:rect l="l" t="t" r="r" b="b"/>
              <a:pathLst>
                <a:path w="151130" h="829310">
                  <a:moveTo>
                    <a:pt x="0" y="829066"/>
                  </a:moveTo>
                  <a:lnTo>
                    <a:pt x="150606" y="829066"/>
                  </a:lnTo>
                  <a:lnTo>
                    <a:pt x="150606" y="0"/>
                  </a:lnTo>
                  <a:lnTo>
                    <a:pt x="0" y="0"/>
                  </a:lnTo>
                  <a:lnTo>
                    <a:pt x="0" y="829066"/>
                  </a:lnTo>
                  <a:close/>
                </a:path>
              </a:pathLst>
            </a:custGeom>
            <a:solidFill>
              <a:srgbClr val="66E7CC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44" name="object 44"/>
            <p:cNvSpPr/>
            <p:nvPr/>
          </p:nvSpPr>
          <p:spPr>
            <a:xfrm>
              <a:off x="14077517" y="4602076"/>
              <a:ext cx="180340" cy="859155"/>
            </a:xfrm>
            <a:custGeom>
              <a:avLst/>
              <a:gdLst/>
              <a:ahLst/>
              <a:cxnLst/>
              <a:rect l="l" t="t" r="r" b="b"/>
              <a:pathLst>
                <a:path w="180340" h="859154">
                  <a:moveTo>
                    <a:pt x="165456" y="858682"/>
                  </a:moveTo>
                  <a:lnTo>
                    <a:pt x="169344" y="858682"/>
                  </a:lnTo>
                  <a:lnTo>
                    <a:pt x="173178" y="857114"/>
                  </a:lnTo>
                  <a:lnTo>
                    <a:pt x="175878" y="854358"/>
                  </a:lnTo>
                  <a:lnTo>
                    <a:pt x="178686" y="851602"/>
                  </a:lnTo>
                  <a:lnTo>
                    <a:pt x="180252" y="847765"/>
                  </a:lnTo>
                  <a:lnTo>
                    <a:pt x="180252" y="10916"/>
                  </a:lnTo>
                  <a:lnTo>
                    <a:pt x="178686" y="7079"/>
                  </a:lnTo>
                  <a:lnTo>
                    <a:pt x="175878" y="4323"/>
                  </a:lnTo>
                  <a:lnTo>
                    <a:pt x="173178" y="1567"/>
                  </a:lnTo>
                  <a:lnTo>
                    <a:pt x="169344" y="0"/>
                  </a:lnTo>
                  <a:lnTo>
                    <a:pt x="10907" y="0"/>
                  </a:lnTo>
                  <a:lnTo>
                    <a:pt x="7128" y="1567"/>
                  </a:lnTo>
                  <a:lnTo>
                    <a:pt x="1619" y="7079"/>
                  </a:lnTo>
                  <a:lnTo>
                    <a:pt x="0" y="10916"/>
                  </a:lnTo>
                  <a:lnTo>
                    <a:pt x="0" y="29615"/>
                  </a:lnTo>
                  <a:lnTo>
                    <a:pt x="150606" y="29615"/>
                  </a:lnTo>
                  <a:lnTo>
                    <a:pt x="150606" y="829066"/>
                  </a:lnTo>
                  <a:lnTo>
                    <a:pt x="165456" y="829066"/>
                  </a:lnTo>
                  <a:lnTo>
                    <a:pt x="165456" y="843874"/>
                  </a:lnTo>
                  <a:lnTo>
                    <a:pt x="165456" y="858682"/>
                  </a:lnTo>
                  <a:close/>
                </a:path>
                <a:path w="180340" h="859154">
                  <a:moveTo>
                    <a:pt x="10907" y="858682"/>
                  </a:moveTo>
                  <a:lnTo>
                    <a:pt x="165456" y="858682"/>
                  </a:lnTo>
                  <a:lnTo>
                    <a:pt x="165456" y="843874"/>
                  </a:lnTo>
                  <a:lnTo>
                    <a:pt x="150606" y="843874"/>
                  </a:lnTo>
                  <a:lnTo>
                    <a:pt x="150606" y="829066"/>
                  </a:lnTo>
                  <a:lnTo>
                    <a:pt x="29646" y="829066"/>
                  </a:lnTo>
                  <a:lnTo>
                    <a:pt x="29646" y="29615"/>
                  </a:lnTo>
                  <a:lnTo>
                    <a:pt x="0" y="29615"/>
                  </a:lnTo>
                  <a:lnTo>
                    <a:pt x="0" y="847765"/>
                  </a:lnTo>
                  <a:lnTo>
                    <a:pt x="1619" y="851548"/>
                  </a:lnTo>
                  <a:lnTo>
                    <a:pt x="4373" y="854358"/>
                  </a:lnTo>
                  <a:lnTo>
                    <a:pt x="7128" y="857114"/>
                  </a:lnTo>
                  <a:lnTo>
                    <a:pt x="10907" y="858682"/>
                  </a:lnTo>
                  <a:close/>
                </a:path>
                <a:path w="180340" h="859154">
                  <a:moveTo>
                    <a:pt x="150606" y="843874"/>
                  </a:moveTo>
                  <a:lnTo>
                    <a:pt x="165456" y="843874"/>
                  </a:lnTo>
                  <a:lnTo>
                    <a:pt x="165456" y="829066"/>
                  </a:lnTo>
                  <a:lnTo>
                    <a:pt x="150606" y="829066"/>
                  </a:lnTo>
                  <a:lnTo>
                    <a:pt x="150606" y="843874"/>
                  </a:lnTo>
                  <a:close/>
                </a:path>
              </a:pathLst>
            </a:custGeom>
            <a:solidFill>
              <a:srgbClr val="2D2D77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9613755" y="3467824"/>
            <a:ext cx="120227" cy="451273"/>
            <a:chOff x="14349192" y="4784200"/>
            <a:chExt cx="180340" cy="676910"/>
          </a:xfrm>
        </p:grpSpPr>
        <p:sp>
          <p:nvSpPr>
            <p:cNvPr id="46" name="object 46"/>
            <p:cNvSpPr/>
            <p:nvPr/>
          </p:nvSpPr>
          <p:spPr>
            <a:xfrm>
              <a:off x="14363934" y="4799008"/>
              <a:ext cx="151130" cy="647065"/>
            </a:xfrm>
            <a:custGeom>
              <a:avLst/>
              <a:gdLst/>
              <a:ahLst/>
              <a:cxnLst/>
              <a:rect l="l" t="t" r="r" b="b"/>
              <a:pathLst>
                <a:path w="151130" h="647064">
                  <a:moveTo>
                    <a:pt x="0" y="646943"/>
                  </a:moveTo>
                  <a:lnTo>
                    <a:pt x="150660" y="646943"/>
                  </a:lnTo>
                  <a:lnTo>
                    <a:pt x="150660" y="0"/>
                  </a:lnTo>
                  <a:lnTo>
                    <a:pt x="0" y="0"/>
                  </a:lnTo>
                  <a:lnTo>
                    <a:pt x="0" y="646943"/>
                  </a:lnTo>
                  <a:close/>
                </a:path>
              </a:pathLst>
            </a:custGeom>
            <a:solidFill>
              <a:srgbClr val="66E7CC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47" name="object 47"/>
            <p:cNvSpPr/>
            <p:nvPr/>
          </p:nvSpPr>
          <p:spPr>
            <a:xfrm>
              <a:off x="14349192" y="4784200"/>
              <a:ext cx="180340" cy="676910"/>
            </a:xfrm>
            <a:custGeom>
              <a:avLst/>
              <a:gdLst/>
              <a:ahLst/>
              <a:cxnLst/>
              <a:rect l="l" t="t" r="r" b="b"/>
              <a:pathLst>
                <a:path w="180340" h="676910">
                  <a:moveTo>
                    <a:pt x="165402" y="676558"/>
                  </a:moveTo>
                  <a:lnTo>
                    <a:pt x="169290" y="676558"/>
                  </a:lnTo>
                  <a:lnTo>
                    <a:pt x="173124" y="674991"/>
                  </a:lnTo>
                  <a:lnTo>
                    <a:pt x="178632" y="669479"/>
                  </a:lnTo>
                  <a:lnTo>
                    <a:pt x="180198" y="665642"/>
                  </a:lnTo>
                  <a:lnTo>
                    <a:pt x="180198" y="10916"/>
                  </a:lnTo>
                  <a:lnTo>
                    <a:pt x="178632" y="7133"/>
                  </a:lnTo>
                  <a:lnTo>
                    <a:pt x="175878" y="4323"/>
                  </a:lnTo>
                  <a:lnTo>
                    <a:pt x="173124" y="1567"/>
                  </a:lnTo>
                  <a:lnTo>
                    <a:pt x="169290" y="0"/>
                  </a:lnTo>
                  <a:lnTo>
                    <a:pt x="10854" y="0"/>
                  </a:lnTo>
                  <a:lnTo>
                    <a:pt x="7074" y="1567"/>
                  </a:lnTo>
                  <a:lnTo>
                    <a:pt x="1512" y="7133"/>
                  </a:lnTo>
                  <a:lnTo>
                    <a:pt x="0" y="10916"/>
                  </a:lnTo>
                  <a:lnTo>
                    <a:pt x="0" y="29615"/>
                  </a:lnTo>
                  <a:lnTo>
                    <a:pt x="150606" y="29615"/>
                  </a:lnTo>
                  <a:lnTo>
                    <a:pt x="150606" y="646943"/>
                  </a:lnTo>
                  <a:lnTo>
                    <a:pt x="165402" y="646943"/>
                  </a:lnTo>
                  <a:lnTo>
                    <a:pt x="165402" y="661751"/>
                  </a:lnTo>
                  <a:lnTo>
                    <a:pt x="165402" y="676558"/>
                  </a:lnTo>
                  <a:close/>
                </a:path>
                <a:path w="180340" h="676910">
                  <a:moveTo>
                    <a:pt x="10854" y="676558"/>
                  </a:moveTo>
                  <a:lnTo>
                    <a:pt x="165402" y="676558"/>
                  </a:lnTo>
                  <a:lnTo>
                    <a:pt x="165402" y="661751"/>
                  </a:lnTo>
                  <a:lnTo>
                    <a:pt x="150606" y="661751"/>
                  </a:lnTo>
                  <a:lnTo>
                    <a:pt x="150606" y="646943"/>
                  </a:lnTo>
                  <a:lnTo>
                    <a:pt x="29592" y="646943"/>
                  </a:lnTo>
                  <a:lnTo>
                    <a:pt x="29592" y="29615"/>
                  </a:lnTo>
                  <a:lnTo>
                    <a:pt x="0" y="29615"/>
                  </a:lnTo>
                  <a:lnTo>
                    <a:pt x="0" y="665642"/>
                  </a:lnTo>
                  <a:lnTo>
                    <a:pt x="1512" y="669425"/>
                  </a:lnTo>
                  <a:lnTo>
                    <a:pt x="7074" y="674991"/>
                  </a:lnTo>
                  <a:lnTo>
                    <a:pt x="10854" y="676558"/>
                  </a:lnTo>
                  <a:close/>
                </a:path>
                <a:path w="180340" h="676910">
                  <a:moveTo>
                    <a:pt x="150606" y="661751"/>
                  </a:moveTo>
                  <a:lnTo>
                    <a:pt x="165402" y="661751"/>
                  </a:lnTo>
                  <a:lnTo>
                    <a:pt x="165402" y="646943"/>
                  </a:lnTo>
                  <a:lnTo>
                    <a:pt x="150606" y="646943"/>
                  </a:lnTo>
                  <a:lnTo>
                    <a:pt x="150606" y="661751"/>
                  </a:lnTo>
                  <a:close/>
                </a:path>
              </a:pathLst>
            </a:custGeom>
            <a:solidFill>
              <a:srgbClr val="2D2D77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9794835" y="3578791"/>
            <a:ext cx="120227" cy="340360"/>
            <a:chOff x="14620812" y="4950651"/>
            <a:chExt cx="180340" cy="510540"/>
          </a:xfrm>
        </p:grpSpPr>
        <p:sp>
          <p:nvSpPr>
            <p:cNvPr id="49" name="object 49"/>
            <p:cNvSpPr/>
            <p:nvPr/>
          </p:nvSpPr>
          <p:spPr>
            <a:xfrm>
              <a:off x="14635555" y="4965459"/>
              <a:ext cx="151130" cy="480695"/>
            </a:xfrm>
            <a:custGeom>
              <a:avLst/>
              <a:gdLst/>
              <a:ahLst/>
              <a:cxnLst/>
              <a:rect l="l" t="t" r="r" b="b"/>
              <a:pathLst>
                <a:path w="151130" h="480695">
                  <a:moveTo>
                    <a:pt x="0" y="480492"/>
                  </a:moveTo>
                  <a:lnTo>
                    <a:pt x="150660" y="480492"/>
                  </a:lnTo>
                  <a:lnTo>
                    <a:pt x="150660" y="0"/>
                  </a:lnTo>
                  <a:lnTo>
                    <a:pt x="0" y="0"/>
                  </a:lnTo>
                  <a:lnTo>
                    <a:pt x="0" y="480492"/>
                  </a:lnTo>
                  <a:close/>
                </a:path>
              </a:pathLst>
            </a:custGeom>
            <a:solidFill>
              <a:srgbClr val="66E7CC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50" name="object 50"/>
            <p:cNvSpPr/>
            <p:nvPr/>
          </p:nvSpPr>
          <p:spPr>
            <a:xfrm>
              <a:off x="14620812" y="4950651"/>
              <a:ext cx="180340" cy="510540"/>
            </a:xfrm>
            <a:custGeom>
              <a:avLst/>
              <a:gdLst/>
              <a:ahLst/>
              <a:cxnLst/>
              <a:rect l="l" t="t" r="r" b="b"/>
              <a:pathLst>
                <a:path w="180340" h="510539">
                  <a:moveTo>
                    <a:pt x="165402" y="510107"/>
                  </a:moveTo>
                  <a:lnTo>
                    <a:pt x="169290" y="510107"/>
                  </a:lnTo>
                  <a:lnTo>
                    <a:pt x="173124" y="508540"/>
                  </a:lnTo>
                  <a:lnTo>
                    <a:pt x="178632" y="503028"/>
                  </a:lnTo>
                  <a:lnTo>
                    <a:pt x="180198" y="499191"/>
                  </a:lnTo>
                  <a:lnTo>
                    <a:pt x="180198" y="10916"/>
                  </a:lnTo>
                  <a:lnTo>
                    <a:pt x="178632" y="7079"/>
                  </a:lnTo>
                  <a:lnTo>
                    <a:pt x="173124" y="1567"/>
                  </a:lnTo>
                  <a:lnTo>
                    <a:pt x="169290" y="0"/>
                  </a:lnTo>
                  <a:lnTo>
                    <a:pt x="10908" y="0"/>
                  </a:lnTo>
                  <a:lnTo>
                    <a:pt x="7074" y="1567"/>
                  </a:lnTo>
                  <a:lnTo>
                    <a:pt x="1565" y="7079"/>
                  </a:lnTo>
                  <a:lnTo>
                    <a:pt x="0" y="10916"/>
                  </a:lnTo>
                  <a:lnTo>
                    <a:pt x="0" y="29615"/>
                  </a:lnTo>
                  <a:lnTo>
                    <a:pt x="150606" y="29615"/>
                  </a:lnTo>
                  <a:lnTo>
                    <a:pt x="150606" y="480492"/>
                  </a:lnTo>
                  <a:lnTo>
                    <a:pt x="165402" y="480492"/>
                  </a:lnTo>
                  <a:lnTo>
                    <a:pt x="165402" y="495300"/>
                  </a:lnTo>
                  <a:lnTo>
                    <a:pt x="165402" y="510107"/>
                  </a:lnTo>
                  <a:close/>
                </a:path>
                <a:path w="180340" h="510539">
                  <a:moveTo>
                    <a:pt x="10907" y="510107"/>
                  </a:moveTo>
                  <a:lnTo>
                    <a:pt x="165402" y="510107"/>
                  </a:lnTo>
                  <a:lnTo>
                    <a:pt x="165402" y="495300"/>
                  </a:lnTo>
                  <a:lnTo>
                    <a:pt x="150606" y="495300"/>
                  </a:lnTo>
                  <a:lnTo>
                    <a:pt x="150606" y="480492"/>
                  </a:lnTo>
                  <a:lnTo>
                    <a:pt x="29592" y="480492"/>
                  </a:lnTo>
                  <a:lnTo>
                    <a:pt x="29592" y="29615"/>
                  </a:lnTo>
                  <a:lnTo>
                    <a:pt x="0" y="29615"/>
                  </a:lnTo>
                  <a:lnTo>
                    <a:pt x="0" y="499191"/>
                  </a:lnTo>
                  <a:lnTo>
                    <a:pt x="1566" y="502974"/>
                  </a:lnTo>
                  <a:lnTo>
                    <a:pt x="4320" y="505784"/>
                  </a:lnTo>
                  <a:lnTo>
                    <a:pt x="7074" y="508540"/>
                  </a:lnTo>
                  <a:lnTo>
                    <a:pt x="10907" y="510107"/>
                  </a:lnTo>
                  <a:close/>
                </a:path>
                <a:path w="180340" h="510539">
                  <a:moveTo>
                    <a:pt x="150606" y="495300"/>
                  </a:moveTo>
                  <a:lnTo>
                    <a:pt x="165402" y="495300"/>
                  </a:lnTo>
                  <a:lnTo>
                    <a:pt x="165402" y="480492"/>
                  </a:lnTo>
                  <a:lnTo>
                    <a:pt x="150606" y="480492"/>
                  </a:lnTo>
                  <a:lnTo>
                    <a:pt x="150606" y="495300"/>
                  </a:lnTo>
                  <a:close/>
                </a:path>
              </a:pathLst>
            </a:custGeom>
            <a:solidFill>
              <a:srgbClr val="2D2D77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9967527" y="3738937"/>
            <a:ext cx="120227" cy="180340"/>
            <a:chOff x="14879851" y="5190870"/>
            <a:chExt cx="180340" cy="270510"/>
          </a:xfrm>
        </p:grpSpPr>
        <p:sp>
          <p:nvSpPr>
            <p:cNvPr id="52" name="object 52"/>
            <p:cNvSpPr/>
            <p:nvPr/>
          </p:nvSpPr>
          <p:spPr>
            <a:xfrm>
              <a:off x="14894647" y="5205678"/>
              <a:ext cx="151130" cy="240665"/>
            </a:xfrm>
            <a:custGeom>
              <a:avLst/>
              <a:gdLst/>
              <a:ahLst/>
              <a:cxnLst/>
              <a:rect l="l" t="t" r="r" b="b"/>
              <a:pathLst>
                <a:path w="151130" h="240664">
                  <a:moveTo>
                    <a:pt x="0" y="240273"/>
                  </a:moveTo>
                  <a:lnTo>
                    <a:pt x="150633" y="240273"/>
                  </a:lnTo>
                  <a:lnTo>
                    <a:pt x="150633" y="0"/>
                  </a:lnTo>
                  <a:lnTo>
                    <a:pt x="0" y="0"/>
                  </a:lnTo>
                  <a:lnTo>
                    <a:pt x="0" y="240273"/>
                  </a:lnTo>
                  <a:close/>
                </a:path>
              </a:pathLst>
            </a:custGeom>
            <a:solidFill>
              <a:srgbClr val="66E7CC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53" name="object 53"/>
            <p:cNvSpPr/>
            <p:nvPr/>
          </p:nvSpPr>
          <p:spPr>
            <a:xfrm>
              <a:off x="14879851" y="5190870"/>
              <a:ext cx="180340" cy="270510"/>
            </a:xfrm>
            <a:custGeom>
              <a:avLst/>
              <a:gdLst/>
              <a:ahLst/>
              <a:cxnLst/>
              <a:rect l="l" t="t" r="r" b="b"/>
              <a:pathLst>
                <a:path w="180340" h="270510">
                  <a:moveTo>
                    <a:pt x="165429" y="269888"/>
                  </a:moveTo>
                  <a:lnTo>
                    <a:pt x="169333" y="269888"/>
                  </a:lnTo>
                  <a:lnTo>
                    <a:pt x="173151" y="268321"/>
                  </a:lnTo>
                  <a:lnTo>
                    <a:pt x="178654" y="262808"/>
                  </a:lnTo>
                  <a:lnTo>
                    <a:pt x="180236" y="258971"/>
                  </a:lnTo>
                  <a:lnTo>
                    <a:pt x="180236" y="10916"/>
                  </a:lnTo>
                  <a:lnTo>
                    <a:pt x="178654" y="7079"/>
                  </a:lnTo>
                  <a:lnTo>
                    <a:pt x="175894" y="4323"/>
                  </a:lnTo>
                  <a:lnTo>
                    <a:pt x="173151" y="1621"/>
                  </a:lnTo>
                  <a:lnTo>
                    <a:pt x="169333" y="0"/>
                  </a:lnTo>
                  <a:lnTo>
                    <a:pt x="10908" y="0"/>
                  </a:lnTo>
                  <a:lnTo>
                    <a:pt x="7074" y="1621"/>
                  </a:lnTo>
                  <a:lnTo>
                    <a:pt x="1620" y="7079"/>
                  </a:lnTo>
                  <a:lnTo>
                    <a:pt x="0" y="10916"/>
                  </a:lnTo>
                  <a:lnTo>
                    <a:pt x="0" y="29669"/>
                  </a:lnTo>
                  <a:lnTo>
                    <a:pt x="150606" y="29669"/>
                  </a:lnTo>
                  <a:lnTo>
                    <a:pt x="150606" y="240273"/>
                  </a:lnTo>
                  <a:lnTo>
                    <a:pt x="165429" y="240273"/>
                  </a:lnTo>
                  <a:lnTo>
                    <a:pt x="165429" y="269888"/>
                  </a:lnTo>
                  <a:close/>
                </a:path>
                <a:path w="180340" h="270510">
                  <a:moveTo>
                    <a:pt x="0" y="255080"/>
                  </a:moveTo>
                  <a:lnTo>
                    <a:pt x="150606" y="255080"/>
                  </a:lnTo>
                  <a:lnTo>
                    <a:pt x="150606" y="240273"/>
                  </a:lnTo>
                  <a:lnTo>
                    <a:pt x="29646" y="240273"/>
                  </a:lnTo>
                  <a:lnTo>
                    <a:pt x="29646" y="29669"/>
                  </a:lnTo>
                  <a:lnTo>
                    <a:pt x="0" y="29669"/>
                  </a:lnTo>
                  <a:lnTo>
                    <a:pt x="0" y="255080"/>
                  </a:lnTo>
                  <a:close/>
                </a:path>
                <a:path w="180340" h="270510">
                  <a:moveTo>
                    <a:pt x="10907" y="269888"/>
                  </a:moveTo>
                  <a:lnTo>
                    <a:pt x="165429" y="269888"/>
                  </a:lnTo>
                  <a:lnTo>
                    <a:pt x="165429" y="240273"/>
                  </a:lnTo>
                  <a:lnTo>
                    <a:pt x="150606" y="240273"/>
                  </a:lnTo>
                  <a:lnTo>
                    <a:pt x="150606" y="255080"/>
                  </a:lnTo>
                  <a:lnTo>
                    <a:pt x="0" y="255080"/>
                  </a:lnTo>
                  <a:lnTo>
                    <a:pt x="0" y="258971"/>
                  </a:lnTo>
                  <a:lnTo>
                    <a:pt x="1620" y="262754"/>
                  </a:lnTo>
                  <a:lnTo>
                    <a:pt x="7074" y="268321"/>
                  </a:lnTo>
                  <a:lnTo>
                    <a:pt x="10907" y="269888"/>
                  </a:lnTo>
                  <a:close/>
                </a:path>
              </a:pathLst>
            </a:custGeom>
            <a:solidFill>
              <a:srgbClr val="2D2D77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</p:grpSp>
      <p:sp>
        <p:nvSpPr>
          <p:cNvPr id="54" name="object 54"/>
          <p:cNvSpPr/>
          <p:nvPr/>
        </p:nvSpPr>
        <p:spPr>
          <a:xfrm>
            <a:off x="439386" y="532908"/>
            <a:ext cx="492760" cy="492760"/>
          </a:xfrm>
          <a:custGeom>
            <a:avLst/>
            <a:gdLst/>
            <a:ahLst/>
            <a:cxnLst/>
            <a:rect l="l" t="t" r="r" b="b"/>
            <a:pathLst>
              <a:path w="739140" h="739140">
                <a:moveTo>
                  <a:pt x="589432" y="364909"/>
                </a:moveTo>
                <a:lnTo>
                  <a:pt x="587057" y="360616"/>
                </a:lnTo>
                <a:lnTo>
                  <a:pt x="582777" y="357759"/>
                </a:lnTo>
                <a:lnTo>
                  <a:pt x="484835" y="291604"/>
                </a:lnTo>
                <a:lnTo>
                  <a:pt x="478180" y="287324"/>
                </a:lnTo>
                <a:lnTo>
                  <a:pt x="469620" y="288747"/>
                </a:lnTo>
                <a:lnTo>
                  <a:pt x="464870" y="295414"/>
                </a:lnTo>
                <a:lnTo>
                  <a:pt x="460590" y="302082"/>
                </a:lnTo>
                <a:lnTo>
                  <a:pt x="462013" y="310642"/>
                </a:lnTo>
                <a:lnTo>
                  <a:pt x="468668" y="315404"/>
                </a:lnTo>
                <a:lnTo>
                  <a:pt x="528104" y="355384"/>
                </a:lnTo>
                <a:lnTo>
                  <a:pt x="149644" y="355384"/>
                </a:lnTo>
                <a:lnTo>
                  <a:pt x="149644" y="383946"/>
                </a:lnTo>
                <a:lnTo>
                  <a:pt x="528104" y="383946"/>
                </a:lnTo>
                <a:lnTo>
                  <a:pt x="468668" y="423926"/>
                </a:lnTo>
                <a:lnTo>
                  <a:pt x="462013" y="428205"/>
                </a:lnTo>
                <a:lnTo>
                  <a:pt x="460590" y="437248"/>
                </a:lnTo>
                <a:lnTo>
                  <a:pt x="464870" y="443915"/>
                </a:lnTo>
                <a:lnTo>
                  <a:pt x="467715" y="448195"/>
                </a:lnTo>
                <a:lnTo>
                  <a:pt x="471995" y="450100"/>
                </a:lnTo>
                <a:lnTo>
                  <a:pt x="479602" y="450100"/>
                </a:lnTo>
                <a:lnTo>
                  <a:pt x="583260" y="381558"/>
                </a:lnTo>
                <a:lnTo>
                  <a:pt x="589432" y="374421"/>
                </a:lnTo>
                <a:lnTo>
                  <a:pt x="589432" y="364909"/>
                </a:lnTo>
                <a:close/>
              </a:path>
              <a:path w="739140" h="739140">
                <a:moveTo>
                  <a:pt x="738632" y="369316"/>
                </a:moveTo>
                <a:lnTo>
                  <a:pt x="735469" y="320586"/>
                </a:lnTo>
                <a:lnTo>
                  <a:pt x="726097" y="273304"/>
                </a:lnTo>
                <a:lnTo>
                  <a:pt x="716495" y="245008"/>
                </a:lnTo>
                <a:lnTo>
                  <a:pt x="716495" y="369316"/>
                </a:lnTo>
                <a:lnTo>
                  <a:pt x="713511" y="415137"/>
                </a:lnTo>
                <a:lnTo>
                  <a:pt x="704697" y="459587"/>
                </a:lnTo>
                <a:lnTo>
                  <a:pt x="690219" y="502234"/>
                </a:lnTo>
                <a:lnTo>
                  <a:pt x="670293" y="542620"/>
                </a:lnTo>
                <a:lnTo>
                  <a:pt x="645083" y="580288"/>
                </a:lnTo>
                <a:lnTo>
                  <a:pt x="614794" y="614781"/>
                </a:lnTo>
                <a:lnTo>
                  <a:pt x="580288" y="645071"/>
                </a:lnTo>
                <a:lnTo>
                  <a:pt x="542620" y="670280"/>
                </a:lnTo>
                <a:lnTo>
                  <a:pt x="502246" y="690219"/>
                </a:lnTo>
                <a:lnTo>
                  <a:pt x="459600" y="704684"/>
                </a:lnTo>
                <a:lnTo>
                  <a:pt x="415137" y="713511"/>
                </a:lnTo>
                <a:lnTo>
                  <a:pt x="369316" y="716483"/>
                </a:lnTo>
                <a:lnTo>
                  <a:pt x="323494" y="713511"/>
                </a:lnTo>
                <a:lnTo>
                  <a:pt x="279044" y="704684"/>
                </a:lnTo>
                <a:lnTo>
                  <a:pt x="236397" y="690219"/>
                </a:lnTo>
                <a:lnTo>
                  <a:pt x="196011" y="670280"/>
                </a:lnTo>
                <a:lnTo>
                  <a:pt x="158343" y="645071"/>
                </a:lnTo>
                <a:lnTo>
                  <a:pt x="123850" y="614781"/>
                </a:lnTo>
                <a:lnTo>
                  <a:pt x="93560" y="580288"/>
                </a:lnTo>
                <a:lnTo>
                  <a:pt x="68351" y="542620"/>
                </a:lnTo>
                <a:lnTo>
                  <a:pt x="48412" y="502234"/>
                </a:lnTo>
                <a:lnTo>
                  <a:pt x="33947" y="459587"/>
                </a:lnTo>
                <a:lnTo>
                  <a:pt x="25120" y="415137"/>
                </a:lnTo>
                <a:lnTo>
                  <a:pt x="22148" y="369316"/>
                </a:lnTo>
                <a:lnTo>
                  <a:pt x="25120" y="323494"/>
                </a:lnTo>
                <a:lnTo>
                  <a:pt x="33947" y="279031"/>
                </a:lnTo>
                <a:lnTo>
                  <a:pt x="48412" y="236397"/>
                </a:lnTo>
                <a:lnTo>
                  <a:pt x="68351" y="196011"/>
                </a:lnTo>
                <a:lnTo>
                  <a:pt x="93560" y="158343"/>
                </a:lnTo>
                <a:lnTo>
                  <a:pt x="123850" y="123837"/>
                </a:lnTo>
                <a:lnTo>
                  <a:pt x="158343" y="93548"/>
                </a:lnTo>
                <a:lnTo>
                  <a:pt x="196011" y="68338"/>
                </a:lnTo>
                <a:lnTo>
                  <a:pt x="236397" y="48412"/>
                </a:lnTo>
                <a:lnTo>
                  <a:pt x="279044" y="33934"/>
                </a:lnTo>
                <a:lnTo>
                  <a:pt x="323494" y="25120"/>
                </a:lnTo>
                <a:lnTo>
                  <a:pt x="369316" y="22136"/>
                </a:lnTo>
                <a:lnTo>
                  <a:pt x="415137" y="25120"/>
                </a:lnTo>
                <a:lnTo>
                  <a:pt x="459600" y="33934"/>
                </a:lnTo>
                <a:lnTo>
                  <a:pt x="502246" y="48412"/>
                </a:lnTo>
                <a:lnTo>
                  <a:pt x="542620" y="68338"/>
                </a:lnTo>
                <a:lnTo>
                  <a:pt x="580288" y="93548"/>
                </a:lnTo>
                <a:lnTo>
                  <a:pt x="614794" y="123837"/>
                </a:lnTo>
                <a:lnTo>
                  <a:pt x="645083" y="158343"/>
                </a:lnTo>
                <a:lnTo>
                  <a:pt x="670293" y="196011"/>
                </a:lnTo>
                <a:lnTo>
                  <a:pt x="690219" y="236397"/>
                </a:lnTo>
                <a:lnTo>
                  <a:pt x="704697" y="279031"/>
                </a:lnTo>
                <a:lnTo>
                  <a:pt x="713511" y="323494"/>
                </a:lnTo>
                <a:lnTo>
                  <a:pt x="716495" y="369316"/>
                </a:lnTo>
                <a:lnTo>
                  <a:pt x="716495" y="245008"/>
                </a:lnTo>
                <a:lnTo>
                  <a:pt x="689521" y="185013"/>
                </a:lnTo>
                <a:lnTo>
                  <a:pt x="662698" y="144932"/>
                </a:lnTo>
                <a:lnTo>
                  <a:pt x="630440" y="108191"/>
                </a:lnTo>
                <a:lnTo>
                  <a:pt x="593750" y="75933"/>
                </a:lnTo>
                <a:lnTo>
                  <a:pt x="553681" y="49110"/>
                </a:lnTo>
                <a:lnTo>
                  <a:pt x="510730" y="27914"/>
                </a:lnTo>
                <a:lnTo>
                  <a:pt x="465353" y="12534"/>
                </a:lnTo>
                <a:lnTo>
                  <a:pt x="418058" y="3162"/>
                </a:lnTo>
                <a:lnTo>
                  <a:pt x="369316" y="0"/>
                </a:lnTo>
                <a:lnTo>
                  <a:pt x="320573" y="3162"/>
                </a:lnTo>
                <a:lnTo>
                  <a:pt x="273278" y="12534"/>
                </a:lnTo>
                <a:lnTo>
                  <a:pt x="227914" y="27914"/>
                </a:lnTo>
                <a:lnTo>
                  <a:pt x="184950" y="49110"/>
                </a:lnTo>
                <a:lnTo>
                  <a:pt x="144881" y="75933"/>
                </a:lnTo>
                <a:lnTo>
                  <a:pt x="108204" y="108191"/>
                </a:lnTo>
                <a:lnTo>
                  <a:pt x="75946" y="144881"/>
                </a:lnTo>
                <a:lnTo>
                  <a:pt x="49110" y="184950"/>
                </a:lnTo>
                <a:lnTo>
                  <a:pt x="27914" y="227901"/>
                </a:lnTo>
                <a:lnTo>
                  <a:pt x="12534" y="273278"/>
                </a:lnTo>
                <a:lnTo>
                  <a:pt x="3162" y="320573"/>
                </a:lnTo>
                <a:lnTo>
                  <a:pt x="0" y="369316"/>
                </a:lnTo>
                <a:lnTo>
                  <a:pt x="3162" y="418058"/>
                </a:lnTo>
                <a:lnTo>
                  <a:pt x="12534" y="465353"/>
                </a:lnTo>
                <a:lnTo>
                  <a:pt x="27914" y="510717"/>
                </a:lnTo>
                <a:lnTo>
                  <a:pt x="49110" y="553681"/>
                </a:lnTo>
                <a:lnTo>
                  <a:pt x="75946" y="593750"/>
                </a:lnTo>
                <a:lnTo>
                  <a:pt x="108204" y="630428"/>
                </a:lnTo>
                <a:lnTo>
                  <a:pt x="144881" y="662686"/>
                </a:lnTo>
                <a:lnTo>
                  <a:pt x="184950" y="689521"/>
                </a:lnTo>
                <a:lnTo>
                  <a:pt x="227914" y="710717"/>
                </a:lnTo>
                <a:lnTo>
                  <a:pt x="273278" y="726097"/>
                </a:lnTo>
                <a:lnTo>
                  <a:pt x="320573" y="735469"/>
                </a:lnTo>
                <a:lnTo>
                  <a:pt x="369316" y="738632"/>
                </a:lnTo>
                <a:lnTo>
                  <a:pt x="418058" y="735469"/>
                </a:lnTo>
                <a:lnTo>
                  <a:pt x="465353" y="726097"/>
                </a:lnTo>
                <a:lnTo>
                  <a:pt x="493687" y="716483"/>
                </a:lnTo>
                <a:lnTo>
                  <a:pt x="510730" y="710717"/>
                </a:lnTo>
                <a:lnTo>
                  <a:pt x="553681" y="689521"/>
                </a:lnTo>
                <a:lnTo>
                  <a:pt x="593750" y="662686"/>
                </a:lnTo>
                <a:lnTo>
                  <a:pt x="630440" y="630428"/>
                </a:lnTo>
                <a:lnTo>
                  <a:pt x="662698" y="593750"/>
                </a:lnTo>
                <a:lnTo>
                  <a:pt x="689521" y="553681"/>
                </a:lnTo>
                <a:lnTo>
                  <a:pt x="710717" y="510717"/>
                </a:lnTo>
                <a:lnTo>
                  <a:pt x="726097" y="465353"/>
                </a:lnTo>
                <a:lnTo>
                  <a:pt x="735469" y="418058"/>
                </a:lnTo>
                <a:lnTo>
                  <a:pt x="738632" y="3693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grpSp>
        <p:nvGrpSpPr>
          <p:cNvPr id="55" name="object 55"/>
          <p:cNvGrpSpPr/>
          <p:nvPr/>
        </p:nvGrpSpPr>
        <p:grpSpPr>
          <a:xfrm>
            <a:off x="7252469" y="4840266"/>
            <a:ext cx="2509943" cy="85090"/>
            <a:chOff x="10807263" y="6842862"/>
            <a:chExt cx="3764915" cy="127635"/>
          </a:xfrm>
        </p:grpSpPr>
        <p:sp>
          <p:nvSpPr>
            <p:cNvPr id="56" name="object 56"/>
            <p:cNvSpPr/>
            <p:nvPr/>
          </p:nvSpPr>
          <p:spPr>
            <a:xfrm>
              <a:off x="12104600" y="6842864"/>
              <a:ext cx="2467610" cy="127635"/>
            </a:xfrm>
            <a:custGeom>
              <a:avLst/>
              <a:gdLst/>
              <a:ahLst/>
              <a:cxnLst/>
              <a:rect l="l" t="t" r="r" b="b"/>
              <a:pathLst>
                <a:path w="2467609" h="127634">
                  <a:moveTo>
                    <a:pt x="2403509" y="127393"/>
                  </a:moveTo>
                  <a:lnTo>
                    <a:pt x="60986" y="127393"/>
                  </a:lnTo>
                  <a:lnTo>
                    <a:pt x="60986" y="126944"/>
                  </a:lnTo>
                  <a:lnTo>
                    <a:pt x="37268" y="121288"/>
                  </a:lnTo>
                  <a:lnTo>
                    <a:pt x="17881" y="107600"/>
                  </a:lnTo>
                  <a:lnTo>
                    <a:pt x="4799" y="87772"/>
                  </a:lnTo>
                  <a:lnTo>
                    <a:pt x="0" y="63696"/>
                  </a:lnTo>
                  <a:lnTo>
                    <a:pt x="4736" y="39621"/>
                  </a:lnTo>
                  <a:lnTo>
                    <a:pt x="17712" y="19793"/>
                  </a:lnTo>
                  <a:lnTo>
                    <a:pt x="37079" y="6104"/>
                  </a:lnTo>
                  <a:lnTo>
                    <a:pt x="60986" y="448"/>
                  </a:lnTo>
                  <a:lnTo>
                    <a:pt x="60986" y="0"/>
                  </a:lnTo>
                  <a:lnTo>
                    <a:pt x="2403509" y="0"/>
                  </a:lnTo>
                  <a:lnTo>
                    <a:pt x="2428404" y="5032"/>
                  </a:lnTo>
                  <a:lnTo>
                    <a:pt x="2448632" y="18727"/>
                  </a:lnTo>
                  <a:lnTo>
                    <a:pt x="2462218" y="38983"/>
                  </a:lnTo>
                  <a:lnTo>
                    <a:pt x="2467186" y="63696"/>
                  </a:lnTo>
                  <a:lnTo>
                    <a:pt x="2462155" y="88409"/>
                  </a:lnTo>
                  <a:lnTo>
                    <a:pt x="2448464" y="108665"/>
                  </a:lnTo>
                  <a:lnTo>
                    <a:pt x="2428214" y="122360"/>
                  </a:lnTo>
                  <a:lnTo>
                    <a:pt x="2403509" y="127393"/>
                  </a:lnTo>
                  <a:close/>
                </a:path>
              </a:pathLst>
            </a:custGeom>
            <a:solidFill>
              <a:srgbClr val="FFFFFF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57" name="object 57"/>
            <p:cNvSpPr/>
            <p:nvPr/>
          </p:nvSpPr>
          <p:spPr>
            <a:xfrm>
              <a:off x="10807263" y="6842862"/>
              <a:ext cx="2526030" cy="127635"/>
            </a:xfrm>
            <a:custGeom>
              <a:avLst/>
              <a:gdLst/>
              <a:ahLst/>
              <a:cxnLst/>
              <a:rect l="l" t="t" r="r" b="b"/>
              <a:pathLst>
                <a:path w="2526030" h="127634">
                  <a:moveTo>
                    <a:pt x="2461839" y="127394"/>
                  </a:moveTo>
                  <a:lnTo>
                    <a:pt x="60973" y="127394"/>
                  </a:lnTo>
                  <a:lnTo>
                    <a:pt x="60973" y="126946"/>
                  </a:lnTo>
                  <a:lnTo>
                    <a:pt x="37261" y="121290"/>
                  </a:lnTo>
                  <a:lnTo>
                    <a:pt x="17877" y="107601"/>
                  </a:lnTo>
                  <a:lnTo>
                    <a:pt x="4798" y="87773"/>
                  </a:lnTo>
                  <a:lnTo>
                    <a:pt x="0" y="63697"/>
                  </a:lnTo>
                  <a:lnTo>
                    <a:pt x="4735" y="39621"/>
                  </a:lnTo>
                  <a:lnTo>
                    <a:pt x="17709" y="19793"/>
                  </a:lnTo>
                  <a:lnTo>
                    <a:pt x="37071" y="6104"/>
                  </a:lnTo>
                  <a:lnTo>
                    <a:pt x="60973" y="448"/>
                  </a:lnTo>
                  <a:lnTo>
                    <a:pt x="60973" y="0"/>
                  </a:lnTo>
                  <a:lnTo>
                    <a:pt x="2461839" y="0"/>
                  </a:lnTo>
                  <a:lnTo>
                    <a:pt x="2486729" y="5032"/>
                  </a:lnTo>
                  <a:lnTo>
                    <a:pt x="2506953" y="18727"/>
                  </a:lnTo>
                  <a:lnTo>
                    <a:pt x="2520536" y="38983"/>
                  </a:lnTo>
                  <a:lnTo>
                    <a:pt x="2525503" y="63697"/>
                  </a:lnTo>
                  <a:lnTo>
                    <a:pt x="2520473" y="88411"/>
                  </a:lnTo>
                  <a:lnTo>
                    <a:pt x="2506785" y="108667"/>
                  </a:lnTo>
                  <a:lnTo>
                    <a:pt x="2486539" y="122362"/>
                  </a:lnTo>
                  <a:lnTo>
                    <a:pt x="2461839" y="127394"/>
                  </a:lnTo>
                  <a:close/>
                </a:path>
              </a:pathLst>
            </a:custGeom>
            <a:solidFill>
              <a:srgbClr val="66E7CC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</p:grpSp>
      <p:grpSp>
        <p:nvGrpSpPr>
          <p:cNvPr id="58" name="object 58"/>
          <p:cNvGrpSpPr/>
          <p:nvPr/>
        </p:nvGrpSpPr>
        <p:grpSpPr>
          <a:xfrm>
            <a:off x="7252473" y="5179001"/>
            <a:ext cx="2509943" cy="85090"/>
            <a:chOff x="10807269" y="7350965"/>
            <a:chExt cx="3764915" cy="127635"/>
          </a:xfrm>
        </p:grpSpPr>
        <p:sp>
          <p:nvSpPr>
            <p:cNvPr id="59" name="object 59"/>
            <p:cNvSpPr/>
            <p:nvPr/>
          </p:nvSpPr>
          <p:spPr>
            <a:xfrm>
              <a:off x="12104600" y="7350966"/>
              <a:ext cx="2467610" cy="127635"/>
            </a:xfrm>
            <a:custGeom>
              <a:avLst/>
              <a:gdLst/>
              <a:ahLst/>
              <a:cxnLst/>
              <a:rect l="l" t="t" r="r" b="b"/>
              <a:pathLst>
                <a:path w="2467609" h="127634">
                  <a:moveTo>
                    <a:pt x="2403509" y="127393"/>
                  </a:moveTo>
                  <a:lnTo>
                    <a:pt x="60986" y="127393"/>
                  </a:lnTo>
                  <a:lnTo>
                    <a:pt x="60986" y="126944"/>
                  </a:lnTo>
                  <a:lnTo>
                    <a:pt x="37268" y="121288"/>
                  </a:lnTo>
                  <a:lnTo>
                    <a:pt x="17881" y="107600"/>
                  </a:lnTo>
                  <a:lnTo>
                    <a:pt x="4799" y="87772"/>
                  </a:lnTo>
                  <a:lnTo>
                    <a:pt x="0" y="63696"/>
                  </a:lnTo>
                  <a:lnTo>
                    <a:pt x="4736" y="39621"/>
                  </a:lnTo>
                  <a:lnTo>
                    <a:pt x="17712" y="19793"/>
                  </a:lnTo>
                  <a:lnTo>
                    <a:pt x="37079" y="6104"/>
                  </a:lnTo>
                  <a:lnTo>
                    <a:pt x="60986" y="448"/>
                  </a:lnTo>
                  <a:lnTo>
                    <a:pt x="60986" y="0"/>
                  </a:lnTo>
                  <a:lnTo>
                    <a:pt x="2403509" y="0"/>
                  </a:lnTo>
                  <a:lnTo>
                    <a:pt x="2428404" y="5032"/>
                  </a:lnTo>
                  <a:lnTo>
                    <a:pt x="2448632" y="18727"/>
                  </a:lnTo>
                  <a:lnTo>
                    <a:pt x="2462218" y="38983"/>
                  </a:lnTo>
                  <a:lnTo>
                    <a:pt x="2467186" y="63696"/>
                  </a:lnTo>
                  <a:lnTo>
                    <a:pt x="2462155" y="88409"/>
                  </a:lnTo>
                  <a:lnTo>
                    <a:pt x="2448464" y="108665"/>
                  </a:lnTo>
                  <a:lnTo>
                    <a:pt x="2428214" y="122360"/>
                  </a:lnTo>
                  <a:lnTo>
                    <a:pt x="2403509" y="127393"/>
                  </a:lnTo>
                  <a:close/>
                </a:path>
              </a:pathLst>
            </a:custGeom>
            <a:solidFill>
              <a:srgbClr val="FFFFFF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60" name="object 60"/>
            <p:cNvSpPr/>
            <p:nvPr/>
          </p:nvSpPr>
          <p:spPr>
            <a:xfrm>
              <a:off x="10807269" y="7350965"/>
              <a:ext cx="1798955" cy="127635"/>
            </a:xfrm>
            <a:custGeom>
              <a:avLst/>
              <a:gdLst/>
              <a:ahLst/>
              <a:cxnLst/>
              <a:rect l="l" t="t" r="r" b="b"/>
              <a:pathLst>
                <a:path w="1798954" h="127634">
                  <a:moveTo>
                    <a:pt x="1735078" y="127394"/>
                  </a:moveTo>
                  <a:lnTo>
                    <a:pt x="61027" y="127394"/>
                  </a:lnTo>
                  <a:lnTo>
                    <a:pt x="61027" y="126945"/>
                  </a:lnTo>
                  <a:lnTo>
                    <a:pt x="37293" y="121289"/>
                  </a:lnTo>
                  <a:lnTo>
                    <a:pt x="17893" y="107601"/>
                  </a:lnTo>
                  <a:lnTo>
                    <a:pt x="4802" y="87772"/>
                  </a:lnTo>
                  <a:lnTo>
                    <a:pt x="0" y="63697"/>
                  </a:lnTo>
                  <a:lnTo>
                    <a:pt x="4739" y="39621"/>
                  </a:lnTo>
                  <a:lnTo>
                    <a:pt x="17724" y="19793"/>
                  </a:lnTo>
                  <a:lnTo>
                    <a:pt x="37104" y="6104"/>
                  </a:lnTo>
                  <a:lnTo>
                    <a:pt x="61027" y="448"/>
                  </a:lnTo>
                  <a:lnTo>
                    <a:pt x="61027" y="0"/>
                  </a:lnTo>
                  <a:lnTo>
                    <a:pt x="1735078" y="0"/>
                  </a:lnTo>
                  <a:lnTo>
                    <a:pt x="1759989" y="5032"/>
                  </a:lnTo>
                  <a:lnTo>
                    <a:pt x="1780231" y="18727"/>
                  </a:lnTo>
                  <a:lnTo>
                    <a:pt x="1793826" y="38983"/>
                  </a:lnTo>
                  <a:lnTo>
                    <a:pt x="1798797" y="63697"/>
                  </a:lnTo>
                  <a:lnTo>
                    <a:pt x="1793763" y="88410"/>
                  </a:lnTo>
                  <a:lnTo>
                    <a:pt x="1780063" y="108666"/>
                  </a:lnTo>
                  <a:lnTo>
                    <a:pt x="1759800" y="122362"/>
                  </a:lnTo>
                  <a:lnTo>
                    <a:pt x="1735078" y="127394"/>
                  </a:lnTo>
                  <a:close/>
                </a:path>
              </a:pathLst>
            </a:custGeom>
            <a:solidFill>
              <a:srgbClr val="0FCAE7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</p:grpSp>
      <p:grpSp>
        <p:nvGrpSpPr>
          <p:cNvPr id="61" name="object 61"/>
          <p:cNvGrpSpPr/>
          <p:nvPr/>
        </p:nvGrpSpPr>
        <p:grpSpPr>
          <a:xfrm>
            <a:off x="7252473" y="5544675"/>
            <a:ext cx="2509961" cy="85091"/>
            <a:chOff x="10807268" y="7899444"/>
            <a:chExt cx="3764942" cy="127636"/>
          </a:xfrm>
        </p:grpSpPr>
        <p:sp>
          <p:nvSpPr>
            <p:cNvPr id="62" name="object 62"/>
            <p:cNvSpPr/>
            <p:nvPr/>
          </p:nvSpPr>
          <p:spPr>
            <a:xfrm>
              <a:off x="12104600" y="7899445"/>
              <a:ext cx="2467610" cy="127635"/>
            </a:xfrm>
            <a:custGeom>
              <a:avLst/>
              <a:gdLst/>
              <a:ahLst/>
              <a:cxnLst/>
              <a:rect l="l" t="t" r="r" b="b"/>
              <a:pathLst>
                <a:path w="2467609" h="127634">
                  <a:moveTo>
                    <a:pt x="2403509" y="127393"/>
                  </a:moveTo>
                  <a:lnTo>
                    <a:pt x="60986" y="127393"/>
                  </a:lnTo>
                  <a:lnTo>
                    <a:pt x="60986" y="126944"/>
                  </a:lnTo>
                  <a:lnTo>
                    <a:pt x="37268" y="121288"/>
                  </a:lnTo>
                  <a:lnTo>
                    <a:pt x="17881" y="107600"/>
                  </a:lnTo>
                  <a:lnTo>
                    <a:pt x="4799" y="87772"/>
                  </a:lnTo>
                  <a:lnTo>
                    <a:pt x="0" y="63696"/>
                  </a:lnTo>
                  <a:lnTo>
                    <a:pt x="4736" y="39621"/>
                  </a:lnTo>
                  <a:lnTo>
                    <a:pt x="17712" y="19793"/>
                  </a:lnTo>
                  <a:lnTo>
                    <a:pt x="37079" y="6104"/>
                  </a:lnTo>
                  <a:lnTo>
                    <a:pt x="60986" y="448"/>
                  </a:lnTo>
                  <a:lnTo>
                    <a:pt x="60986" y="0"/>
                  </a:lnTo>
                  <a:lnTo>
                    <a:pt x="2403509" y="0"/>
                  </a:lnTo>
                  <a:lnTo>
                    <a:pt x="2428404" y="5032"/>
                  </a:lnTo>
                  <a:lnTo>
                    <a:pt x="2448632" y="18727"/>
                  </a:lnTo>
                  <a:lnTo>
                    <a:pt x="2462218" y="38983"/>
                  </a:lnTo>
                  <a:lnTo>
                    <a:pt x="2467186" y="63696"/>
                  </a:lnTo>
                  <a:lnTo>
                    <a:pt x="2462155" y="88409"/>
                  </a:lnTo>
                  <a:lnTo>
                    <a:pt x="2448464" y="108665"/>
                  </a:lnTo>
                  <a:lnTo>
                    <a:pt x="2428214" y="122360"/>
                  </a:lnTo>
                  <a:lnTo>
                    <a:pt x="2403509" y="127393"/>
                  </a:lnTo>
                  <a:close/>
                </a:path>
              </a:pathLst>
            </a:custGeom>
            <a:solidFill>
              <a:srgbClr val="FFFFFF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63" name="object 63"/>
            <p:cNvSpPr/>
            <p:nvPr/>
          </p:nvSpPr>
          <p:spPr>
            <a:xfrm>
              <a:off x="10807268" y="7899444"/>
              <a:ext cx="2889250" cy="127635"/>
            </a:xfrm>
            <a:custGeom>
              <a:avLst/>
              <a:gdLst/>
              <a:ahLst/>
              <a:cxnLst/>
              <a:rect l="l" t="t" r="r" b="b"/>
              <a:pathLst>
                <a:path w="2889250" h="127634">
                  <a:moveTo>
                    <a:pt x="2825133" y="127395"/>
                  </a:moveTo>
                  <a:lnTo>
                    <a:pt x="61019" y="127395"/>
                  </a:lnTo>
                  <a:lnTo>
                    <a:pt x="61019" y="126946"/>
                  </a:lnTo>
                  <a:lnTo>
                    <a:pt x="37288" y="121290"/>
                  </a:lnTo>
                  <a:lnTo>
                    <a:pt x="17890" y="107601"/>
                  </a:lnTo>
                  <a:lnTo>
                    <a:pt x="4802" y="87773"/>
                  </a:lnTo>
                  <a:lnTo>
                    <a:pt x="0" y="63697"/>
                  </a:lnTo>
                  <a:lnTo>
                    <a:pt x="4739" y="39621"/>
                  </a:lnTo>
                  <a:lnTo>
                    <a:pt x="17722" y="19793"/>
                  </a:lnTo>
                  <a:lnTo>
                    <a:pt x="37099" y="6104"/>
                  </a:lnTo>
                  <a:lnTo>
                    <a:pt x="61019" y="448"/>
                  </a:lnTo>
                  <a:lnTo>
                    <a:pt x="61019" y="0"/>
                  </a:lnTo>
                  <a:lnTo>
                    <a:pt x="2825133" y="0"/>
                  </a:lnTo>
                  <a:lnTo>
                    <a:pt x="2850041" y="5032"/>
                  </a:lnTo>
                  <a:lnTo>
                    <a:pt x="2870281" y="18728"/>
                  </a:lnTo>
                  <a:lnTo>
                    <a:pt x="2883874" y="38983"/>
                  </a:lnTo>
                  <a:lnTo>
                    <a:pt x="2888845" y="63697"/>
                  </a:lnTo>
                  <a:lnTo>
                    <a:pt x="2883811" y="88411"/>
                  </a:lnTo>
                  <a:lnTo>
                    <a:pt x="2870113" y="108667"/>
                  </a:lnTo>
                  <a:lnTo>
                    <a:pt x="2849852" y="122362"/>
                  </a:lnTo>
                  <a:lnTo>
                    <a:pt x="2825133" y="127395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</p:grpSp>
      <p:sp>
        <p:nvSpPr>
          <p:cNvPr id="64" name="object 64"/>
          <p:cNvSpPr/>
          <p:nvPr/>
        </p:nvSpPr>
        <p:spPr>
          <a:xfrm>
            <a:off x="7382088" y="1353183"/>
            <a:ext cx="2607310" cy="1220893"/>
          </a:xfrm>
          <a:custGeom>
            <a:avLst/>
            <a:gdLst/>
            <a:ahLst/>
            <a:cxnLst/>
            <a:rect l="l" t="t" r="r" b="b"/>
            <a:pathLst>
              <a:path w="3910965" h="1831339">
                <a:moveTo>
                  <a:pt x="3910546" y="1830768"/>
                </a:moveTo>
                <a:lnTo>
                  <a:pt x="3289401" y="465861"/>
                </a:lnTo>
                <a:lnTo>
                  <a:pt x="2971190" y="1165098"/>
                </a:lnTo>
                <a:lnTo>
                  <a:pt x="2809976" y="931722"/>
                </a:lnTo>
                <a:lnTo>
                  <a:pt x="2548229" y="1310601"/>
                </a:lnTo>
                <a:lnTo>
                  <a:pt x="2286482" y="931722"/>
                </a:lnTo>
                <a:lnTo>
                  <a:pt x="1883092" y="1515605"/>
                </a:lnTo>
                <a:lnTo>
                  <a:pt x="1368907" y="0"/>
                </a:lnTo>
                <a:lnTo>
                  <a:pt x="910628" y="1350797"/>
                </a:lnTo>
                <a:lnTo>
                  <a:pt x="621118" y="931722"/>
                </a:lnTo>
                <a:lnTo>
                  <a:pt x="0" y="1830768"/>
                </a:lnTo>
                <a:lnTo>
                  <a:pt x="747788" y="1830768"/>
                </a:lnTo>
                <a:lnTo>
                  <a:pt x="1242225" y="1830768"/>
                </a:lnTo>
                <a:lnTo>
                  <a:pt x="3431082" y="1830768"/>
                </a:lnTo>
                <a:lnTo>
                  <a:pt x="3910546" y="1830768"/>
                </a:lnTo>
                <a:close/>
              </a:path>
            </a:pathLst>
          </a:custGeom>
          <a:solidFill>
            <a:srgbClr val="66E7CC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65" name="object 65"/>
          <p:cNvSpPr/>
          <p:nvPr/>
        </p:nvSpPr>
        <p:spPr>
          <a:xfrm>
            <a:off x="7384871" y="1042360"/>
            <a:ext cx="2737697" cy="1532890"/>
          </a:xfrm>
          <a:custGeom>
            <a:avLst/>
            <a:gdLst/>
            <a:ahLst/>
            <a:cxnLst/>
            <a:rect l="l" t="t" r="r" b="b"/>
            <a:pathLst>
              <a:path w="4106544" h="2299335">
                <a:moveTo>
                  <a:pt x="4106364" y="0"/>
                </a:moveTo>
                <a:lnTo>
                  <a:pt x="4106364" y="20058"/>
                </a:lnTo>
                <a:lnTo>
                  <a:pt x="3650102" y="20058"/>
                </a:lnTo>
                <a:lnTo>
                  <a:pt x="3650102" y="0"/>
                </a:lnTo>
              </a:path>
              <a:path w="4106544" h="2299335">
                <a:moveTo>
                  <a:pt x="4106364" y="20058"/>
                </a:moveTo>
                <a:lnTo>
                  <a:pt x="4106364" y="475812"/>
                </a:lnTo>
                <a:lnTo>
                  <a:pt x="3650102" y="475812"/>
                </a:lnTo>
                <a:lnTo>
                  <a:pt x="3650102" y="20058"/>
                </a:lnTo>
                <a:lnTo>
                  <a:pt x="4106364" y="20058"/>
                </a:lnTo>
                <a:close/>
              </a:path>
              <a:path w="4106544" h="2299335">
                <a:moveTo>
                  <a:pt x="4106364" y="475812"/>
                </a:moveTo>
                <a:lnTo>
                  <a:pt x="4106364" y="931566"/>
                </a:lnTo>
                <a:lnTo>
                  <a:pt x="3650102" y="931566"/>
                </a:lnTo>
                <a:lnTo>
                  <a:pt x="3650102" y="475812"/>
                </a:lnTo>
                <a:lnTo>
                  <a:pt x="4106364" y="475812"/>
                </a:lnTo>
                <a:close/>
              </a:path>
              <a:path w="4106544" h="2299335">
                <a:moveTo>
                  <a:pt x="4106364" y="931566"/>
                </a:moveTo>
                <a:lnTo>
                  <a:pt x="4106364" y="1387320"/>
                </a:lnTo>
                <a:lnTo>
                  <a:pt x="3650102" y="1387320"/>
                </a:lnTo>
                <a:lnTo>
                  <a:pt x="3650102" y="931566"/>
                </a:lnTo>
                <a:lnTo>
                  <a:pt x="4106364" y="931566"/>
                </a:lnTo>
                <a:close/>
              </a:path>
              <a:path w="4106544" h="2299335">
                <a:moveTo>
                  <a:pt x="4106364" y="1387320"/>
                </a:moveTo>
                <a:lnTo>
                  <a:pt x="4106364" y="1843074"/>
                </a:lnTo>
                <a:lnTo>
                  <a:pt x="3650102" y="1843074"/>
                </a:lnTo>
                <a:lnTo>
                  <a:pt x="3650102" y="1387320"/>
                </a:lnTo>
                <a:lnTo>
                  <a:pt x="4106364" y="1387320"/>
                </a:lnTo>
                <a:close/>
              </a:path>
              <a:path w="4106544" h="2299335">
                <a:moveTo>
                  <a:pt x="4106364" y="1843074"/>
                </a:moveTo>
                <a:lnTo>
                  <a:pt x="4106364" y="2298828"/>
                </a:lnTo>
                <a:lnTo>
                  <a:pt x="3650102" y="2298828"/>
                </a:lnTo>
                <a:lnTo>
                  <a:pt x="3650102" y="1843074"/>
                </a:lnTo>
                <a:lnTo>
                  <a:pt x="4106364" y="1843074"/>
                </a:lnTo>
                <a:close/>
              </a:path>
              <a:path w="4106544" h="2299335">
                <a:moveTo>
                  <a:pt x="3650102" y="0"/>
                </a:moveTo>
                <a:lnTo>
                  <a:pt x="3650102" y="20058"/>
                </a:lnTo>
                <a:lnTo>
                  <a:pt x="3193839" y="20058"/>
                </a:lnTo>
                <a:lnTo>
                  <a:pt x="3193839" y="0"/>
                </a:lnTo>
              </a:path>
              <a:path w="4106544" h="2299335">
                <a:moveTo>
                  <a:pt x="3650102" y="20058"/>
                </a:moveTo>
                <a:lnTo>
                  <a:pt x="3650102" y="475812"/>
                </a:lnTo>
                <a:lnTo>
                  <a:pt x="3193839" y="475812"/>
                </a:lnTo>
                <a:lnTo>
                  <a:pt x="3193839" y="20058"/>
                </a:lnTo>
                <a:lnTo>
                  <a:pt x="3650102" y="20058"/>
                </a:lnTo>
                <a:close/>
              </a:path>
              <a:path w="4106544" h="2299335">
                <a:moveTo>
                  <a:pt x="3650102" y="475812"/>
                </a:moveTo>
                <a:lnTo>
                  <a:pt x="3650102" y="931566"/>
                </a:lnTo>
                <a:lnTo>
                  <a:pt x="3193839" y="931566"/>
                </a:lnTo>
                <a:lnTo>
                  <a:pt x="3193839" y="475812"/>
                </a:lnTo>
                <a:lnTo>
                  <a:pt x="3650102" y="475812"/>
                </a:lnTo>
                <a:close/>
              </a:path>
              <a:path w="4106544" h="2299335">
                <a:moveTo>
                  <a:pt x="3650102" y="931566"/>
                </a:moveTo>
                <a:lnTo>
                  <a:pt x="3650102" y="1387320"/>
                </a:lnTo>
                <a:lnTo>
                  <a:pt x="3193839" y="1387320"/>
                </a:lnTo>
                <a:lnTo>
                  <a:pt x="3193839" y="931566"/>
                </a:lnTo>
                <a:lnTo>
                  <a:pt x="3650102" y="931566"/>
                </a:lnTo>
                <a:close/>
              </a:path>
              <a:path w="4106544" h="2299335">
                <a:moveTo>
                  <a:pt x="3650102" y="1387320"/>
                </a:moveTo>
                <a:lnTo>
                  <a:pt x="3650102" y="1843074"/>
                </a:lnTo>
                <a:lnTo>
                  <a:pt x="3193839" y="1843074"/>
                </a:lnTo>
                <a:lnTo>
                  <a:pt x="3193839" y="1387320"/>
                </a:lnTo>
                <a:lnTo>
                  <a:pt x="3650102" y="1387320"/>
                </a:lnTo>
                <a:close/>
              </a:path>
              <a:path w="4106544" h="2299335">
                <a:moveTo>
                  <a:pt x="3650102" y="1843074"/>
                </a:moveTo>
                <a:lnTo>
                  <a:pt x="3650102" y="2298828"/>
                </a:lnTo>
                <a:lnTo>
                  <a:pt x="3193839" y="2298828"/>
                </a:lnTo>
                <a:lnTo>
                  <a:pt x="3193839" y="1843074"/>
                </a:lnTo>
                <a:lnTo>
                  <a:pt x="3650102" y="1843074"/>
                </a:lnTo>
                <a:close/>
              </a:path>
              <a:path w="4106544" h="2299335">
                <a:moveTo>
                  <a:pt x="3193839" y="0"/>
                </a:moveTo>
                <a:lnTo>
                  <a:pt x="3193839" y="20058"/>
                </a:lnTo>
                <a:lnTo>
                  <a:pt x="2737576" y="20058"/>
                </a:lnTo>
                <a:lnTo>
                  <a:pt x="2737576" y="0"/>
                </a:lnTo>
              </a:path>
              <a:path w="4106544" h="2299335">
                <a:moveTo>
                  <a:pt x="3193839" y="20058"/>
                </a:moveTo>
                <a:lnTo>
                  <a:pt x="3193839" y="475812"/>
                </a:lnTo>
                <a:lnTo>
                  <a:pt x="2737576" y="475812"/>
                </a:lnTo>
                <a:lnTo>
                  <a:pt x="2737576" y="20058"/>
                </a:lnTo>
                <a:lnTo>
                  <a:pt x="3193839" y="20058"/>
                </a:lnTo>
                <a:close/>
              </a:path>
              <a:path w="4106544" h="2299335">
                <a:moveTo>
                  <a:pt x="3193839" y="475812"/>
                </a:moveTo>
                <a:lnTo>
                  <a:pt x="3193839" y="931566"/>
                </a:lnTo>
                <a:lnTo>
                  <a:pt x="2737576" y="931566"/>
                </a:lnTo>
                <a:lnTo>
                  <a:pt x="2737576" y="475812"/>
                </a:lnTo>
                <a:lnTo>
                  <a:pt x="3193839" y="475812"/>
                </a:lnTo>
                <a:close/>
              </a:path>
              <a:path w="4106544" h="2299335">
                <a:moveTo>
                  <a:pt x="3193839" y="931566"/>
                </a:moveTo>
                <a:lnTo>
                  <a:pt x="3193839" y="1387320"/>
                </a:lnTo>
                <a:lnTo>
                  <a:pt x="2737576" y="1387320"/>
                </a:lnTo>
                <a:lnTo>
                  <a:pt x="2737576" y="931566"/>
                </a:lnTo>
                <a:lnTo>
                  <a:pt x="3193839" y="931566"/>
                </a:lnTo>
                <a:close/>
              </a:path>
              <a:path w="4106544" h="2299335">
                <a:moveTo>
                  <a:pt x="3193839" y="1387320"/>
                </a:moveTo>
                <a:lnTo>
                  <a:pt x="3193839" y="1843074"/>
                </a:lnTo>
                <a:lnTo>
                  <a:pt x="2737576" y="1843074"/>
                </a:lnTo>
                <a:lnTo>
                  <a:pt x="2737576" y="1387320"/>
                </a:lnTo>
                <a:lnTo>
                  <a:pt x="3193839" y="1387320"/>
                </a:lnTo>
                <a:close/>
              </a:path>
              <a:path w="4106544" h="2299335">
                <a:moveTo>
                  <a:pt x="3193839" y="1843074"/>
                </a:moveTo>
                <a:lnTo>
                  <a:pt x="3193839" y="2298828"/>
                </a:lnTo>
                <a:lnTo>
                  <a:pt x="2737576" y="2298828"/>
                </a:lnTo>
                <a:lnTo>
                  <a:pt x="2737576" y="1843074"/>
                </a:lnTo>
                <a:lnTo>
                  <a:pt x="3193839" y="1843074"/>
                </a:lnTo>
                <a:close/>
              </a:path>
              <a:path w="4106544" h="2299335">
                <a:moveTo>
                  <a:pt x="2737576" y="0"/>
                </a:moveTo>
                <a:lnTo>
                  <a:pt x="2737576" y="20058"/>
                </a:lnTo>
                <a:lnTo>
                  <a:pt x="2281313" y="20058"/>
                </a:lnTo>
                <a:lnTo>
                  <a:pt x="2281313" y="0"/>
                </a:lnTo>
              </a:path>
              <a:path w="4106544" h="2299335">
                <a:moveTo>
                  <a:pt x="2737576" y="20058"/>
                </a:moveTo>
                <a:lnTo>
                  <a:pt x="2737576" y="475812"/>
                </a:lnTo>
                <a:lnTo>
                  <a:pt x="2281313" y="475812"/>
                </a:lnTo>
                <a:lnTo>
                  <a:pt x="2281313" y="20058"/>
                </a:lnTo>
                <a:lnTo>
                  <a:pt x="2737576" y="20058"/>
                </a:lnTo>
                <a:close/>
              </a:path>
              <a:path w="4106544" h="2299335">
                <a:moveTo>
                  <a:pt x="2737576" y="475812"/>
                </a:moveTo>
                <a:lnTo>
                  <a:pt x="2737576" y="931566"/>
                </a:lnTo>
                <a:lnTo>
                  <a:pt x="2281313" y="931566"/>
                </a:lnTo>
                <a:lnTo>
                  <a:pt x="2281313" y="475812"/>
                </a:lnTo>
                <a:lnTo>
                  <a:pt x="2737576" y="475812"/>
                </a:lnTo>
                <a:close/>
              </a:path>
              <a:path w="4106544" h="2299335">
                <a:moveTo>
                  <a:pt x="2737576" y="931566"/>
                </a:moveTo>
                <a:lnTo>
                  <a:pt x="2737576" y="1387320"/>
                </a:lnTo>
                <a:lnTo>
                  <a:pt x="2281313" y="1387320"/>
                </a:lnTo>
                <a:lnTo>
                  <a:pt x="2281313" y="931566"/>
                </a:lnTo>
                <a:lnTo>
                  <a:pt x="2737576" y="931566"/>
                </a:lnTo>
                <a:close/>
              </a:path>
              <a:path w="4106544" h="2299335">
                <a:moveTo>
                  <a:pt x="2737576" y="1387320"/>
                </a:moveTo>
                <a:lnTo>
                  <a:pt x="2737576" y="1843074"/>
                </a:lnTo>
                <a:lnTo>
                  <a:pt x="2281313" y="1843074"/>
                </a:lnTo>
                <a:lnTo>
                  <a:pt x="2281313" y="1387320"/>
                </a:lnTo>
                <a:lnTo>
                  <a:pt x="2737576" y="1387320"/>
                </a:lnTo>
                <a:close/>
              </a:path>
              <a:path w="4106544" h="2299335">
                <a:moveTo>
                  <a:pt x="2737576" y="1843074"/>
                </a:moveTo>
                <a:lnTo>
                  <a:pt x="2737576" y="2298828"/>
                </a:lnTo>
                <a:lnTo>
                  <a:pt x="2281313" y="2298828"/>
                </a:lnTo>
                <a:lnTo>
                  <a:pt x="2281313" y="1843074"/>
                </a:lnTo>
                <a:lnTo>
                  <a:pt x="2737576" y="1843074"/>
                </a:lnTo>
                <a:close/>
              </a:path>
              <a:path w="4106544" h="2299335">
                <a:moveTo>
                  <a:pt x="2281313" y="0"/>
                </a:moveTo>
                <a:lnTo>
                  <a:pt x="2281313" y="20058"/>
                </a:lnTo>
                <a:lnTo>
                  <a:pt x="1825051" y="20058"/>
                </a:lnTo>
                <a:lnTo>
                  <a:pt x="1825051" y="0"/>
                </a:lnTo>
              </a:path>
              <a:path w="4106544" h="2299335">
                <a:moveTo>
                  <a:pt x="2281313" y="20058"/>
                </a:moveTo>
                <a:lnTo>
                  <a:pt x="2281313" y="475812"/>
                </a:lnTo>
                <a:lnTo>
                  <a:pt x="1825051" y="475812"/>
                </a:lnTo>
                <a:lnTo>
                  <a:pt x="1825051" y="20058"/>
                </a:lnTo>
                <a:lnTo>
                  <a:pt x="2281313" y="20058"/>
                </a:lnTo>
                <a:close/>
              </a:path>
              <a:path w="4106544" h="2299335">
                <a:moveTo>
                  <a:pt x="2281313" y="475812"/>
                </a:moveTo>
                <a:lnTo>
                  <a:pt x="2281313" y="931566"/>
                </a:lnTo>
                <a:lnTo>
                  <a:pt x="1825051" y="931566"/>
                </a:lnTo>
                <a:lnTo>
                  <a:pt x="1825051" y="475812"/>
                </a:lnTo>
                <a:lnTo>
                  <a:pt x="2281313" y="475812"/>
                </a:lnTo>
                <a:close/>
              </a:path>
              <a:path w="4106544" h="2299335">
                <a:moveTo>
                  <a:pt x="2281313" y="931566"/>
                </a:moveTo>
                <a:lnTo>
                  <a:pt x="2281313" y="1387320"/>
                </a:lnTo>
                <a:lnTo>
                  <a:pt x="1825051" y="1387320"/>
                </a:lnTo>
                <a:lnTo>
                  <a:pt x="1825051" y="931566"/>
                </a:lnTo>
                <a:lnTo>
                  <a:pt x="2281313" y="931566"/>
                </a:lnTo>
                <a:close/>
              </a:path>
              <a:path w="4106544" h="2299335">
                <a:moveTo>
                  <a:pt x="2281313" y="1387320"/>
                </a:moveTo>
                <a:lnTo>
                  <a:pt x="2281313" y="1843074"/>
                </a:lnTo>
                <a:lnTo>
                  <a:pt x="1825051" y="1843074"/>
                </a:lnTo>
                <a:lnTo>
                  <a:pt x="1825051" y="1387320"/>
                </a:lnTo>
                <a:lnTo>
                  <a:pt x="2281313" y="1387320"/>
                </a:lnTo>
                <a:close/>
              </a:path>
              <a:path w="4106544" h="2299335">
                <a:moveTo>
                  <a:pt x="2281313" y="1843074"/>
                </a:moveTo>
                <a:lnTo>
                  <a:pt x="2281313" y="2298828"/>
                </a:lnTo>
                <a:lnTo>
                  <a:pt x="1825051" y="2298828"/>
                </a:lnTo>
                <a:lnTo>
                  <a:pt x="1825051" y="1843074"/>
                </a:lnTo>
                <a:lnTo>
                  <a:pt x="2281313" y="1843074"/>
                </a:lnTo>
                <a:close/>
              </a:path>
              <a:path w="4106544" h="2299335">
                <a:moveTo>
                  <a:pt x="1825051" y="0"/>
                </a:moveTo>
                <a:lnTo>
                  <a:pt x="1825051" y="20058"/>
                </a:lnTo>
                <a:lnTo>
                  <a:pt x="1368788" y="20058"/>
                </a:lnTo>
                <a:lnTo>
                  <a:pt x="1368788" y="0"/>
                </a:lnTo>
              </a:path>
              <a:path w="4106544" h="2299335">
                <a:moveTo>
                  <a:pt x="1825051" y="20058"/>
                </a:moveTo>
                <a:lnTo>
                  <a:pt x="1825051" y="475812"/>
                </a:lnTo>
                <a:lnTo>
                  <a:pt x="1368788" y="475812"/>
                </a:lnTo>
                <a:lnTo>
                  <a:pt x="1368788" y="20058"/>
                </a:lnTo>
                <a:lnTo>
                  <a:pt x="1825051" y="20058"/>
                </a:lnTo>
                <a:close/>
              </a:path>
              <a:path w="4106544" h="2299335">
                <a:moveTo>
                  <a:pt x="1825051" y="475812"/>
                </a:moveTo>
                <a:lnTo>
                  <a:pt x="1825051" y="931566"/>
                </a:lnTo>
                <a:lnTo>
                  <a:pt x="1368788" y="931566"/>
                </a:lnTo>
                <a:lnTo>
                  <a:pt x="1368788" y="475812"/>
                </a:lnTo>
                <a:lnTo>
                  <a:pt x="1825051" y="475812"/>
                </a:lnTo>
                <a:close/>
              </a:path>
              <a:path w="4106544" h="2299335">
                <a:moveTo>
                  <a:pt x="1825051" y="931566"/>
                </a:moveTo>
                <a:lnTo>
                  <a:pt x="1825051" y="1387320"/>
                </a:lnTo>
                <a:lnTo>
                  <a:pt x="1368788" y="1387320"/>
                </a:lnTo>
                <a:lnTo>
                  <a:pt x="1368788" y="931566"/>
                </a:lnTo>
                <a:lnTo>
                  <a:pt x="1825051" y="931566"/>
                </a:lnTo>
                <a:close/>
              </a:path>
              <a:path w="4106544" h="2299335">
                <a:moveTo>
                  <a:pt x="1825051" y="1387320"/>
                </a:moveTo>
                <a:lnTo>
                  <a:pt x="1825051" y="1843074"/>
                </a:lnTo>
                <a:lnTo>
                  <a:pt x="1368788" y="1843074"/>
                </a:lnTo>
                <a:lnTo>
                  <a:pt x="1368788" y="1387320"/>
                </a:lnTo>
                <a:lnTo>
                  <a:pt x="1825051" y="1387320"/>
                </a:lnTo>
                <a:close/>
              </a:path>
              <a:path w="4106544" h="2299335">
                <a:moveTo>
                  <a:pt x="1825051" y="1843074"/>
                </a:moveTo>
                <a:lnTo>
                  <a:pt x="1825051" y="2298828"/>
                </a:lnTo>
                <a:lnTo>
                  <a:pt x="1368788" y="2298828"/>
                </a:lnTo>
                <a:lnTo>
                  <a:pt x="1368788" y="1843074"/>
                </a:lnTo>
                <a:lnTo>
                  <a:pt x="1825051" y="1843074"/>
                </a:lnTo>
                <a:close/>
              </a:path>
              <a:path w="4106544" h="2299335">
                <a:moveTo>
                  <a:pt x="1368788" y="0"/>
                </a:moveTo>
                <a:lnTo>
                  <a:pt x="1368788" y="20058"/>
                </a:lnTo>
                <a:lnTo>
                  <a:pt x="912525" y="20058"/>
                </a:lnTo>
                <a:lnTo>
                  <a:pt x="912525" y="0"/>
                </a:lnTo>
              </a:path>
              <a:path w="4106544" h="2299335">
                <a:moveTo>
                  <a:pt x="1368788" y="20058"/>
                </a:moveTo>
                <a:lnTo>
                  <a:pt x="1368788" y="475812"/>
                </a:lnTo>
                <a:lnTo>
                  <a:pt x="912525" y="475812"/>
                </a:lnTo>
                <a:lnTo>
                  <a:pt x="912525" y="20058"/>
                </a:lnTo>
                <a:lnTo>
                  <a:pt x="1368788" y="20058"/>
                </a:lnTo>
                <a:close/>
              </a:path>
              <a:path w="4106544" h="2299335">
                <a:moveTo>
                  <a:pt x="1368788" y="475812"/>
                </a:moveTo>
                <a:lnTo>
                  <a:pt x="1368788" y="931566"/>
                </a:lnTo>
                <a:lnTo>
                  <a:pt x="912525" y="931566"/>
                </a:lnTo>
                <a:lnTo>
                  <a:pt x="912525" y="475812"/>
                </a:lnTo>
                <a:lnTo>
                  <a:pt x="1368788" y="475812"/>
                </a:lnTo>
                <a:close/>
              </a:path>
              <a:path w="4106544" h="2299335">
                <a:moveTo>
                  <a:pt x="1368788" y="931566"/>
                </a:moveTo>
                <a:lnTo>
                  <a:pt x="1368788" y="1387320"/>
                </a:lnTo>
                <a:lnTo>
                  <a:pt x="912525" y="1387320"/>
                </a:lnTo>
                <a:lnTo>
                  <a:pt x="912525" y="931566"/>
                </a:lnTo>
                <a:lnTo>
                  <a:pt x="1368788" y="931566"/>
                </a:lnTo>
                <a:close/>
              </a:path>
              <a:path w="4106544" h="2299335">
                <a:moveTo>
                  <a:pt x="1368788" y="1387320"/>
                </a:moveTo>
                <a:lnTo>
                  <a:pt x="1368788" y="1843074"/>
                </a:lnTo>
                <a:lnTo>
                  <a:pt x="912525" y="1843074"/>
                </a:lnTo>
                <a:lnTo>
                  <a:pt x="912525" y="1387320"/>
                </a:lnTo>
                <a:lnTo>
                  <a:pt x="1368788" y="1387320"/>
                </a:lnTo>
                <a:close/>
              </a:path>
              <a:path w="4106544" h="2299335">
                <a:moveTo>
                  <a:pt x="1368788" y="1843074"/>
                </a:moveTo>
                <a:lnTo>
                  <a:pt x="1368788" y="2298828"/>
                </a:lnTo>
                <a:lnTo>
                  <a:pt x="912525" y="2298828"/>
                </a:lnTo>
                <a:lnTo>
                  <a:pt x="912525" y="1843074"/>
                </a:lnTo>
                <a:lnTo>
                  <a:pt x="1368788" y="1843074"/>
                </a:lnTo>
                <a:close/>
              </a:path>
              <a:path w="4106544" h="2299335">
                <a:moveTo>
                  <a:pt x="912525" y="0"/>
                </a:moveTo>
                <a:lnTo>
                  <a:pt x="912525" y="20058"/>
                </a:lnTo>
                <a:lnTo>
                  <a:pt x="456262" y="20058"/>
                </a:lnTo>
                <a:lnTo>
                  <a:pt x="456262" y="0"/>
                </a:lnTo>
              </a:path>
              <a:path w="4106544" h="2299335">
                <a:moveTo>
                  <a:pt x="912525" y="20058"/>
                </a:moveTo>
                <a:lnTo>
                  <a:pt x="912525" y="475812"/>
                </a:lnTo>
                <a:lnTo>
                  <a:pt x="456262" y="475812"/>
                </a:lnTo>
                <a:lnTo>
                  <a:pt x="456262" y="20058"/>
                </a:lnTo>
                <a:lnTo>
                  <a:pt x="912525" y="20058"/>
                </a:lnTo>
                <a:close/>
              </a:path>
              <a:path w="4106544" h="2299335">
                <a:moveTo>
                  <a:pt x="912525" y="475812"/>
                </a:moveTo>
                <a:lnTo>
                  <a:pt x="912525" y="931566"/>
                </a:lnTo>
                <a:lnTo>
                  <a:pt x="456262" y="931566"/>
                </a:lnTo>
                <a:lnTo>
                  <a:pt x="456262" y="475812"/>
                </a:lnTo>
                <a:lnTo>
                  <a:pt x="912525" y="475812"/>
                </a:lnTo>
                <a:close/>
              </a:path>
              <a:path w="4106544" h="2299335">
                <a:moveTo>
                  <a:pt x="912525" y="931566"/>
                </a:moveTo>
                <a:lnTo>
                  <a:pt x="912525" y="1387320"/>
                </a:lnTo>
                <a:lnTo>
                  <a:pt x="456262" y="1387320"/>
                </a:lnTo>
                <a:lnTo>
                  <a:pt x="456262" y="931566"/>
                </a:lnTo>
                <a:lnTo>
                  <a:pt x="912525" y="931566"/>
                </a:lnTo>
                <a:close/>
              </a:path>
              <a:path w="4106544" h="2299335">
                <a:moveTo>
                  <a:pt x="912525" y="1387320"/>
                </a:moveTo>
                <a:lnTo>
                  <a:pt x="912525" y="1843074"/>
                </a:lnTo>
                <a:lnTo>
                  <a:pt x="456262" y="1843074"/>
                </a:lnTo>
                <a:lnTo>
                  <a:pt x="456262" y="1387320"/>
                </a:lnTo>
                <a:lnTo>
                  <a:pt x="912525" y="1387320"/>
                </a:lnTo>
                <a:close/>
              </a:path>
              <a:path w="4106544" h="2299335">
                <a:moveTo>
                  <a:pt x="912525" y="1843074"/>
                </a:moveTo>
                <a:lnTo>
                  <a:pt x="912525" y="2298828"/>
                </a:lnTo>
                <a:lnTo>
                  <a:pt x="456262" y="2298828"/>
                </a:lnTo>
                <a:lnTo>
                  <a:pt x="456262" y="1843074"/>
                </a:lnTo>
                <a:lnTo>
                  <a:pt x="912525" y="1843074"/>
                </a:lnTo>
                <a:close/>
              </a:path>
              <a:path w="4106544" h="2299335">
                <a:moveTo>
                  <a:pt x="456262" y="0"/>
                </a:moveTo>
                <a:lnTo>
                  <a:pt x="456262" y="20058"/>
                </a:lnTo>
                <a:lnTo>
                  <a:pt x="0" y="20058"/>
                </a:lnTo>
                <a:lnTo>
                  <a:pt x="0" y="0"/>
                </a:lnTo>
              </a:path>
              <a:path w="4106544" h="2299335">
                <a:moveTo>
                  <a:pt x="456262" y="20058"/>
                </a:moveTo>
                <a:lnTo>
                  <a:pt x="456262" y="475812"/>
                </a:lnTo>
                <a:lnTo>
                  <a:pt x="0" y="475812"/>
                </a:lnTo>
                <a:lnTo>
                  <a:pt x="0" y="20058"/>
                </a:lnTo>
                <a:lnTo>
                  <a:pt x="456262" y="20058"/>
                </a:lnTo>
                <a:close/>
              </a:path>
              <a:path w="4106544" h="2299335">
                <a:moveTo>
                  <a:pt x="456262" y="475812"/>
                </a:moveTo>
                <a:lnTo>
                  <a:pt x="456262" y="931566"/>
                </a:lnTo>
                <a:lnTo>
                  <a:pt x="0" y="931566"/>
                </a:lnTo>
                <a:lnTo>
                  <a:pt x="0" y="475812"/>
                </a:lnTo>
                <a:lnTo>
                  <a:pt x="456262" y="475812"/>
                </a:lnTo>
                <a:close/>
              </a:path>
              <a:path w="4106544" h="2299335">
                <a:moveTo>
                  <a:pt x="456262" y="931566"/>
                </a:moveTo>
                <a:lnTo>
                  <a:pt x="456262" y="1387320"/>
                </a:lnTo>
                <a:lnTo>
                  <a:pt x="0" y="1387320"/>
                </a:lnTo>
                <a:lnTo>
                  <a:pt x="0" y="931566"/>
                </a:lnTo>
                <a:lnTo>
                  <a:pt x="456262" y="931566"/>
                </a:lnTo>
                <a:close/>
              </a:path>
              <a:path w="4106544" h="2299335">
                <a:moveTo>
                  <a:pt x="456262" y="1387320"/>
                </a:moveTo>
                <a:lnTo>
                  <a:pt x="456262" y="1843074"/>
                </a:lnTo>
                <a:lnTo>
                  <a:pt x="0" y="1843074"/>
                </a:lnTo>
                <a:lnTo>
                  <a:pt x="0" y="1387320"/>
                </a:lnTo>
                <a:lnTo>
                  <a:pt x="456262" y="1387320"/>
                </a:lnTo>
                <a:close/>
              </a:path>
              <a:path w="4106544" h="2299335">
                <a:moveTo>
                  <a:pt x="456262" y="1843074"/>
                </a:moveTo>
                <a:lnTo>
                  <a:pt x="456262" y="2298828"/>
                </a:lnTo>
                <a:lnTo>
                  <a:pt x="0" y="2298828"/>
                </a:lnTo>
                <a:lnTo>
                  <a:pt x="0" y="1843074"/>
                </a:lnTo>
                <a:lnTo>
                  <a:pt x="456262" y="1843074"/>
                </a:lnTo>
                <a:close/>
              </a:path>
            </a:pathLst>
          </a:custGeom>
          <a:ln w="83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70" name="object 70"/>
          <p:cNvSpPr txBox="1">
            <a:spLocks noGrp="1"/>
          </p:cNvSpPr>
          <p:nvPr>
            <p:ph type="title"/>
          </p:nvPr>
        </p:nvSpPr>
        <p:spPr>
          <a:xfrm>
            <a:off x="1326466" y="854414"/>
            <a:ext cx="4805380" cy="630066"/>
          </a:xfrm>
          <a:prstGeom prst="rect">
            <a:avLst/>
          </a:prstGeom>
        </p:spPr>
        <p:txBody>
          <a:bodyPr vert="horz" wrap="square" lIns="0" tIns="112607" rIns="0" bIns="0" rtlCol="0" anchor="ctr">
            <a:spAutoFit/>
          </a:bodyPr>
          <a:lstStyle/>
          <a:p>
            <a:pPr marL="8255" marR="3175">
              <a:lnSpc>
                <a:spcPts val="3974"/>
              </a:lnSpc>
              <a:spcBef>
                <a:spcPts val="886"/>
              </a:spcBef>
            </a:pPr>
            <a:r>
              <a:rPr lang="en-US" sz="4000" spc="157">
                <a:solidFill>
                  <a:srgbClr val="FFFFFF"/>
                </a:solidFill>
                <a:latin typeface="Trebuchet MS"/>
              </a:rPr>
              <a:t>Challenge Design</a:t>
            </a:r>
            <a:endParaRPr lang="en-US"/>
          </a:p>
        </p:txBody>
      </p:sp>
      <p:sp>
        <p:nvSpPr>
          <p:cNvPr id="71" name="object 71"/>
          <p:cNvSpPr txBox="1"/>
          <p:nvPr/>
        </p:nvSpPr>
        <p:spPr>
          <a:xfrm>
            <a:off x="9938313" y="4839783"/>
            <a:ext cx="243840" cy="117126"/>
          </a:xfrm>
          <a:prstGeom prst="rect">
            <a:avLst/>
          </a:prstGeom>
        </p:spPr>
        <p:txBody>
          <a:bodyPr vert="horz" wrap="square" lIns="0" tIns="9313" rIns="0" bIns="0" rtlCol="0">
            <a:spAutoFit/>
          </a:bodyPr>
          <a:lstStyle/>
          <a:p>
            <a:pPr marL="8467">
              <a:spcBef>
                <a:spcPts val="73"/>
              </a:spcBef>
            </a:pPr>
            <a:r>
              <a:rPr sz="700" spc="23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r>
              <a:rPr sz="7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23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700" spc="-47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197">
                <a:solidFill>
                  <a:srgbClr val="FFFFFF"/>
                </a:solidFill>
                <a:latin typeface="Trebuchet MS"/>
                <a:cs typeface="Trebuchet MS"/>
              </a:rPr>
              <a:t>%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9938313" y="5178519"/>
            <a:ext cx="243840" cy="117126"/>
          </a:xfrm>
          <a:prstGeom prst="rect">
            <a:avLst/>
          </a:prstGeom>
        </p:spPr>
        <p:txBody>
          <a:bodyPr vert="horz" wrap="square" lIns="0" tIns="9313" rIns="0" bIns="0" rtlCol="0">
            <a:spAutoFit/>
          </a:bodyPr>
          <a:lstStyle/>
          <a:p>
            <a:pPr marL="8467">
              <a:spcBef>
                <a:spcPts val="73"/>
              </a:spcBef>
            </a:pPr>
            <a:r>
              <a:rPr sz="700" spc="23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r>
              <a:rPr sz="7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23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700" spc="-47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197">
                <a:solidFill>
                  <a:srgbClr val="FFFFFF"/>
                </a:solidFill>
                <a:latin typeface="Trebuchet MS"/>
                <a:cs typeface="Trebuchet MS"/>
              </a:rPr>
              <a:t>%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9938313" y="5517249"/>
            <a:ext cx="243840" cy="117126"/>
          </a:xfrm>
          <a:prstGeom prst="rect">
            <a:avLst/>
          </a:prstGeom>
        </p:spPr>
        <p:txBody>
          <a:bodyPr vert="horz" wrap="square" lIns="0" tIns="9313" rIns="0" bIns="0" rtlCol="0">
            <a:spAutoFit/>
          </a:bodyPr>
          <a:lstStyle/>
          <a:p>
            <a:pPr marL="8467">
              <a:spcBef>
                <a:spcPts val="73"/>
              </a:spcBef>
            </a:pPr>
            <a:r>
              <a:rPr sz="700" spc="23">
                <a:solidFill>
                  <a:srgbClr val="FFFFFF"/>
                </a:solidFill>
                <a:latin typeface="Trebuchet MS"/>
                <a:cs typeface="Trebuchet MS"/>
              </a:rPr>
              <a:t>8</a:t>
            </a:r>
            <a:r>
              <a:rPr sz="7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23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700" spc="-47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197">
                <a:solidFill>
                  <a:srgbClr val="FFFFFF"/>
                </a:solidFill>
                <a:latin typeface="Trebuchet MS"/>
                <a:cs typeface="Trebuchet MS"/>
              </a:rPr>
              <a:t>%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75" name="object 2">
            <a:extLst>
              <a:ext uri="{FF2B5EF4-FFF2-40B4-BE49-F238E27FC236}">
                <a16:creationId xmlns:a16="http://schemas.microsoft.com/office/drawing/2014/main" id="{6FDB5160-65C8-4C2C-A3D3-2F0CC1290D91}"/>
              </a:ext>
            </a:extLst>
          </p:cNvPr>
          <p:cNvSpPr/>
          <p:nvPr/>
        </p:nvSpPr>
        <p:spPr>
          <a:xfrm>
            <a:off x="1326465" y="1714662"/>
            <a:ext cx="2070100" cy="6350"/>
          </a:xfrm>
          <a:custGeom>
            <a:avLst/>
            <a:gdLst/>
            <a:ahLst/>
            <a:cxnLst/>
            <a:rect l="l" t="t" r="r" b="b"/>
            <a:pathLst>
              <a:path w="3105150" h="9525">
                <a:moveTo>
                  <a:pt x="3105149" y="0"/>
                </a:moveTo>
                <a:lnTo>
                  <a:pt x="3105149" y="9524"/>
                </a:lnTo>
                <a:lnTo>
                  <a:pt x="0" y="9524"/>
                </a:lnTo>
                <a:lnTo>
                  <a:pt x="0" y="0"/>
                </a:lnTo>
                <a:lnTo>
                  <a:pt x="31051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77" name="object 20">
            <a:extLst>
              <a:ext uri="{FF2B5EF4-FFF2-40B4-BE49-F238E27FC236}">
                <a16:creationId xmlns:a16="http://schemas.microsoft.com/office/drawing/2014/main" id="{C5EE88F2-5ED0-9340-5965-EA7F3DD9C98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94389" y="9541809"/>
            <a:ext cx="12801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50" b="0" i="0" kern="1200">
                <a:solidFill>
                  <a:schemeClr val="bg1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67">
              <a:lnSpc>
                <a:spcPts val="640"/>
              </a:lnSpc>
              <a:spcBef>
                <a:spcPts val="63"/>
              </a:spcBef>
              <a:tabLst>
                <a:tab pos="574491" algn="l"/>
              </a:tabLst>
            </a:pPr>
            <a:r>
              <a:rPr lang="pt-BR" spc="-40"/>
              <a:t>F</a:t>
            </a:r>
            <a:r>
              <a:rPr lang="pt-BR" spc="175"/>
              <a:t> </a:t>
            </a:r>
            <a:r>
              <a:rPr lang="pt-BR" spc="65"/>
              <a:t>s</a:t>
            </a:r>
            <a:r>
              <a:rPr lang="pt-BR" spc="180"/>
              <a:t> </a:t>
            </a:r>
            <a:r>
              <a:rPr lang="pt-BR" spc="-20"/>
              <a:t>e</a:t>
            </a:r>
            <a:r>
              <a:rPr lang="pt-BR" spc="175"/>
              <a:t> </a:t>
            </a:r>
            <a:r>
              <a:rPr lang="pt-BR" spc="60"/>
              <a:t>c</a:t>
            </a:r>
            <a:r>
              <a:rPr lang="pt-BR" spc="180"/>
              <a:t> </a:t>
            </a:r>
            <a:r>
              <a:rPr lang="pt-BR" spc="5">
                <a:latin typeface="Trebuchet MS"/>
                <a:cs typeface="Trebuchet MS"/>
              </a:rPr>
              <a:t>-</a:t>
            </a:r>
            <a:r>
              <a:rPr lang="pt-BR" spc="190">
                <a:latin typeface="Trebuchet MS"/>
                <a:cs typeface="Trebuchet MS"/>
              </a:rPr>
              <a:t> </a:t>
            </a:r>
            <a:r>
              <a:rPr lang="pt-BR" spc="65"/>
              <a:t>s</a:t>
            </a:r>
            <a:r>
              <a:rPr lang="pt-BR" spc="175"/>
              <a:t> </a:t>
            </a:r>
            <a:r>
              <a:rPr lang="pt-BR" spc="65"/>
              <a:t>s	</a:t>
            </a:r>
            <a:r>
              <a:rPr lang="pt-BR" spc="15">
                <a:latin typeface="Trebuchet MS"/>
                <a:cs typeface="Trebuchet MS"/>
              </a:rPr>
              <a:t>2</a:t>
            </a:r>
            <a:r>
              <a:rPr lang="pt-BR" spc="160">
                <a:latin typeface="Trebuchet MS"/>
                <a:cs typeface="Trebuchet MS"/>
              </a:rPr>
              <a:t> </a:t>
            </a:r>
            <a:r>
              <a:rPr lang="pt-BR" spc="20">
                <a:latin typeface="Trebuchet MS"/>
                <a:cs typeface="Trebuchet MS"/>
              </a:rPr>
              <a:t>0</a:t>
            </a:r>
            <a:r>
              <a:rPr lang="pt-BR" spc="155">
                <a:latin typeface="Trebuchet MS"/>
                <a:cs typeface="Trebuchet MS"/>
              </a:rPr>
              <a:t> </a:t>
            </a:r>
            <a:r>
              <a:rPr lang="pt-BR" spc="15">
                <a:latin typeface="Trebuchet MS"/>
                <a:cs typeface="Trebuchet MS"/>
              </a:rPr>
              <a:t>2</a:t>
            </a:r>
            <a:r>
              <a:rPr lang="pt-BR" spc="160">
                <a:latin typeface="Trebuchet MS"/>
                <a:cs typeface="Trebuchet MS"/>
              </a:rPr>
              <a:t> </a:t>
            </a:r>
            <a:r>
              <a:rPr lang="pt-BR" spc="20">
                <a:latin typeface="Trebuchet MS"/>
                <a:cs typeface="Trebuchet MS"/>
              </a:rPr>
              <a:t>0</a:t>
            </a:r>
            <a:endParaRPr sz="600" spc="13">
              <a:latin typeface="Trebuchet MS"/>
              <a:cs typeface="Trebuchet MS"/>
            </a:endParaRPr>
          </a:p>
        </p:txBody>
      </p:sp>
      <p:pic>
        <p:nvPicPr>
          <p:cNvPr id="74" name="Picture 75" descr="Table&#10;&#10;Description automatically generated">
            <a:extLst>
              <a:ext uri="{FF2B5EF4-FFF2-40B4-BE49-F238E27FC236}">
                <a16:creationId xmlns:a16="http://schemas.microsoft.com/office/drawing/2014/main" id="{63B68670-8687-6F10-C22B-B58D498B6E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5" t="428" r="125" b="428"/>
          <a:stretch/>
        </p:blipFill>
        <p:spPr>
          <a:xfrm>
            <a:off x="1326465" y="1861210"/>
            <a:ext cx="4925015" cy="2865922"/>
          </a:xfrm>
          <a:prstGeom prst="rect">
            <a:avLst/>
          </a:prstGeom>
        </p:spPr>
      </p:pic>
      <p:pic>
        <p:nvPicPr>
          <p:cNvPr id="2" name="Picture 65" descr="Table&#10;&#10;Description automatically generated">
            <a:extLst>
              <a:ext uri="{FF2B5EF4-FFF2-40B4-BE49-F238E27FC236}">
                <a16:creationId xmlns:a16="http://schemas.microsoft.com/office/drawing/2014/main" id="{61ABBF55-06A9-9720-3424-984B4B2129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9473" y="4842757"/>
            <a:ext cx="4930076" cy="1459506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E5E01FFD-86B2-773E-450D-5123DA17EC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81C50"/>
          </a:solidFill>
        </p:spPr>
        <p:txBody>
          <a:bodyPr wrap="square" lIns="0" tIns="0" rIns="0" bIns="0" rtlCol="0"/>
          <a:lstStyle/>
          <a:p>
            <a:endParaRPr lang="en-US" sz="1200"/>
          </a:p>
        </p:txBody>
      </p:sp>
      <p:sp>
        <p:nvSpPr>
          <p:cNvPr id="2" name="object 2"/>
          <p:cNvSpPr/>
          <p:nvPr/>
        </p:nvSpPr>
        <p:spPr>
          <a:xfrm>
            <a:off x="439386" y="532908"/>
            <a:ext cx="492760" cy="492760"/>
          </a:xfrm>
          <a:custGeom>
            <a:avLst/>
            <a:gdLst/>
            <a:ahLst/>
            <a:cxnLst/>
            <a:rect l="l" t="t" r="r" b="b"/>
            <a:pathLst>
              <a:path w="739140" h="739140">
                <a:moveTo>
                  <a:pt x="589432" y="364909"/>
                </a:moveTo>
                <a:lnTo>
                  <a:pt x="587057" y="360616"/>
                </a:lnTo>
                <a:lnTo>
                  <a:pt x="582777" y="357771"/>
                </a:lnTo>
                <a:lnTo>
                  <a:pt x="484835" y="291604"/>
                </a:lnTo>
                <a:lnTo>
                  <a:pt x="478180" y="287324"/>
                </a:lnTo>
                <a:lnTo>
                  <a:pt x="469620" y="288759"/>
                </a:lnTo>
                <a:lnTo>
                  <a:pt x="464870" y="295414"/>
                </a:lnTo>
                <a:lnTo>
                  <a:pt x="460590" y="302082"/>
                </a:lnTo>
                <a:lnTo>
                  <a:pt x="462013" y="310642"/>
                </a:lnTo>
                <a:lnTo>
                  <a:pt x="468668" y="315404"/>
                </a:lnTo>
                <a:lnTo>
                  <a:pt x="528104" y="355384"/>
                </a:lnTo>
                <a:lnTo>
                  <a:pt x="149644" y="355384"/>
                </a:lnTo>
                <a:lnTo>
                  <a:pt x="149644" y="383946"/>
                </a:lnTo>
                <a:lnTo>
                  <a:pt x="528104" y="383946"/>
                </a:lnTo>
                <a:lnTo>
                  <a:pt x="468668" y="423926"/>
                </a:lnTo>
                <a:lnTo>
                  <a:pt x="462013" y="428205"/>
                </a:lnTo>
                <a:lnTo>
                  <a:pt x="460590" y="437248"/>
                </a:lnTo>
                <a:lnTo>
                  <a:pt x="464870" y="443915"/>
                </a:lnTo>
                <a:lnTo>
                  <a:pt x="467715" y="448195"/>
                </a:lnTo>
                <a:lnTo>
                  <a:pt x="471995" y="450100"/>
                </a:lnTo>
                <a:lnTo>
                  <a:pt x="479602" y="450100"/>
                </a:lnTo>
                <a:lnTo>
                  <a:pt x="583260" y="381558"/>
                </a:lnTo>
                <a:lnTo>
                  <a:pt x="589432" y="374421"/>
                </a:lnTo>
                <a:lnTo>
                  <a:pt x="589432" y="364909"/>
                </a:lnTo>
                <a:close/>
              </a:path>
              <a:path w="739140" h="739140">
                <a:moveTo>
                  <a:pt x="738632" y="369316"/>
                </a:moveTo>
                <a:lnTo>
                  <a:pt x="735469" y="320586"/>
                </a:lnTo>
                <a:lnTo>
                  <a:pt x="726097" y="273304"/>
                </a:lnTo>
                <a:lnTo>
                  <a:pt x="716495" y="245008"/>
                </a:lnTo>
                <a:lnTo>
                  <a:pt x="716495" y="369316"/>
                </a:lnTo>
                <a:lnTo>
                  <a:pt x="713511" y="415137"/>
                </a:lnTo>
                <a:lnTo>
                  <a:pt x="704697" y="459587"/>
                </a:lnTo>
                <a:lnTo>
                  <a:pt x="690219" y="502234"/>
                </a:lnTo>
                <a:lnTo>
                  <a:pt x="670293" y="542620"/>
                </a:lnTo>
                <a:lnTo>
                  <a:pt x="645083" y="580288"/>
                </a:lnTo>
                <a:lnTo>
                  <a:pt x="614794" y="614794"/>
                </a:lnTo>
                <a:lnTo>
                  <a:pt x="580288" y="645083"/>
                </a:lnTo>
                <a:lnTo>
                  <a:pt x="542620" y="670280"/>
                </a:lnTo>
                <a:lnTo>
                  <a:pt x="502246" y="690219"/>
                </a:lnTo>
                <a:lnTo>
                  <a:pt x="459600" y="704684"/>
                </a:lnTo>
                <a:lnTo>
                  <a:pt x="415137" y="713511"/>
                </a:lnTo>
                <a:lnTo>
                  <a:pt x="369316" y="716495"/>
                </a:lnTo>
                <a:lnTo>
                  <a:pt x="323494" y="713511"/>
                </a:lnTo>
                <a:lnTo>
                  <a:pt x="279044" y="704684"/>
                </a:lnTo>
                <a:lnTo>
                  <a:pt x="236397" y="690219"/>
                </a:lnTo>
                <a:lnTo>
                  <a:pt x="196011" y="670280"/>
                </a:lnTo>
                <a:lnTo>
                  <a:pt x="158343" y="645083"/>
                </a:lnTo>
                <a:lnTo>
                  <a:pt x="123850" y="614794"/>
                </a:lnTo>
                <a:lnTo>
                  <a:pt x="93560" y="580288"/>
                </a:lnTo>
                <a:lnTo>
                  <a:pt x="68351" y="542620"/>
                </a:lnTo>
                <a:lnTo>
                  <a:pt x="48412" y="502234"/>
                </a:lnTo>
                <a:lnTo>
                  <a:pt x="33947" y="459587"/>
                </a:lnTo>
                <a:lnTo>
                  <a:pt x="25120" y="415137"/>
                </a:lnTo>
                <a:lnTo>
                  <a:pt x="22148" y="369316"/>
                </a:lnTo>
                <a:lnTo>
                  <a:pt x="25120" y="323494"/>
                </a:lnTo>
                <a:lnTo>
                  <a:pt x="33947" y="279044"/>
                </a:lnTo>
                <a:lnTo>
                  <a:pt x="48412" y="236397"/>
                </a:lnTo>
                <a:lnTo>
                  <a:pt x="68351" y="196011"/>
                </a:lnTo>
                <a:lnTo>
                  <a:pt x="93560" y="158343"/>
                </a:lnTo>
                <a:lnTo>
                  <a:pt x="123850" y="123837"/>
                </a:lnTo>
                <a:lnTo>
                  <a:pt x="158343" y="93548"/>
                </a:lnTo>
                <a:lnTo>
                  <a:pt x="196011" y="68351"/>
                </a:lnTo>
                <a:lnTo>
                  <a:pt x="236397" y="48412"/>
                </a:lnTo>
                <a:lnTo>
                  <a:pt x="279044" y="33947"/>
                </a:lnTo>
                <a:lnTo>
                  <a:pt x="323494" y="25120"/>
                </a:lnTo>
                <a:lnTo>
                  <a:pt x="369316" y="22136"/>
                </a:lnTo>
                <a:lnTo>
                  <a:pt x="415137" y="25120"/>
                </a:lnTo>
                <a:lnTo>
                  <a:pt x="459600" y="33947"/>
                </a:lnTo>
                <a:lnTo>
                  <a:pt x="502246" y="48412"/>
                </a:lnTo>
                <a:lnTo>
                  <a:pt x="542620" y="68351"/>
                </a:lnTo>
                <a:lnTo>
                  <a:pt x="580288" y="93548"/>
                </a:lnTo>
                <a:lnTo>
                  <a:pt x="614794" y="123837"/>
                </a:lnTo>
                <a:lnTo>
                  <a:pt x="645083" y="158343"/>
                </a:lnTo>
                <a:lnTo>
                  <a:pt x="670293" y="196011"/>
                </a:lnTo>
                <a:lnTo>
                  <a:pt x="690219" y="236397"/>
                </a:lnTo>
                <a:lnTo>
                  <a:pt x="704697" y="279044"/>
                </a:lnTo>
                <a:lnTo>
                  <a:pt x="713511" y="323494"/>
                </a:lnTo>
                <a:lnTo>
                  <a:pt x="716495" y="369316"/>
                </a:lnTo>
                <a:lnTo>
                  <a:pt x="716495" y="245008"/>
                </a:lnTo>
                <a:lnTo>
                  <a:pt x="689521" y="185013"/>
                </a:lnTo>
                <a:lnTo>
                  <a:pt x="662698" y="144932"/>
                </a:lnTo>
                <a:lnTo>
                  <a:pt x="630440" y="108191"/>
                </a:lnTo>
                <a:lnTo>
                  <a:pt x="593750" y="75933"/>
                </a:lnTo>
                <a:lnTo>
                  <a:pt x="553681" y="49110"/>
                </a:lnTo>
                <a:lnTo>
                  <a:pt x="510730" y="27914"/>
                </a:lnTo>
                <a:lnTo>
                  <a:pt x="465353" y="12534"/>
                </a:lnTo>
                <a:lnTo>
                  <a:pt x="418058" y="3162"/>
                </a:lnTo>
                <a:lnTo>
                  <a:pt x="369316" y="0"/>
                </a:lnTo>
                <a:lnTo>
                  <a:pt x="320573" y="3162"/>
                </a:lnTo>
                <a:lnTo>
                  <a:pt x="273278" y="12534"/>
                </a:lnTo>
                <a:lnTo>
                  <a:pt x="227914" y="27914"/>
                </a:lnTo>
                <a:lnTo>
                  <a:pt x="184950" y="49110"/>
                </a:lnTo>
                <a:lnTo>
                  <a:pt x="144881" y="75933"/>
                </a:lnTo>
                <a:lnTo>
                  <a:pt x="108204" y="108191"/>
                </a:lnTo>
                <a:lnTo>
                  <a:pt x="75946" y="144881"/>
                </a:lnTo>
                <a:lnTo>
                  <a:pt x="49110" y="184950"/>
                </a:lnTo>
                <a:lnTo>
                  <a:pt x="27914" y="227901"/>
                </a:lnTo>
                <a:lnTo>
                  <a:pt x="12534" y="273278"/>
                </a:lnTo>
                <a:lnTo>
                  <a:pt x="3162" y="320573"/>
                </a:lnTo>
                <a:lnTo>
                  <a:pt x="0" y="369316"/>
                </a:lnTo>
                <a:lnTo>
                  <a:pt x="3162" y="418058"/>
                </a:lnTo>
                <a:lnTo>
                  <a:pt x="12534" y="465353"/>
                </a:lnTo>
                <a:lnTo>
                  <a:pt x="27914" y="510730"/>
                </a:lnTo>
                <a:lnTo>
                  <a:pt x="49110" y="553681"/>
                </a:lnTo>
                <a:lnTo>
                  <a:pt x="75946" y="593750"/>
                </a:lnTo>
                <a:lnTo>
                  <a:pt x="108204" y="630440"/>
                </a:lnTo>
                <a:lnTo>
                  <a:pt x="144881" y="662686"/>
                </a:lnTo>
                <a:lnTo>
                  <a:pt x="184950" y="689521"/>
                </a:lnTo>
                <a:lnTo>
                  <a:pt x="227914" y="710717"/>
                </a:lnTo>
                <a:lnTo>
                  <a:pt x="273278" y="726097"/>
                </a:lnTo>
                <a:lnTo>
                  <a:pt x="320573" y="735469"/>
                </a:lnTo>
                <a:lnTo>
                  <a:pt x="369316" y="738632"/>
                </a:lnTo>
                <a:lnTo>
                  <a:pt x="418058" y="735469"/>
                </a:lnTo>
                <a:lnTo>
                  <a:pt x="465353" y="726097"/>
                </a:lnTo>
                <a:lnTo>
                  <a:pt x="510730" y="710717"/>
                </a:lnTo>
                <a:lnTo>
                  <a:pt x="553681" y="689521"/>
                </a:lnTo>
                <a:lnTo>
                  <a:pt x="593750" y="662686"/>
                </a:lnTo>
                <a:lnTo>
                  <a:pt x="630440" y="630440"/>
                </a:lnTo>
                <a:lnTo>
                  <a:pt x="662698" y="593750"/>
                </a:lnTo>
                <a:lnTo>
                  <a:pt x="689521" y="553681"/>
                </a:lnTo>
                <a:lnTo>
                  <a:pt x="710717" y="510730"/>
                </a:lnTo>
                <a:lnTo>
                  <a:pt x="726097" y="465353"/>
                </a:lnTo>
                <a:lnTo>
                  <a:pt x="735469" y="418058"/>
                </a:lnTo>
                <a:lnTo>
                  <a:pt x="738632" y="3693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3" name="object 20">
            <a:extLst>
              <a:ext uri="{FF2B5EF4-FFF2-40B4-BE49-F238E27FC236}">
                <a16:creationId xmlns:a16="http://schemas.microsoft.com/office/drawing/2014/main" id="{79BA14E5-9A71-2BEF-27DE-A41CE7C2B45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94389" y="9541809"/>
            <a:ext cx="12801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50" b="0" i="0" kern="1200">
                <a:solidFill>
                  <a:schemeClr val="bg1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67">
              <a:lnSpc>
                <a:spcPts val="640"/>
              </a:lnSpc>
              <a:spcBef>
                <a:spcPts val="63"/>
              </a:spcBef>
              <a:tabLst>
                <a:tab pos="574491" algn="l"/>
              </a:tabLst>
            </a:pPr>
            <a:r>
              <a:rPr lang="pt-BR" spc="-40"/>
              <a:t>F</a:t>
            </a:r>
            <a:r>
              <a:rPr lang="pt-BR" spc="175"/>
              <a:t> </a:t>
            </a:r>
            <a:r>
              <a:rPr lang="pt-BR" spc="65"/>
              <a:t>s</a:t>
            </a:r>
            <a:r>
              <a:rPr lang="pt-BR" spc="180"/>
              <a:t> </a:t>
            </a:r>
            <a:r>
              <a:rPr lang="pt-BR" spc="-20"/>
              <a:t>e</a:t>
            </a:r>
            <a:r>
              <a:rPr lang="pt-BR" spc="175"/>
              <a:t> </a:t>
            </a:r>
            <a:r>
              <a:rPr lang="pt-BR" spc="60"/>
              <a:t>c</a:t>
            </a:r>
            <a:r>
              <a:rPr lang="pt-BR" spc="180"/>
              <a:t> </a:t>
            </a:r>
            <a:r>
              <a:rPr lang="pt-BR" spc="5">
                <a:latin typeface="Trebuchet MS"/>
                <a:cs typeface="Trebuchet MS"/>
              </a:rPr>
              <a:t>-</a:t>
            </a:r>
            <a:r>
              <a:rPr lang="pt-BR" spc="190">
                <a:latin typeface="Trebuchet MS"/>
                <a:cs typeface="Trebuchet MS"/>
              </a:rPr>
              <a:t> </a:t>
            </a:r>
            <a:r>
              <a:rPr lang="pt-BR" spc="65"/>
              <a:t>s</a:t>
            </a:r>
            <a:r>
              <a:rPr lang="pt-BR" spc="175"/>
              <a:t> </a:t>
            </a:r>
            <a:r>
              <a:rPr lang="pt-BR" spc="65"/>
              <a:t>s	</a:t>
            </a:r>
            <a:r>
              <a:rPr lang="pt-BR" spc="15">
                <a:latin typeface="Trebuchet MS"/>
                <a:cs typeface="Trebuchet MS"/>
              </a:rPr>
              <a:t>2</a:t>
            </a:r>
            <a:r>
              <a:rPr lang="pt-BR" spc="160">
                <a:latin typeface="Trebuchet MS"/>
                <a:cs typeface="Trebuchet MS"/>
              </a:rPr>
              <a:t> </a:t>
            </a:r>
            <a:r>
              <a:rPr lang="pt-BR" spc="20">
                <a:latin typeface="Trebuchet MS"/>
                <a:cs typeface="Trebuchet MS"/>
              </a:rPr>
              <a:t>0</a:t>
            </a:r>
            <a:r>
              <a:rPr lang="pt-BR" spc="155">
                <a:latin typeface="Trebuchet MS"/>
                <a:cs typeface="Trebuchet MS"/>
              </a:rPr>
              <a:t> </a:t>
            </a:r>
            <a:r>
              <a:rPr lang="pt-BR" spc="15">
                <a:latin typeface="Trebuchet MS"/>
                <a:cs typeface="Trebuchet MS"/>
              </a:rPr>
              <a:t>2</a:t>
            </a:r>
            <a:r>
              <a:rPr lang="pt-BR" spc="160">
                <a:latin typeface="Trebuchet MS"/>
                <a:cs typeface="Trebuchet MS"/>
              </a:rPr>
              <a:t> </a:t>
            </a:r>
            <a:r>
              <a:rPr lang="pt-BR" spc="20">
                <a:latin typeface="Trebuchet MS"/>
                <a:cs typeface="Trebuchet MS"/>
              </a:rPr>
              <a:t>0</a:t>
            </a:r>
            <a:endParaRPr sz="600" spc="13">
              <a:latin typeface="Trebuchet MS"/>
              <a:cs typeface="Trebuchet MS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81C3EA18-7C6D-6F62-358C-560D2E318814}"/>
              </a:ext>
            </a:extLst>
          </p:cNvPr>
          <p:cNvSpPr txBox="1">
            <a:spLocks/>
          </p:cNvSpPr>
          <p:nvPr/>
        </p:nvSpPr>
        <p:spPr>
          <a:xfrm>
            <a:off x="932146" y="606339"/>
            <a:ext cx="10151291" cy="623675"/>
          </a:xfrm>
          <a:prstGeom prst="rect">
            <a:avLst/>
          </a:prstGeom>
        </p:spPr>
        <p:txBody>
          <a:bodyPr vert="horz" wrap="square" lIns="0" tIns="8043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8467" algn="ctr">
              <a:spcBef>
                <a:spcPts val="63"/>
              </a:spcBef>
            </a:pPr>
            <a:r>
              <a:rPr lang="en-US" sz="4000" kern="0" spc="17">
                <a:solidFill>
                  <a:srgbClr val="FFFFFF"/>
                </a:solidFill>
                <a:latin typeface="Trebuchet MS"/>
                <a:cs typeface="Trebuchet MS"/>
              </a:rPr>
              <a:t>Boot2Root Cont’d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32940E-A0DF-936D-B31F-CEE80D8C0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125" y="1495042"/>
            <a:ext cx="9135750" cy="13051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EAD9DF-BF3F-964E-8944-C03594A31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126" y="3065177"/>
            <a:ext cx="9135750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341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D05E1620-F2F3-215C-472F-4905FA38F52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81C50"/>
          </a:solidFill>
        </p:spPr>
        <p:txBody>
          <a:bodyPr wrap="square" lIns="0" tIns="0" rIns="0" bIns="0" rtlCol="0"/>
          <a:lstStyle/>
          <a:p>
            <a:endParaRPr lang="en-US" sz="1200" err="1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15611" y="6227525"/>
            <a:ext cx="101519" cy="1015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15611" y="6379925"/>
            <a:ext cx="101519" cy="1015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15611" y="6075125"/>
            <a:ext cx="101519" cy="10151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15530" y="5922645"/>
            <a:ext cx="101599" cy="10159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96476" y="2243748"/>
            <a:ext cx="4089924" cy="1438878"/>
          </a:xfrm>
          <a:prstGeom prst="rect">
            <a:avLst/>
          </a:prstGeom>
        </p:spPr>
        <p:txBody>
          <a:bodyPr vert="horz" wrap="square" lIns="0" tIns="112607" rIns="0" bIns="0" rtlCol="0" anchor="ctr">
            <a:spAutoFit/>
          </a:bodyPr>
          <a:lstStyle/>
          <a:p>
            <a:pPr marL="8255" marR="3175">
              <a:lnSpc>
                <a:spcPts val="3974"/>
              </a:lnSpc>
              <a:spcBef>
                <a:spcPts val="887"/>
              </a:spcBef>
            </a:pPr>
            <a:r>
              <a:rPr sz="4000" spc="25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4000" spc="-23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spc="100">
                <a:solidFill>
                  <a:srgbClr val="FFFFFF"/>
                </a:solidFill>
                <a:latin typeface="Trebuchet MS"/>
                <a:cs typeface="Trebuchet MS"/>
              </a:rPr>
              <a:t>we're</a:t>
            </a:r>
            <a:r>
              <a:rPr sz="4000" spc="-23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spc="200">
                <a:solidFill>
                  <a:srgbClr val="FFFFFF"/>
                </a:solidFill>
                <a:latin typeface="Trebuchet MS"/>
                <a:cs typeface="Trebuchet MS"/>
              </a:rPr>
              <a:t>done</a:t>
            </a:r>
            <a:r>
              <a:rPr lang="en-US" sz="4000" spc="200">
                <a:solidFill>
                  <a:srgbClr val="FFFFFF"/>
                </a:solidFill>
                <a:latin typeface="Trebuchet MS"/>
                <a:cs typeface="Trebuchet MS"/>
              </a:rPr>
              <a:t> </a:t>
            </a:r>
            <a:r>
              <a:rPr lang="en-US" sz="4000" spc="-1197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spc="-67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40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spc="-2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4000" spc="-7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spc="3">
                <a:solidFill>
                  <a:srgbClr val="FFFFFF"/>
                </a:solidFill>
                <a:latin typeface="Trebuchet MS"/>
                <a:cs typeface="Trebuchet MS"/>
              </a:rPr>
              <a:t>day!</a:t>
            </a:r>
            <a:endParaRPr lang="en-US" sz="4000">
              <a:latin typeface="Trebuchet MS"/>
              <a:cs typeface="Trebuchet MS"/>
            </a:endParaRPr>
          </a:p>
          <a:p>
            <a:pPr marL="8255" marR="495300">
              <a:lnSpc>
                <a:spcPct val="120000"/>
              </a:lnSpc>
              <a:spcBef>
                <a:spcPts val="523"/>
              </a:spcBef>
            </a:pPr>
            <a:r>
              <a:rPr sz="1400" spc="113">
                <a:solidFill>
                  <a:srgbClr val="FFFFFF"/>
                </a:solidFill>
                <a:latin typeface="Trebuchet MS"/>
                <a:cs typeface="Trebuchet MS"/>
              </a:rPr>
              <a:t>See</a:t>
            </a:r>
            <a:r>
              <a:rPr sz="1400" spc="-17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87">
                <a:solidFill>
                  <a:srgbClr val="FFFFFF"/>
                </a:solidFill>
                <a:latin typeface="Trebuchet MS"/>
                <a:cs typeface="Trebuchet MS"/>
              </a:rPr>
              <a:t>you</a:t>
            </a:r>
            <a:r>
              <a:rPr lang="en-US" sz="1400" spc="-13">
                <a:solidFill>
                  <a:srgbClr val="FFFFFF"/>
                </a:solidFill>
                <a:latin typeface="Trebuchet MS"/>
                <a:cs typeface="Trebuchet MS"/>
              </a:rPr>
              <a:t> next time </a:t>
            </a:r>
            <a:r>
              <a:rPr lang="en-US" sz="1400" spc="40">
                <a:solidFill>
                  <a:srgbClr val="FFFFFF"/>
                </a:solidFill>
                <a:latin typeface="Trebuchet MS"/>
                <a:cs typeface="Trebuchet MS"/>
              </a:rPr>
              <a:t>!!</a:t>
            </a:r>
            <a:endParaRPr lang="en-US" sz="1400" b="1" spc="40">
              <a:latin typeface="Calibri Light"/>
              <a:cs typeface="Calibri Ligh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39386" y="532908"/>
            <a:ext cx="492760" cy="492760"/>
          </a:xfrm>
          <a:custGeom>
            <a:avLst/>
            <a:gdLst/>
            <a:ahLst/>
            <a:cxnLst/>
            <a:rect l="l" t="t" r="r" b="b"/>
            <a:pathLst>
              <a:path w="739140" h="739140">
                <a:moveTo>
                  <a:pt x="589432" y="364909"/>
                </a:moveTo>
                <a:lnTo>
                  <a:pt x="587057" y="360629"/>
                </a:lnTo>
                <a:lnTo>
                  <a:pt x="582777" y="357771"/>
                </a:lnTo>
                <a:lnTo>
                  <a:pt x="484835" y="291617"/>
                </a:lnTo>
                <a:lnTo>
                  <a:pt x="478180" y="287324"/>
                </a:lnTo>
                <a:lnTo>
                  <a:pt x="469620" y="288759"/>
                </a:lnTo>
                <a:lnTo>
                  <a:pt x="464870" y="295414"/>
                </a:lnTo>
                <a:lnTo>
                  <a:pt x="460590" y="302082"/>
                </a:lnTo>
                <a:lnTo>
                  <a:pt x="462013" y="310654"/>
                </a:lnTo>
                <a:lnTo>
                  <a:pt x="468668" y="315404"/>
                </a:lnTo>
                <a:lnTo>
                  <a:pt x="528104" y="355384"/>
                </a:lnTo>
                <a:lnTo>
                  <a:pt x="149644" y="355384"/>
                </a:lnTo>
                <a:lnTo>
                  <a:pt x="149644" y="383946"/>
                </a:lnTo>
                <a:lnTo>
                  <a:pt x="528104" y="383946"/>
                </a:lnTo>
                <a:lnTo>
                  <a:pt x="468668" y="423926"/>
                </a:lnTo>
                <a:lnTo>
                  <a:pt x="462013" y="428205"/>
                </a:lnTo>
                <a:lnTo>
                  <a:pt x="460590" y="437248"/>
                </a:lnTo>
                <a:lnTo>
                  <a:pt x="464870" y="443915"/>
                </a:lnTo>
                <a:lnTo>
                  <a:pt x="467715" y="448195"/>
                </a:lnTo>
                <a:lnTo>
                  <a:pt x="471995" y="450100"/>
                </a:lnTo>
                <a:lnTo>
                  <a:pt x="479602" y="450100"/>
                </a:lnTo>
                <a:lnTo>
                  <a:pt x="583260" y="381558"/>
                </a:lnTo>
                <a:lnTo>
                  <a:pt x="589432" y="374421"/>
                </a:lnTo>
                <a:lnTo>
                  <a:pt x="589432" y="364909"/>
                </a:lnTo>
                <a:close/>
              </a:path>
              <a:path w="739140" h="739140">
                <a:moveTo>
                  <a:pt x="738632" y="369316"/>
                </a:moveTo>
                <a:lnTo>
                  <a:pt x="735469" y="320586"/>
                </a:lnTo>
                <a:lnTo>
                  <a:pt x="726097" y="273316"/>
                </a:lnTo>
                <a:lnTo>
                  <a:pt x="716495" y="245008"/>
                </a:lnTo>
                <a:lnTo>
                  <a:pt x="716495" y="369316"/>
                </a:lnTo>
                <a:lnTo>
                  <a:pt x="713511" y="415137"/>
                </a:lnTo>
                <a:lnTo>
                  <a:pt x="704697" y="459587"/>
                </a:lnTo>
                <a:lnTo>
                  <a:pt x="690219" y="502234"/>
                </a:lnTo>
                <a:lnTo>
                  <a:pt x="670293" y="542620"/>
                </a:lnTo>
                <a:lnTo>
                  <a:pt x="645083" y="580288"/>
                </a:lnTo>
                <a:lnTo>
                  <a:pt x="614794" y="614794"/>
                </a:lnTo>
                <a:lnTo>
                  <a:pt x="580288" y="645083"/>
                </a:lnTo>
                <a:lnTo>
                  <a:pt x="542620" y="670280"/>
                </a:lnTo>
                <a:lnTo>
                  <a:pt x="502246" y="690219"/>
                </a:lnTo>
                <a:lnTo>
                  <a:pt x="459600" y="704684"/>
                </a:lnTo>
                <a:lnTo>
                  <a:pt x="415137" y="713511"/>
                </a:lnTo>
                <a:lnTo>
                  <a:pt x="369316" y="716495"/>
                </a:lnTo>
                <a:lnTo>
                  <a:pt x="323494" y="713511"/>
                </a:lnTo>
                <a:lnTo>
                  <a:pt x="279044" y="704684"/>
                </a:lnTo>
                <a:lnTo>
                  <a:pt x="236397" y="690219"/>
                </a:lnTo>
                <a:lnTo>
                  <a:pt x="196011" y="670280"/>
                </a:lnTo>
                <a:lnTo>
                  <a:pt x="158343" y="645083"/>
                </a:lnTo>
                <a:lnTo>
                  <a:pt x="123850" y="614794"/>
                </a:lnTo>
                <a:lnTo>
                  <a:pt x="93560" y="580288"/>
                </a:lnTo>
                <a:lnTo>
                  <a:pt x="68351" y="542620"/>
                </a:lnTo>
                <a:lnTo>
                  <a:pt x="48412" y="502234"/>
                </a:lnTo>
                <a:lnTo>
                  <a:pt x="33947" y="459587"/>
                </a:lnTo>
                <a:lnTo>
                  <a:pt x="25120" y="415137"/>
                </a:lnTo>
                <a:lnTo>
                  <a:pt x="22148" y="369316"/>
                </a:lnTo>
                <a:lnTo>
                  <a:pt x="25120" y="323494"/>
                </a:lnTo>
                <a:lnTo>
                  <a:pt x="33947" y="279044"/>
                </a:lnTo>
                <a:lnTo>
                  <a:pt x="48412" y="236397"/>
                </a:lnTo>
                <a:lnTo>
                  <a:pt x="68351" y="196011"/>
                </a:lnTo>
                <a:lnTo>
                  <a:pt x="93560" y="158343"/>
                </a:lnTo>
                <a:lnTo>
                  <a:pt x="123850" y="123837"/>
                </a:lnTo>
                <a:lnTo>
                  <a:pt x="158343" y="93548"/>
                </a:lnTo>
                <a:lnTo>
                  <a:pt x="196011" y="68351"/>
                </a:lnTo>
                <a:lnTo>
                  <a:pt x="236397" y="48412"/>
                </a:lnTo>
                <a:lnTo>
                  <a:pt x="279044" y="33947"/>
                </a:lnTo>
                <a:lnTo>
                  <a:pt x="323494" y="25120"/>
                </a:lnTo>
                <a:lnTo>
                  <a:pt x="369316" y="22136"/>
                </a:lnTo>
                <a:lnTo>
                  <a:pt x="415137" y="25120"/>
                </a:lnTo>
                <a:lnTo>
                  <a:pt x="459600" y="33947"/>
                </a:lnTo>
                <a:lnTo>
                  <a:pt x="502246" y="48412"/>
                </a:lnTo>
                <a:lnTo>
                  <a:pt x="542620" y="68351"/>
                </a:lnTo>
                <a:lnTo>
                  <a:pt x="580288" y="93548"/>
                </a:lnTo>
                <a:lnTo>
                  <a:pt x="614794" y="123837"/>
                </a:lnTo>
                <a:lnTo>
                  <a:pt x="645083" y="158343"/>
                </a:lnTo>
                <a:lnTo>
                  <a:pt x="670293" y="196011"/>
                </a:lnTo>
                <a:lnTo>
                  <a:pt x="690219" y="236397"/>
                </a:lnTo>
                <a:lnTo>
                  <a:pt x="704697" y="279044"/>
                </a:lnTo>
                <a:lnTo>
                  <a:pt x="713511" y="323494"/>
                </a:lnTo>
                <a:lnTo>
                  <a:pt x="716495" y="369316"/>
                </a:lnTo>
                <a:lnTo>
                  <a:pt x="716495" y="245008"/>
                </a:lnTo>
                <a:lnTo>
                  <a:pt x="689521" y="185013"/>
                </a:lnTo>
                <a:lnTo>
                  <a:pt x="662698" y="144932"/>
                </a:lnTo>
                <a:lnTo>
                  <a:pt x="630440" y="108191"/>
                </a:lnTo>
                <a:lnTo>
                  <a:pt x="593750" y="75933"/>
                </a:lnTo>
                <a:lnTo>
                  <a:pt x="553681" y="49110"/>
                </a:lnTo>
                <a:lnTo>
                  <a:pt x="510730" y="27914"/>
                </a:lnTo>
                <a:lnTo>
                  <a:pt x="465353" y="12534"/>
                </a:lnTo>
                <a:lnTo>
                  <a:pt x="418058" y="3162"/>
                </a:lnTo>
                <a:lnTo>
                  <a:pt x="369316" y="0"/>
                </a:lnTo>
                <a:lnTo>
                  <a:pt x="320573" y="3162"/>
                </a:lnTo>
                <a:lnTo>
                  <a:pt x="273278" y="12534"/>
                </a:lnTo>
                <a:lnTo>
                  <a:pt x="227914" y="27914"/>
                </a:lnTo>
                <a:lnTo>
                  <a:pt x="184950" y="49110"/>
                </a:lnTo>
                <a:lnTo>
                  <a:pt x="144881" y="75933"/>
                </a:lnTo>
                <a:lnTo>
                  <a:pt x="108204" y="108191"/>
                </a:lnTo>
                <a:lnTo>
                  <a:pt x="75946" y="144881"/>
                </a:lnTo>
                <a:lnTo>
                  <a:pt x="49110" y="184950"/>
                </a:lnTo>
                <a:lnTo>
                  <a:pt x="27914" y="227901"/>
                </a:lnTo>
                <a:lnTo>
                  <a:pt x="12534" y="273278"/>
                </a:lnTo>
                <a:lnTo>
                  <a:pt x="3162" y="320573"/>
                </a:lnTo>
                <a:lnTo>
                  <a:pt x="0" y="369316"/>
                </a:lnTo>
                <a:lnTo>
                  <a:pt x="3162" y="418058"/>
                </a:lnTo>
                <a:lnTo>
                  <a:pt x="12534" y="465353"/>
                </a:lnTo>
                <a:lnTo>
                  <a:pt x="27914" y="510730"/>
                </a:lnTo>
                <a:lnTo>
                  <a:pt x="49110" y="553681"/>
                </a:lnTo>
                <a:lnTo>
                  <a:pt x="75946" y="593750"/>
                </a:lnTo>
                <a:lnTo>
                  <a:pt x="108204" y="630440"/>
                </a:lnTo>
                <a:lnTo>
                  <a:pt x="144881" y="662698"/>
                </a:lnTo>
                <a:lnTo>
                  <a:pt x="184950" y="689521"/>
                </a:lnTo>
                <a:lnTo>
                  <a:pt x="227914" y="710717"/>
                </a:lnTo>
                <a:lnTo>
                  <a:pt x="273278" y="726097"/>
                </a:lnTo>
                <a:lnTo>
                  <a:pt x="320573" y="735469"/>
                </a:lnTo>
                <a:lnTo>
                  <a:pt x="369316" y="738632"/>
                </a:lnTo>
                <a:lnTo>
                  <a:pt x="418058" y="735469"/>
                </a:lnTo>
                <a:lnTo>
                  <a:pt x="465353" y="726097"/>
                </a:lnTo>
                <a:lnTo>
                  <a:pt x="510730" y="710717"/>
                </a:lnTo>
                <a:lnTo>
                  <a:pt x="553681" y="689521"/>
                </a:lnTo>
                <a:lnTo>
                  <a:pt x="593750" y="662698"/>
                </a:lnTo>
                <a:lnTo>
                  <a:pt x="630440" y="630440"/>
                </a:lnTo>
                <a:lnTo>
                  <a:pt x="662698" y="593750"/>
                </a:lnTo>
                <a:lnTo>
                  <a:pt x="689521" y="553681"/>
                </a:lnTo>
                <a:lnTo>
                  <a:pt x="710717" y="510730"/>
                </a:lnTo>
                <a:lnTo>
                  <a:pt x="726097" y="465353"/>
                </a:lnTo>
                <a:lnTo>
                  <a:pt x="735469" y="418058"/>
                </a:lnTo>
                <a:lnTo>
                  <a:pt x="738632" y="3693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0" name="object 20">
            <a:extLst>
              <a:ext uri="{FF2B5EF4-FFF2-40B4-BE49-F238E27FC236}">
                <a16:creationId xmlns:a16="http://schemas.microsoft.com/office/drawing/2014/main" id="{92EAFF38-503D-23D6-98F5-2690C60D413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94389" y="9541809"/>
            <a:ext cx="12801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50" b="0" i="0" kern="1200">
                <a:solidFill>
                  <a:schemeClr val="bg1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67">
              <a:lnSpc>
                <a:spcPts val="640"/>
              </a:lnSpc>
              <a:spcBef>
                <a:spcPts val="63"/>
              </a:spcBef>
              <a:tabLst>
                <a:tab pos="574491" algn="l"/>
              </a:tabLst>
            </a:pPr>
            <a:r>
              <a:rPr lang="pt-BR" spc="-40"/>
              <a:t>F</a:t>
            </a:r>
            <a:r>
              <a:rPr lang="pt-BR" spc="175"/>
              <a:t> </a:t>
            </a:r>
            <a:r>
              <a:rPr lang="pt-BR" spc="65"/>
              <a:t>s</a:t>
            </a:r>
            <a:r>
              <a:rPr lang="pt-BR" spc="180"/>
              <a:t> </a:t>
            </a:r>
            <a:r>
              <a:rPr lang="pt-BR" spc="-20"/>
              <a:t>e</a:t>
            </a:r>
            <a:r>
              <a:rPr lang="pt-BR" spc="175"/>
              <a:t> </a:t>
            </a:r>
            <a:r>
              <a:rPr lang="pt-BR" spc="60"/>
              <a:t>c</a:t>
            </a:r>
            <a:r>
              <a:rPr lang="pt-BR" spc="180"/>
              <a:t> </a:t>
            </a:r>
            <a:r>
              <a:rPr lang="pt-BR" spc="5">
                <a:latin typeface="Trebuchet MS"/>
                <a:cs typeface="Trebuchet MS"/>
              </a:rPr>
              <a:t>-</a:t>
            </a:r>
            <a:r>
              <a:rPr lang="pt-BR" spc="190">
                <a:latin typeface="Trebuchet MS"/>
                <a:cs typeface="Trebuchet MS"/>
              </a:rPr>
              <a:t> </a:t>
            </a:r>
            <a:r>
              <a:rPr lang="pt-BR" spc="65"/>
              <a:t>s</a:t>
            </a:r>
            <a:r>
              <a:rPr lang="pt-BR" spc="175"/>
              <a:t> </a:t>
            </a:r>
            <a:r>
              <a:rPr lang="pt-BR" spc="65"/>
              <a:t>s	</a:t>
            </a:r>
            <a:r>
              <a:rPr lang="pt-BR" spc="15">
                <a:latin typeface="Trebuchet MS"/>
                <a:cs typeface="Trebuchet MS"/>
              </a:rPr>
              <a:t>2</a:t>
            </a:r>
            <a:r>
              <a:rPr lang="pt-BR" spc="160">
                <a:latin typeface="Trebuchet MS"/>
                <a:cs typeface="Trebuchet MS"/>
              </a:rPr>
              <a:t> </a:t>
            </a:r>
            <a:r>
              <a:rPr lang="pt-BR" spc="20">
                <a:latin typeface="Trebuchet MS"/>
                <a:cs typeface="Trebuchet MS"/>
              </a:rPr>
              <a:t>0</a:t>
            </a:r>
            <a:r>
              <a:rPr lang="pt-BR" spc="155">
                <a:latin typeface="Trebuchet MS"/>
                <a:cs typeface="Trebuchet MS"/>
              </a:rPr>
              <a:t> </a:t>
            </a:r>
            <a:r>
              <a:rPr lang="pt-BR" spc="15">
                <a:latin typeface="Trebuchet MS"/>
                <a:cs typeface="Trebuchet MS"/>
              </a:rPr>
              <a:t>2</a:t>
            </a:r>
            <a:r>
              <a:rPr lang="pt-BR" spc="160">
                <a:latin typeface="Trebuchet MS"/>
                <a:cs typeface="Trebuchet MS"/>
              </a:rPr>
              <a:t> </a:t>
            </a:r>
            <a:r>
              <a:rPr lang="pt-BR" spc="20">
                <a:latin typeface="Trebuchet MS"/>
                <a:cs typeface="Trebuchet MS"/>
              </a:rPr>
              <a:t>0</a:t>
            </a:r>
            <a:endParaRPr sz="600" spc="13">
              <a:latin typeface="Trebuchet MS"/>
              <a:cs typeface="Trebuchet MS"/>
            </a:endParaRPr>
          </a:p>
        </p:txBody>
      </p:sp>
      <p:pic>
        <p:nvPicPr>
          <p:cNvPr id="2" name="Picture 10" descr="Qr code&#10;&#10;Description automatically generated">
            <a:extLst>
              <a:ext uri="{FF2B5EF4-FFF2-40B4-BE49-F238E27FC236}">
                <a16:creationId xmlns:a16="http://schemas.microsoft.com/office/drawing/2014/main" id="{5C55BDA6-A54C-D5A0-5AA8-5E9BAA70D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7676" y="1562957"/>
            <a:ext cx="3300761" cy="3306956"/>
          </a:xfrm>
          <a:prstGeom prst="rect">
            <a:avLst/>
          </a:prstGeom>
        </p:spPr>
      </p:pic>
      <p:sp>
        <p:nvSpPr>
          <p:cNvPr id="12" name="object 6">
            <a:extLst>
              <a:ext uri="{FF2B5EF4-FFF2-40B4-BE49-F238E27FC236}">
                <a16:creationId xmlns:a16="http://schemas.microsoft.com/office/drawing/2014/main" id="{34E17F3B-2BF0-6D93-539D-2402254AE64D}"/>
              </a:ext>
            </a:extLst>
          </p:cNvPr>
          <p:cNvSpPr txBox="1"/>
          <p:nvPr/>
        </p:nvSpPr>
        <p:spPr>
          <a:xfrm>
            <a:off x="7090445" y="4871169"/>
            <a:ext cx="2321259" cy="208541"/>
          </a:xfrm>
          <a:prstGeom prst="rect">
            <a:avLst/>
          </a:prstGeom>
        </p:spPr>
        <p:txBody>
          <a:bodyPr vert="horz" wrap="square" lIns="0" tIns="8467" rIns="0" bIns="0" rtlCol="0" anchor="t">
            <a:spAutoFit/>
          </a:bodyPr>
          <a:lstStyle/>
          <a:p>
            <a:pPr marL="8255" marR="3175" algn="ctr">
              <a:lnSpc>
                <a:spcPct val="132400"/>
              </a:lnSpc>
              <a:spcBef>
                <a:spcPts val="67"/>
              </a:spcBef>
            </a:pPr>
            <a:r>
              <a:rPr lang="en-US" sz="1100" i="1" spc="63">
                <a:solidFill>
                  <a:srgbClr val="FFFFFF"/>
                </a:solidFill>
                <a:latin typeface="Trebuchet MS"/>
                <a:cs typeface="Calibri Light"/>
              </a:rPr>
              <a:t>bit.ly/</a:t>
            </a:r>
            <a:r>
              <a:rPr lang="en-US" sz="1100" i="1" spc="63" err="1">
                <a:solidFill>
                  <a:srgbClr val="FFFFFF"/>
                </a:solidFill>
                <a:latin typeface="Trebuchet MS"/>
                <a:cs typeface="Calibri Light"/>
              </a:rPr>
              <a:t>fsecss-msfeedback</a:t>
            </a:r>
            <a:endParaRPr lang="en-US" sz="1100" i="1" spc="63">
              <a:solidFill>
                <a:srgbClr val="FFFFFF"/>
              </a:solidFill>
              <a:latin typeface="Trebuchet MS"/>
              <a:cs typeface="Calibri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E16EE517-EF36-D577-B28B-1D6B516403FF}"/>
              </a:ext>
            </a:extLst>
          </p:cNvPr>
          <p:cNvSpPr/>
          <p:nvPr/>
        </p:nvSpPr>
        <p:spPr>
          <a:xfrm>
            <a:off x="92782" y="10722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81C50"/>
          </a:solidFill>
        </p:spPr>
        <p:txBody>
          <a:bodyPr wrap="square" lIns="0" tIns="0" rIns="0" bIns="0" rtlCol="0"/>
          <a:lstStyle/>
          <a:p>
            <a:endParaRPr lang="en-US" sz="120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0269" y="1265866"/>
            <a:ext cx="7651462" cy="624103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8467">
              <a:lnSpc>
                <a:spcPct val="100000"/>
              </a:lnSpc>
              <a:spcBef>
                <a:spcPts val="67"/>
              </a:spcBef>
            </a:pPr>
            <a:r>
              <a:rPr lang="en-US" sz="4000" spc="310">
                <a:solidFill>
                  <a:srgbClr val="FFFFFF"/>
                </a:solidFill>
                <a:latin typeface="Trebuchet MS"/>
                <a:cs typeface="Trebuchet MS"/>
              </a:rPr>
              <a:t>Recent Trends &amp; Innovations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4549" y="3873314"/>
            <a:ext cx="2382656" cy="457455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 marR="3387" algn="ctr">
              <a:lnSpc>
                <a:spcPct val="132400"/>
              </a:lnSpc>
              <a:spcBef>
                <a:spcPts val="67"/>
              </a:spcBef>
            </a:pPr>
            <a:r>
              <a:rPr lang="en-US" sz="1133" spc="63">
                <a:solidFill>
                  <a:srgbClr val="FFFFFF"/>
                </a:solidFill>
                <a:latin typeface="Trebuchet MS"/>
                <a:cs typeface="Trebuchet MS"/>
              </a:rPr>
              <a:t>Nightmare for </a:t>
            </a:r>
          </a:p>
          <a:p>
            <a:pPr marL="8467" marR="3387" algn="ctr">
              <a:lnSpc>
                <a:spcPct val="132400"/>
              </a:lnSpc>
              <a:spcBef>
                <a:spcPts val="67"/>
              </a:spcBef>
            </a:pPr>
            <a:r>
              <a:rPr lang="en-US" sz="1133" spc="63">
                <a:solidFill>
                  <a:srgbClr val="FFFFFF"/>
                </a:solidFill>
                <a:latin typeface="Trebuchet MS"/>
                <a:cs typeface="Trebuchet MS"/>
              </a:rPr>
              <a:t>Reverse Engineers</a:t>
            </a:r>
            <a:endParaRPr lang="en-US" sz="1133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22006" y="4497123"/>
            <a:ext cx="2235200" cy="25400"/>
          </a:xfrm>
          <a:custGeom>
            <a:avLst/>
            <a:gdLst/>
            <a:ahLst/>
            <a:cxnLst/>
            <a:rect l="l" t="t" r="r" b="b"/>
            <a:pathLst>
              <a:path w="3352800" h="38100">
                <a:moveTo>
                  <a:pt x="3352799" y="0"/>
                </a:moveTo>
                <a:lnTo>
                  <a:pt x="3352799" y="38099"/>
                </a:lnTo>
                <a:lnTo>
                  <a:pt x="0" y="38099"/>
                </a:lnTo>
                <a:lnTo>
                  <a:pt x="0" y="0"/>
                </a:lnTo>
                <a:lnTo>
                  <a:pt x="3352799" y="0"/>
                </a:lnTo>
                <a:close/>
              </a:path>
            </a:pathLst>
          </a:custGeom>
          <a:solidFill>
            <a:srgbClr val="66E7CC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8" name="object 8"/>
          <p:cNvSpPr/>
          <p:nvPr/>
        </p:nvSpPr>
        <p:spPr>
          <a:xfrm>
            <a:off x="439386" y="532908"/>
            <a:ext cx="492760" cy="492760"/>
          </a:xfrm>
          <a:custGeom>
            <a:avLst/>
            <a:gdLst/>
            <a:ahLst/>
            <a:cxnLst/>
            <a:rect l="l" t="t" r="r" b="b"/>
            <a:pathLst>
              <a:path w="739140" h="739140">
                <a:moveTo>
                  <a:pt x="589432" y="364909"/>
                </a:moveTo>
                <a:lnTo>
                  <a:pt x="587057" y="360629"/>
                </a:lnTo>
                <a:lnTo>
                  <a:pt x="582777" y="357771"/>
                </a:lnTo>
                <a:lnTo>
                  <a:pt x="484835" y="291617"/>
                </a:lnTo>
                <a:lnTo>
                  <a:pt x="478180" y="287324"/>
                </a:lnTo>
                <a:lnTo>
                  <a:pt x="469620" y="288759"/>
                </a:lnTo>
                <a:lnTo>
                  <a:pt x="464870" y="295427"/>
                </a:lnTo>
                <a:lnTo>
                  <a:pt x="460590" y="302082"/>
                </a:lnTo>
                <a:lnTo>
                  <a:pt x="462013" y="310654"/>
                </a:lnTo>
                <a:lnTo>
                  <a:pt x="468668" y="315417"/>
                </a:lnTo>
                <a:lnTo>
                  <a:pt x="528104" y="355396"/>
                </a:lnTo>
                <a:lnTo>
                  <a:pt x="149644" y="355396"/>
                </a:lnTo>
                <a:lnTo>
                  <a:pt x="149644" y="383946"/>
                </a:lnTo>
                <a:lnTo>
                  <a:pt x="528104" y="383946"/>
                </a:lnTo>
                <a:lnTo>
                  <a:pt x="468668" y="423926"/>
                </a:lnTo>
                <a:lnTo>
                  <a:pt x="462013" y="428205"/>
                </a:lnTo>
                <a:lnTo>
                  <a:pt x="460590" y="437248"/>
                </a:lnTo>
                <a:lnTo>
                  <a:pt x="464870" y="443915"/>
                </a:lnTo>
                <a:lnTo>
                  <a:pt x="467715" y="448195"/>
                </a:lnTo>
                <a:lnTo>
                  <a:pt x="471995" y="450100"/>
                </a:lnTo>
                <a:lnTo>
                  <a:pt x="479602" y="450100"/>
                </a:lnTo>
                <a:lnTo>
                  <a:pt x="583260" y="381571"/>
                </a:lnTo>
                <a:lnTo>
                  <a:pt x="589432" y="374434"/>
                </a:lnTo>
                <a:lnTo>
                  <a:pt x="589432" y="364909"/>
                </a:lnTo>
                <a:close/>
              </a:path>
              <a:path w="739140" h="739140">
                <a:moveTo>
                  <a:pt x="738632" y="369316"/>
                </a:moveTo>
                <a:lnTo>
                  <a:pt x="735469" y="320586"/>
                </a:lnTo>
                <a:lnTo>
                  <a:pt x="726097" y="273316"/>
                </a:lnTo>
                <a:lnTo>
                  <a:pt x="716495" y="245008"/>
                </a:lnTo>
                <a:lnTo>
                  <a:pt x="716495" y="369316"/>
                </a:lnTo>
                <a:lnTo>
                  <a:pt x="713511" y="415137"/>
                </a:lnTo>
                <a:lnTo>
                  <a:pt x="704697" y="459600"/>
                </a:lnTo>
                <a:lnTo>
                  <a:pt x="690219" y="502246"/>
                </a:lnTo>
                <a:lnTo>
                  <a:pt x="670293" y="542620"/>
                </a:lnTo>
                <a:lnTo>
                  <a:pt x="645083" y="580288"/>
                </a:lnTo>
                <a:lnTo>
                  <a:pt x="614794" y="614794"/>
                </a:lnTo>
                <a:lnTo>
                  <a:pt x="580288" y="645083"/>
                </a:lnTo>
                <a:lnTo>
                  <a:pt x="542620" y="670293"/>
                </a:lnTo>
                <a:lnTo>
                  <a:pt x="502246" y="690219"/>
                </a:lnTo>
                <a:lnTo>
                  <a:pt x="459600" y="704697"/>
                </a:lnTo>
                <a:lnTo>
                  <a:pt x="415137" y="713511"/>
                </a:lnTo>
                <a:lnTo>
                  <a:pt x="369316" y="716495"/>
                </a:lnTo>
                <a:lnTo>
                  <a:pt x="323494" y="713511"/>
                </a:lnTo>
                <a:lnTo>
                  <a:pt x="279044" y="704697"/>
                </a:lnTo>
                <a:lnTo>
                  <a:pt x="236397" y="690219"/>
                </a:lnTo>
                <a:lnTo>
                  <a:pt x="196011" y="670293"/>
                </a:lnTo>
                <a:lnTo>
                  <a:pt x="158343" y="645083"/>
                </a:lnTo>
                <a:lnTo>
                  <a:pt x="123850" y="614794"/>
                </a:lnTo>
                <a:lnTo>
                  <a:pt x="93560" y="580288"/>
                </a:lnTo>
                <a:lnTo>
                  <a:pt x="68351" y="542620"/>
                </a:lnTo>
                <a:lnTo>
                  <a:pt x="48412" y="502246"/>
                </a:lnTo>
                <a:lnTo>
                  <a:pt x="33947" y="459600"/>
                </a:lnTo>
                <a:lnTo>
                  <a:pt x="25120" y="415137"/>
                </a:lnTo>
                <a:lnTo>
                  <a:pt x="22148" y="369316"/>
                </a:lnTo>
                <a:lnTo>
                  <a:pt x="25120" y="323494"/>
                </a:lnTo>
                <a:lnTo>
                  <a:pt x="33947" y="279044"/>
                </a:lnTo>
                <a:lnTo>
                  <a:pt x="48412" y="236397"/>
                </a:lnTo>
                <a:lnTo>
                  <a:pt x="68351" y="196011"/>
                </a:lnTo>
                <a:lnTo>
                  <a:pt x="93560" y="158343"/>
                </a:lnTo>
                <a:lnTo>
                  <a:pt x="123850" y="123850"/>
                </a:lnTo>
                <a:lnTo>
                  <a:pt x="158343" y="93560"/>
                </a:lnTo>
                <a:lnTo>
                  <a:pt x="196011" y="68351"/>
                </a:lnTo>
                <a:lnTo>
                  <a:pt x="236397" y="48412"/>
                </a:lnTo>
                <a:lnTo>
                  <a:pt x="279044" y="33947"/>
                </a:lnTo>
                <a:lnTo>
                  <a:pt x="323494" y="25120"/>
                </a:lnTo>
                <a:lnTo>
                  <a:pt x="369316" y="22148"/>
                </a:lnTo>
                <a:lnTo>
                  <a:pt x="415137" y="25120"/>
                </a:lnTo>
                <a:lnTo>
                  <a:pt x="459600" y="33947"/>
                </a:lnTo>
                <a:lnTo>
                  <a:pt x="502246" y="48412"/>
                </a:lnTo>
                <a:lnTo>
                  <a:pt x="542620" y="68351"/>
                </a:lnTo>
                <a:lnTo>
                  <a:pt x="580288" y="93560"/>
                </a:lnTo>
                <a:lnTo>
                  <a:pt x="614794" y="123850"/>
                </a:lnTo>
                <a:lnTo>
                  <a:pt x="645083" y="158343"/>
                </a:lnTo>
                <a:lnTo>
                  <a:pt x="670293" y="196011"/>
                </a:lnTo>
                <a:lnTo>
                  <a:pt x="690219" y="236397"/>
                </a:lnTo>
                <a:lnTo>
                  <a:pt x="704697" y="279044"/>
                </a:lnTo>
                <a:lnTo>
                  <a:pt x="713511" y="323494"/>
                </a:lnTo>
                <a:lnTo>
                  <a:pt x="716495" y="369316"/>
                </a:lnTo>
                <a:lnTo>
                  <a:pt x="716495" y="245008"/>
                </a:lnTo>
                <a:lnTo>
                  <a:pt x="689521" y="185013"/>
                </a:lnTo>
                <a:lnTo>
                  <a:pt x="662698" y="144932"/>
                </a:lnTo>
                <a:lnTo>
                  <a:pt x="630440" y="108204"/>
                </a:lnTo>
                <a:lnTo>
                  <a:pt x="593750" y="75946"/>
                </a:lnTo>
                <a:lnTo>
                  <a:pt x="553681" y="49123"/>
                </a:lnTo>
                <a:lnTo>
                  <a:pt x="510730" y="27914"/>
                </a:lnTo>
                <a:lnTo>
                  <a:pt x="493687" y="22148"/>
                </a:lnTo>
                <a:lnTo>
                  <a:pt x="465353" y="12534"/>
                </a:lnTo>
                <a:lnTo>
                  <a:pt x="418058" y="3162"/>
                </a:lnTo>
                <a:lnTo>
                  <a:pt x="369316" y="0"/>
                </a:lnTo>
                <a:lnTo>
                  <a:pt x="320573" y="3162"/>
                </a:lnTo>
                <a:lnTo>
                  <a:pt x="273278" y="12534"/>
                </a:lnTo>
                <a:lnTo>
                  <a:pt x="227914" y="27914"/>
                </a:lnTo>
                <a:lnTo>
                  <a:pt x="184950" y="49123"/>
                </a:lnTo>
                <a:lnTo>
                  <a:pt x="144881" y="75946"/>
                </a:lnTo>
                <a:lnTo>
                  <a:pt x="108204" y="108204"/>
                </a:lnTo>
                <a:lnTo>
                  <a:pt x="75946" y="144881"/>
                </a:lnTo>
                <a:lnTo>
                  <a:pt x="49110" y="184950"/>
                </a:lnTo>
                <a:lnTo>
                  <a:pt x="27914" y="227914"/>
                </a:lnTo>
                <a:lnTo>
                  <a:pt x="12534" y="273278"/>
                </a:lnTo>
                <a:lnTo>
                  <a:pt x="3162" y="320573"/>
                </a:lnTo>
                <a:lnTo>
                  <a:pt x="0" y="369316"/>
                </a:lnTo>
                <a:lnTo>
                  <a:pt x="3162" y="418058"/>
                </a:lnTo>
                <a:lnTo>
                  <a:pt x="12534" y="465353"/>
                </a:lnTo>
                <a:lnTo>
                  <a:pt x="27914" y="510730"/>
                </a:lnTo>
                <a:lnTo>
                  <a:pt x="49110" y="553694"/>
                </a:lnTo>
                <a:lnTo>
                  <a:pt x="75946" y="593750"/>
                </a:lnTo>
                <a:lnTo>
                  <a:pt x="108204" y="630440"/>
                </a:lnTo>
                <a:lnTo>
                  <a:pt x="144881" y="662698"/>
                </a:lnTo>
                <a:lnTo>
                  <a:pt x="184950" y="689521"/>
                </a:lnTo>
                <a:lnTo>
                  <a:pt x="227914" y="710717"/>
                </a:lnTo>
                <a:lnTo>
                  <a:pt x="273278" y="726097"/>
                </a:lnTo>
                <a:lnTo>
                  <a:pt x="320573" y="735469"/>
                </a:lnTo>
                <a:lnTo>
                  <a:pt x="369316" y="738632"/>
                </a:lnTo>
                <a:lnTo>
                  <a:pt x="418058" y="735469"/>
                </a:lnTo>
                <a:lnTo>
                  <a:pt x="465353" y="726097"/>
                </a:lnTo>
                <a:lnTo>
                  <a:pt x="510730" y="710717"/>
                </a:lnTo>
                <a:lnTo>
                  <a:pt x="553681" y="689521"/>
                </a:lnTo>
                <a:lnTo>
                  <a:pt x="593750" y="662698"/>
                </a:lnTo>
                <a:lnTo>
                  <a:pt x="630440" y="630440"/>
                </a:lnTo>
                <a:lnTo>
                  <a:pt x="662698" y="593750"/>
                </a:lnTo>
                <a:lnTo>
                  <a:pt x="689521" y="553694"/>
                </a:lnTo>
                <a:lnTo>
                  <a:pt x="710717" y="510730"/>
                </a:lnTo>
                <a:lnTo>
                  <a:pt x="726097" y="465353"/>
                </a:lnTo>
                <a:lnTo>
                  <a:pt x="735469" y="418058"/>
                </a:lnTo>
                <a:lnTo>
                  <a:pt x="738632" y="3693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2" name="object 12"/>
          <p:cNvSpPr txBox="1"/>
          <p:nvPr/>
        </p:nvSpPr>
        <p:spPr>
          <a:xfrm>
            <a:off x="2309174" y="3181485"/>
            <a:ext cx="1574801" cy="518475"/>
          </a:xfrm>
          <a:prstGeom prst="rect">
            <a:avLst/>
          </a:prstGeom>
          <a:solidFill>
            <a:srgbClr val="181C50"/>
          </a:solidFill>
          <a:ln w="16463">
            <a:solidFill>
              <a:srgbClr val="FFFFFF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351808">
              <a:lnSpc>
                <a:spcPct val="150000"/>
              </a:lnSpc>
            </a:pPr>
            <a:endParaRPr lang="pt-BR" sz="800">
              <a:latin typeface="Times New Roman"/>
              <a:cs typeface="Times New Roman"/>
            </a:endParaRPr>
          </a:p>
          <a:p>
            <a:pPr marL="351808">
              <a:lnSpc>
                <a:spcPct val="150000"/>
              </a:lnSpc>
            </a:pPr>
            <a:endParaRPr lang="pt-BR" sz="767" spc="-17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351808">
              <a:lnSpc>
                <a:spcPct val="150000"/>
              </a:lnSpc>
            </a:pPr>
            <a:endParaRPr lang="pt-BR" sz="767" spc="-17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28420" y="3882754"/>
            <a:ext cx="2323743" cy="444631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 marR="3387" algn="ctr">
              <a:lnSpc>
                <a:spcPct val="132400"/>
              </a:lnSpc>
              <a:spcBef>
                <a:spcPts val="67"/>
              </a:spcBef>
            </a:pPr>
            <a:r>
              <a:rPr lang="en-US" sz="1133" spc="70">
                <a:solidFill>
                  <a:srgbClr val="FFFFFF"/>
                </a:solidFill>
                <a:latin typeface="Trebuchet MS"/>
                <a:cs typeface="Trebuchet MS"/>
              </a:rPr>
              <a:t>DeFi Systems, Protocols &amp; Smart Contracts</a:t>
            </a:r>
            <a:endParaRPr lang="en-US" sz="1133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928420" y="4482074"/>
            <a:ext cx="2235200" cy="25400"/>
          </a:xfrm>
          <a:custGeom>
            <a:avLst/>
            <a:gdLst/>
            <a:ahLst/>
            <a:cxnLst/>
            <a:rect l="l" t="t" r="r" b="b"/>
            <a:pathLst>
              <a:path w="3352800" h="38100">
                <a:moveTo>
                  <a:pt x="3352799" y="0"/>
                </a:moveTo>
                <a:lnTo>
                  <a:pt x="3352799" y="38099"/>
                </a:lnTo>
                <a:lnTo>
                  <a:pt x="0" y="38099"/>
                </a:lnTo>
                <a:lnTo>
                  <a:pt x="0" y="0"/>
                </a:lnTo>
                <a:lnTo>
                  <a:pt x="3352799" y="0"/>
                </a:lnTo>
                <a:close/>
              </a:path>
            </a:pathLst>
          </a:custGeom>
          <a:solidFill>
            <a:srgbClr val="66E7CC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xfrm>
            <a:off x="594389" y="9541809"/>
            <a:ext cx="12801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50" b="0" i="0" kern="1200">
                <a:solidFill>
                  <a:schemeClr val="bg1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67">
              <a:lnSpc>
                <a:spcPts val="640"/>
              </a:lnSpc>
              <a:spcBef>
                <a:spcPts val="63"/>
              </a:spcBef>
              <a:tabLst>
                <a:tab pos="574491" algn="l"/>
              </a:tabLst>
            </a:pPr>
            <a:r>
              <a:rPr lang="pt-BR" spc="-40"/>
              <a:t>F</a:t>
            </a:r>
            <a:r>
              <a:rPr lang="pt-BR" spc="175"/>
              <a:t> </a:t>
            </a:r>
            <a:r>
              <a:rPr lang="pt-BR" spc="65"/>
              <a:t>s</a:t>
            </a:r>
            <a:r>
              <a:rPr lang="pt-BR" spc="180"/>
              <a:t> </a:t>
            </a:r>
            <a:r>
              <a:rPr lang="pt-BR" spc="-20"/>
              <a:t>e</a:t>
            </a:r>
            <a:r>
              <a:rPr lang="pt-BR" spc="175"/>
              <a:t> </a:t>
            </a:r>
            <a:r>
              <a:rPr lang="pt-BR" spc="60"/>
              <a:t>c</a:t>
            </a:r>
            <a:r>
              <a:rPr lang="pt-BR" spc="180"/>
              <a:t> </a:t>
            </a:r>
            <a:r>
              <a:rPr lang="pt-BR" spc="5">
                <a:latin typeface="Trebuchet MS"/>
                <a:cs typeface="Trebuchet MS"/>
              </a:rPr>
              <a:t>-</a:t>
            </a:r>
            <a:r>
              <a:rPr lang="pt-BR" spc="190">
                <a:latin typeface="Trebuchet MS"/>
                <a:cs typeface="Trebuchet MS"/>
              </a:rPr>
              <a:t> </a:t>
            </a:r>
            <a:r>
              <a:rPr lang="pt-BR" spc="65"/>
              <a:t>s</a:t>
            </a:r>
            <a:r>
              <a:rPr lang="pt-BR" spc="175"/>
              <a:t> </a:t>
            </a:r>
            <a:r>
              <a:rPr lang="pt-BR" spc="65"/>
              <a:t>s	</a:t>
            </a:r>
            <a:r>
              <a:rPr lang="pt-BR" spc="15">
                <a:latin typeface="Trebuchet MS"/>
                <a:cs typeface="Trebuchet MS"/>
              </a:rPr>
              <a:t>2</a:t>
            </a:r>
            <a:r>
              <a:rPr lang="pt-BR" spc="160">
                <a:latin typeface="Trebuchet MS"/>
                <a:cs typeface="Trebuchet MS"/>
              </a:rPr>
              <a:t> </a:t>
            </a:r>
            <a:r>
              <a:rPr lang="pt-BR" spc="20">
                <a:latin typeface="Trebuchet MS"/>
                <a:cs typeface="Trebuchet MS"/>
              </a:rPr>
              <a:t>0</a:t>
            </a:r>
            <a:r>
              <a:rPr lang="pt-BR" spc="155">
                <a:latin typeface="Trebuchet MS"/>
                <a:cs typeface="Trebuchet MS"/>
              </a:rPr>
              <a:t> </a:t>
            </a:r>
            <a:r>
              <a:rPr lang="pt-BR" spc="15">
                <a:latin typeface="Trebuchet MS"/>
                <a:cs typeface="Trebuchet MS"/>
              </a:rPr>
              <a:t>2</a:t>
            </a:r>
            <a:r>
              <a:rPr lang="pt-BR" spc="160">
                <a:latin typeface="Trebuchet MS"/>
                <a:cs typeface="Trebuchet MS"/>
              </a:rPr>
              <a:t> </a:t>
            </a:r>
            <a:r>
              <a:rPr lang="pt-BR" spc="20">
                <a:latin typeface="Trebuchet MS"/>
                <a:cs typeface="Trebuchet MS"/>
              </a:rPr>
              <a:t>0</a:t>
            </a:r>
            <a:endParaRPr lang="pt-BR" spc="13">
              <a:latin typeface="Trebuchet MS"/>
              <a:cs typeface="Trebuchet MS"/>
            </a:endParaRPr>
          </a:p>
        </p:txBody>
      </p:sp>
      <p:sp>
        <p:nvSpPr>
          <p:cNvPr id="19" name="object 11">
            <a:extLst>
              <a:ext uri="{FF2B5EF4-FFF2-40B4-BE49-F238E27FC236}">
                <a16:creationId xmlns:a16="http://schemas.microsoft.com/office/drawing/2014/main" id="{DA46E1B2-8ABE-136F-15B3-B36F218F06E2}"/>
              </a:ext>
            </a:extLst>
          </p:cNvPr>
          <p:cNvSpPr txBox="1"/>
          <p:nvPr/>
        </p:nvSpPr>
        <p:spPr>
          <a:xfrm>
            <a:off x="5270963" y="3175906"/>
            <a:ext cx="1451187" cy="523199"/>
          </a:xfrm>
          <a:prstGeom prst="rect">
            <a:avLst/>
          </a:prstGeom>
          <a:solidFill>
            <a:srgbClr val="181C50"/>
          </a:solidFill>
          <a:ln w="16453">
            <a:solidFill>
              <a:srgbClr val="FFFFFF"/>
            </a:solidFill>
          </a:ln>
        </p:spPr>
        <p:txBody>
          <a:bodyPr vert="horz" wrap="square" lIns="0" tIns="4233" rIns="0" bIns="0" rtlCol="0">
            <a:spAutoFit/>
          </a:bodyPr>
          <a:lstStyle/>
          <a:p>
            <a:pPr>
              <a:spcBef>
                <a:spcPts val="33"/>
              </a:spcBef>
            </a:pPr>
            <a:endParaRPr sz="567">
              <a:latin typeface="Times New Roman"/>
              <a:cs typeface="Times New Roman"/>
            </a:endParaRPr>
          </a:p>
          <a:p>
            <a:pPr marL="400917" marR="345034" indent="-41065">
              <a:lnSpc>
                <a:spcPct val="126499"/>
              </a:lnSpc>
              <a:tabLst>
                <a:tab pos="1044416" algn="l"/>
              </a:tabLst>
            </a:pPr>
            <a:endParaRPr lang="en-US" sz="767">
              <a:latin typeface="Trebuchet MS"/>
              <a:cs typeface="Trebuchet MS"/>
            </a:endParaRPr>
          </a:p>
          <a:p>
            <a:pPr marL="400917" marR="345034" indent="-41065">
              <a:lnSpc>
                <a:spcPct val="126499"/>
              </a:lnSpc>
              <a:tabLst>
                <a:tab pos="1044416" algn="l"/>
              </a:tabLst>
            </a:pPr>
            <a:endParaRPr lang="en-US" sz="767">
              <a:latin typeface="Trebuchet MS"/>
              <a:cs typeface="Trebuchet MS"/>
            </a:endParaRPr>
          </a:p>
          <a:p>
            <a:pPr marL="400917" marR="345034" indent="-41065">
              <a:lnSpc>
                <a:spcPct val="126499"/>
              </a:lnSpc>
              <a:tabLst>
                <a:tab pos="1044416" algn="l"/>
              </a:tabLst>
            </a:pPr>
            <a:endParaRPr sz="767">
              <a:latin typeface="Trebuchet MS"/>
              <a:cs typeface="Trebuchet MS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560D6D67-8FFC-26C4-4B51-CE6A88651865}"/>
              </a:ext>
            </a:extLst>
          </p:cNvPr>
          <p:cNvSpPr txBox="1"/>
          <p:nvPr/>
        </p:nvSpPr>
        <p:spPr>
          <a:xfrm>
            <a:off x="1935946" y="3319028"/>
            <a:ext cx="2321259" cy="208541"/>
          </a:xfrm>
          <a:prstGeom prst="rect">
            <a:avLst/>
          </a:prstGeom>
        </p:spPr>
        <p:txBody>
          <a:bodyPr vert="horz" wrap="square" lIns="0" tIns="8467" rIns="0" bIns="0" rtlCol="0" anchor="t">
            <a:spAutoFit/>
          </a:bodyPr>
          <a:lstStyle/>
          <a:p>
            <a:pPr marL="8255" marR="3175" algn="ctr">
              <a:lnSpc>
                <a:spcPct val="132400"/>
              </a:lnSpc>
              <a:spcBef>
                <a:spcPts val="67"/>
              </a:spcBef>
            </a:pPr>
            <a:r>
              <a:rPr lang="en-US" sz="1100" spc="63">
                <a:solidFill>
                  <a:srgbClr val="FFFFFF"/>
                </a:solidFill>
                <a:latin typeface="Trebuchet MS"/>
                <a:cs typeface="Trebuchet MS"/>
              </a:rPr>
              <a:t>RUST</a:t>
            </a:r>
            <a:endParaRPr lang="en-US" sz="1100">
              <a:latin typeface="Trebuchet MS"/>
              <a:cs typeface="Trebuchet MS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49613998-8D56-30A8-9F50-39CEEAD4F8CD}"/>
              </a:ext>
            </a:extLst>
          </p:cNvPr>
          <p:cNvSpPr txBox="1"/>
          <p:nvPr/>
        </p:nvSpPr>
        <p:spPr>
          <a:xfrm>
            <a:off x="4842361" y="3314147"/>
            <a:ext cx="2321259" cy="208541"/>
          </a:xfrm>
          <a:prstGeom prst="rect">
            <a:avLst/>
          </a:prstGeom>
        </p:spPr>
        <p:txBody>
          <a:bodyPr vert="horz" wrap="square" lIns="0" tIns="8467" rIns="0" bIns="0" rtlCol="0" anchor="t">
            <a:spAutoFit/>
          </a:bodyPr>
          <a:lstStyle/>
          <a:p>
            <a:pPr marL="8255" marR="3175" algn="ctr">
              <a:lnSpc>
                <a:spcPct val="132400"/>
              </a:lnSpc>
              <a:spcBef>
                <a:spcPts val="67"/>
              </a:spcBef>
            </a:pPr>
            <a:r>
              <a:rPr lang="en-US" sz="1100" spc="63">
                <a:solidFill>
                  <a:srgbClr val="FFFFFF"/>
                </a:solidFill>
                <a:latin typeface="Trebuchet MS"/>
                <a:cs typeface="Trebuchet MS"/>
              </a:rPr>
              <a:t>BLOCKCHAIN</a:t>
            </a:r>
            <a:endParaRPr lang="en-US" sz="1100">
              <a:latin typeface="Trebuchet MS"/>
              <a:cs typeface="Trebuchet MS"/>
            </a:endParaRPr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CDCA30E2-F874-45CD-030F-7F7A070DA423}"/>
              </a:ext>
            </a:extLst>
          </p:cNvPr>
          <p:cNvSpPr txBox="1"/>
          <p:nvPr/>
        </p:nvSpPr>
        <p:spPr>
          <a:xfrm>
            <a:off x="1935946" y="4568533"/>
            <a:ext cx="2321259" cy="457455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 marR="3387" algn="ctr">
              <a:lnSpc>
                <a:spcPct val="132400"/>
              </a:lnSpc>
              <a:spcBef>
                <a:spcPts val="67"/>
              </a:spcBef>
            </a:pPr>
            <a:r>
              <a:rPr lang="en-US" sz="1133" i="1" spc="63">
                <a:solidFill>
                  <a:srgbClr val="FFFFFF"/>
                </a:solidFill>
                <a:latin typeface="Trebuchet MS"/>
                <a:cs typeface="Trebuchet MS"/>
              </a:rPr>
              <a:t>Crusaders of Rust </a:t>
            </a:r>
          </a:p>
          <a:p>
            <a:pPr marL="8467" marR="3387" algn="ctr">
              <a:lnSpc>
                <a:spcPct val="132400"/>
              </a:lnSpc>
              <a:spcBef>
                <a:spcPts val="67"/>
              </a:spcBef>
            </a:pPr>
            <a:r>
              <a:rPr lang="en-US" sz="1133" i="1" spc="63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lang="en-US" sz="1133" i="1" spc="63" err="1">
                <a:solidFill>
                  <a:srgbClr val="FFFFFF"/>
                </a:solidFill>
                <a:latin typeface="Trebuchet MS"/>
                <a:cs typeface="Trebuchet MS"/>
              </a:rPr>
              <a:t>corCTF</a:t>
            </a:r>
            <a:r>
              <a:rPr lang="en-US" sz="1133" i="1" spc="63">
                <a:solidFill>
                  <a:srgbClr val="FFFFFF"/>
                </a:solidFill>
                <a:latin typeface="Trebuchet MS"/>
                <a:cs typeface="Trebuchet MS"/>
              </a:rPr>
              <a:t> 2022)</a:t>
            </a:r>
            <a:endParaRPr lang="en-US" sz="1133" i="1">
              <a:latin typeface="Trebuchet MS"/>
              <a:cs typeface="Trebuchet MS"/>
            </a:endParaRPr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1614C00E-147F-7CA4-88E4-D17EB3B1157E}"/>
              </a:ext>
            </a:extLst>
          </p:cNvPr>
          <p:cNvSpPr txBox="1"/>
          <p:nvPr/>
        </p:nvSpPr>
        <p:spPr>
          <a:xfrm>
            <a:off x="4885390" y="4555909"/>
            <a:ext cx="2321259" cy="214504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 marR="3387" algn="ctr">
              <a:lnSpc>
                <a:spcPct val="132400"/>
              </a:lnSpc>
              <a:spcBef>
                <a:spcPts val="67"/>
              </a:spcBef>
            </a:pPr>
            <a:r>
              <a:rPr lang="en-US" sz="1133" i="1" spc="63">
                <a:solidFill>
                  <a:srgbClr val="FFFFFF"/>
                </a:solidFill>
                <a:latin typeface="Trebuchet MS"/>
                <a:cs typeface="Trebuchet MS"/>
              </a:rPr>
              <a:t>ALLES! CTF 2021</a:t>
            </a:r>
            <a:endParaRPr lang="en-US" sz="1133" i="1">
              <a:latin typeface="Trebuchet MS"/>
              <a:cs typeface="Trebuchet MS"/>
            </a:endParaRPr>
          </a:p>
        </p:txBody>
      </p:sp>
      <p:pic>
        <p:nvPicPr>
          <p:cNvPr id="21" name="Graphic 20" descr="Blockchain with solid fill">
            <a:extLst>
              <a:ext uri="{FF2B5EF4-FFF2-40B4-BE49-F238E27FC236}">
                <a16:creationId xmlns:a16="http://schemas.microsoft.com/office/drawing/2014/main" id="{FD0BBA8D-95D0-93FB-5AB7-29A071C50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0829" y="2382830"/>
            <a:ext cx="609601" cy="609601"/>
          </a:xfrm>
          <a:prstGeom prst="rect">
            <a:avLst/>
          </a:prstGeom>
        </p:spPr>
      </p:pic>
      <p:pic>
        <p:nvPicPr>
          <p:cNvPr id="25" name="Graphic 24" descr="Web design with solid fill">
            <a:extLst>
              <a:ext uri="{FF2B5EF4-FFF2-40B4-BE49-F238E27FC236}">
                <a16:creationId xmlns:a16="http://schemas.microsoft.com/office/drawing/2014/main" id="{3B81B05A-E972-CA2F-8BA3-6C0BFDDB54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9947" y="2452649"/>
            <a:ext cx="609600" cy="609600"/>
          </a:xfrm>
          <a:prstGeom prst="rect">
            <a:avLst/>
          </a:prstGeom>
        </p:spPr>
      </p:pic>
      <p:sp>
        <p:nvSpPr>
          <p:cNvPr id="3" name="object 6">
            <a:extLst>
              <a:ext uri="{FF2B5EF4-FFF2-40B4-BE49-F238E27FC236}">
                <a16:creationId xmlns:a16="http://schemas.microsoft.com/office/drawing/2014/main" id="{723C0684-D650-65E4-B998-267E99064891}"/>
              </a:ext>
            </a:extLst>
          </p:cNvPr>
          <p:cNvSpPr txBox="1"/>
          <p:nvPr/>
        </p:nvSpPr>
        <p:spPr>
          <a:xfrm>
            <a:off x="7877863" y="3873314"/>
            <a:ext cx="2382656" cy="444631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 marR="3387" algn="ctr">
              <a:lnSpc>
                <a:spcPct val="132400"/>
              </a:lnSpc>
              <a:spcBef>
                <a:spcPts val="67"/>
              </a:spcBef>
            </a:pPr>
            <a:r>
              <a:rPr lang="en-US" sz="1133" spc="63">
                <a:solidFill>
                  <a:srgbClr val="FFFFFF"/>
                </a:solidFill>
                <a:latin typeface="Trebuchet MS"/>
                <a:cs typeface="Trebuchet MS"/>
              </a:rPr>
              <a:t>Perform hard algorithmic calculations such as LLL</a:t>
            </a:r>
            <a:endParaRPr lang="en-US" sz="1133">
              <a:latin typeface="Trebuchet MS"/>
              <a:cs typeface="Trebuchet MS"/>
            </a:endParaRP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622CE102-C42E-22B9-D9D4-0F65109C475C}"/>
              </a:ext>
            </a:extLst>
          </p:cNvPr>
          <p:cNvSpPr/>
          <p:nvPr/>
        </p:nvSpPr>
        <p:spPr>
          <a:xfrm>
            <a:off x="8025320" y="4497123"/>
            <a:ext cx="2235200" cy="25400"/>
          </a:xfrm>
          <a:custGeom>
            <a:avLst/>
            <a:gdLst/>
            <a:ahLst/>
            <a:cxnLst/>
            <a:rect l="l" t="t" r="r" b="b"/>
            <a:pathLst>
              <a:path w="3352800" h="38100">
                <a:moveTo>
                  <a:pt x="3352799" y="0"/>
                </a:moveTo>
                <a:lnTo>
                  <a:pt x="3352799" y="38099"/>
                </a:lnTo>
                <a:lnTo>
                  <a:pt x="0" y="38099"/>
                </a:lnTo>
                <a:lnTo>
                  <a:pt x="0" y="0"/>
                </a:lnTo>
                <a:lnTo>
                  <a:pt x="3352799" y="0"/>
                </a:lnTo>
                <a:close/>
              </a:path>
            </a:pathLst>
          </a:custGeom>
          <a:solidFill>
            <a:srgbClr val="66E7CC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5" name="object 12">
            <a:extLst>
              <a:ext uri="{FF2B5EF4-FFF2-40B4-BE49-F238E27FC236}">
                <a16:creationId xmlns:a16="http://schemas.microsoft.com/office/drawing/2014/main" id="{9F04D669-1B05-B941-6D1E-AEF8F7D15EAC}"/>
              </a:ext>
            </a:extLst>
          </p:cNvPr>
          <p:cNvSpPr txBox="1"/>
          <p:nvPr/>
        </p:nvSpPr>
        <p:spPr>
          <a:xfrm>
            <a:off x="8312488" y="3181485"/>
            <a:ext cx="1574801" cy="518475"/>
          </a:xfrm>
          <a:prstGeom prst="rect">
            <a:avLst/>
          </a:prstGeom>
          <a:solidFill>
            <a:srgbClr val="181C50"/>
          </a:solidFill>
          <a:ln w="16463">
            <a:solidFill>
              <a:srgbClr val="FFFFFF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351808">
              <a:lnSpc>
                <a:spcPct val="150000"/>
              </a:lnSpc>
            </a:pPr>
            <a:endParaRPr lang="pt-BR" sz="800">
              <a:latin typeface="Times New Roman"/>
              <a:cs typeface="Times New Roman"/>
            </a:endParaRPr>
          </a:p>
          <a:p>
            <a:pPr marL="351808">
              <a:lnSpc>
                <a:spcPct val="150000"/>
              </a:lnSpc>
            </a:pPr>
            <a:endParaRPr lang="pt-BR" sz="767" spc="-17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351808">
              <a:lnSpc>
                <a:spcPct val="150000"/>
              </a:lnSpc>
            </a:pPr>
            <a:endParaRPr lang="pt-BR" sz="767" spc="-17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A375BCA6-7125-FFA9-AAAE-BB2177E89D82}"/>
              </a:ext>
            </a:extLst>
          </p:cNvPr>
          <p:cNvSpPr txBox="1"/>
          <p:nvPr/>
        </p:nvSpPr>
        <p:spPr>
          <a:xfrm>
            <a:off x="7982290" y="3312837"/>
            <a:ext cx="2321259" cy="208541"/>
          </a:xfrm>
          <a:prstGeom prst="rect">
            <a:avLst/>
          </a:prstGeom>
        </p:spPr>
        <p:txBody>
          <a:bodyPr vert="horz" wrap="square" lIns="0" tIns="8467" rIns="0" bIns="0" rtlCol="0" anchor="t">
            <a:spAutoFit/>
          </a:bodyPr>
          <a:lstStyle/>
          <a:p>
            <a:pPr marL="8255" marR="3175" algn="ctr">
              <a:lnSpc>
                <a:spcPct val="132400"/>
              </a:lnSpc>
              <a:spcBef>
                <a:spcPts val="67"/>
              </a:spcBef>
            </a:pPr>
            <a:r>
              <a:rPr lang="en-US" sz="1100" spc="63">
                <a:solidFill>
                  <a:srgbClr val="FFFFFF"/>
                </a:solidFill>
                <a:latin typeface="Trebuchet MS"/>
                <a:cs typeface="Trebuchet MS"/>
              </a:rPr>
              <a:t>SAGEMATH</a:t>
            </a:r>
            <a:endParaRPr lang="en-US" sz="1100">
              <a:latin typeface="Trebuchet MS"/>
              <a:cs typeface="Trebuchet MS"/>
            </a:endParaRPr>
          </a:p>
        </p:txBody>
      </p:sp>
      <p:sp>
        <p:nvSpPr>
          <p:cNvPr id="20" name="object 6">
            <a:extLst>
              <a:ext uri="{FF2B5EF4-FFF2-40B4-BE49-F238E27FC236}">
                <a16:creationId xmlns:a16="http://schemas.microsoft.com/office/drawing/2014/main" id="{2B3E375B-CE63-0BD4-1B64-BCEBE21BB961}"/>
              </a:ext>
            </a:extLst>
          </p:cNvPr>
          <p:cNvSpPr txBox="1"/>
          <p:nvPr/>
        </p:nvSpPr>
        <p:spPr>
          <a:xfrm>
            <a:off x="7939260" y="4568533"/>
            <a:ext cx="2321259" cy="700406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 marR="3387" algn="ctr">
              <a:lnSpc>
                <a:spcPct val="132400"/>
              </a:lnSpc>
              <a:spcBef>
                <a:spcPts val="67"/>
              </a:spcBef>
            </a:pPr>
            <a:r>
              <a:rPr lang="en-US" sz="1133" i="1" spc="63">
                <a:solidFill>
                  <a:srgbClr val="FFFFFF"/>
                </a:solidFill>
                <a:latin typeface="Trebuchet MS"/>
                <a:cs typeface="Trebuchet MS"/>
              </a:rPr>
              <a:t>Crusaders of Rust </a:t>
            </a:r>
          </a:p>
          <a:p>
            <a:pPr marL="8467" marR="3387" algn="ctr">
              <a:lnSpc>
                <a:spcPct val="132400"/>
              </a:lnSpc>
              <a:spcBef>
                <a:spcPts val="67"/>
              </a:spcBef>
            </a:pPr>
            <a:r>
              <a:rPr lang="en-US" sz="1133" i="1" spc="63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lang="en-US" sz="1133" i="1" spc="63" err="1">
                <a:solidFill>
                  <a:srgbClr val="FFFFFF"/>
                </a:solidFill>
                <a:latin typeface="Trebuchet MS"/>
                <a:cs typeface="Trebuchet MS"/>
              </a:rPr>
              <a:t>corCTF</a:t>
            </a:r>
            <a:r>
              <a:rPr lang="en-US" sz="1133" i="1" spc="63">
                <a:solidFill>
                  <a:srgbClr val="FFFFFF"/>
                </a:solidFill>
                <a:latin typeface="Trebuchet MS"/>
                <a:cs typeface="Trebuchet MS"/>
              </a:rPr>
              <a:t> 2022)</a:t>
            </a:r>
          </a:p>
          <a:p>
            <a:pPr marL="8467" marR="3387" algn="ctr">
              <a:lnSpc>
                <a:spcPct val="132400"/>
              </a:lnSpc>
              <a:spcBef>
                <a:spcPts val="67"/>
              </a:spcBef>
            </a:pPr>
            <a:r>
              <a:rPr lang="en-US" sz="1133" i="1" spc="63">
                <a:solidFill>
                  <a:srgbClr val="FFFFFF"/>
                </a:solidFill>
                <a:latin typeface="Trebuchet MS"/>
                <a:cs typeface="Trebuchet MS"/>
              </a:rPr>
              <a:t>Crypto CTF 2021, 2022</a:t>
            </a:r>
            <a:endParaRPr lang="en-US" sz="1133" i="1">
              <a:latin typeface="Trebuchet MS"/>
              <a:cs typeface="Trebuchet MS"/>
            </a:endParaRPr>
          </a:p>
        </p:txBody>
      </p:sp>
      <p:pic>
        <p:nvPicPr>
          <p:cNvPr id="22" name="Graphic 21" descr="Mathematics with solid fill">
            <a:extLst>
              <a:ext uri="{FF2B5EF4-FFF2-40B4-BE49-F238E27FC236}">
                <a16:creationId xmlns:a16="http://schemas.microsoft.com/office/drawing/2014/main" id="{F3FC8D95-36F2-3BD3-D297-9333B70B98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8773261" y="2452649"/>
            <a:ext cx="6096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2DABFBD8-1CC2-2B8C-2BDA-0BDAA2D760D5}"/>
              </a:ext>
            </a:extLst>
          </p:cNvPr>
          <p:cNvSpPr/>
          <p:nvPr/>
        </p:nvSpPr>
        <p:spPr>
          <a:xfrm>
            <a:off x="92782" y="10722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81C50"/>
          </a:solidFill>
        </p:spPr>
        <p:txBody>
          <a:bodyPr wrap="square" lIns="0" tIns="0" rIns="0" bIns="0" rtlCol="0"/>
          <a:lstStyle/>
          <a:p>
            <a:endParaRPr lang="en-US" sz="1200"/>
          </a:p>
        </p:txBody>
      </p:sp>
      <p:sp>
        <p:nvSpPr>
          <p:cNvPr id="2" name="object 2"/>
          <p:cNvSpPr/>
          <p:nvPr/>
        </p:nvSpPr>
        <p:spPr>
          <a:xfrm>
            <a:off x="439386" y="532908"/>
            <a:ext cx="492760" cy="492760"/>
          </a:xfrm>
          <a:custGeom>
            <a:avLst/>
            <a:gdLst/>
            <a:ahLst/>
            <a:cxnLst/>
            <a:rect l="l" t="t" r="r" b="b"/>
            <a:pathLst>
              <a:path w="739140" h="739140">
                <a:moveTo>
                  <a:pt x="589432" y="364909"/>
                </a:moveTo>
                <a:lnTo>
                  <a:pt x="587057" y="360629"/>
                </a:lnTo>
                <a:lnTo>
                  <a:pt x="582777" y="357771"/>
                </a:lnTo>
                <a:lnTo>
                  <a:pt x="484835" y="291617"/>
                </a:lnTo>
                <a:lnTo>
                  <a:pt x="478180" y="287324"/>
                </a:lnTo>
                <a:lnTo>
                  <a:pt x="469620" y="288759"/>
                </a:lnTo>
                <a:lnTo>
                  <a:pt x="464870" y="295414"/>
                </a:lnTo>
                <a:lnTo>
                  <a:pt x="460590" y="302082"/>
                </a:lnTo>
                <a:lnTo>
                  <a:pt x="462013" y="310654"/>
                </a:lnTo>
                <a:lnTo>
                  <a:pt x="468668" y="315404"/>
                </a:lnTo>
                <a:lnTo>
                  <a:pt x="528104" y="355384"/>
                </a:lnTo>
                <a:lnTo>
                  <a:pt x="149644" y="355384"/>
                </a:lnTo>
                <a:lnTo>
                  <a:pt x="149644" y="383946"/>
                </a:lnTo>
                <a:lnTo>
                  <a:pt x="528104" y="383946"/>
                </a:lnTo>
                <a:lnTo>
                  <a:pt x="468668" y="423926"/>
                </a:lnTo>
                <a:lnTo>
                  <a:pt x="462013" y="428205"/>
                </a:lnTo>
                <a:lnTo>
                  <a:pt x="460590" y="437248"/>
                </a:lnTo>
                <a:lnTo>
                  <a:pt x="464870" y="443915"/>
                </a:lnTo>
                <a:lnTo>
                  <a:pt x="467715" y="448195"/>
                </a:lnTo>
                <a:lnTo>
                  <a:pt x="471995" y="450100"/>
                </a:lnTo>
                <a:lnTo>
                  <a:pt x="479602" y="450100"/>
                </a:lnTo>
                <a:lnTo>
                  <a:pt x="583260" y="381558"/>
                </a:lnTo>
                <a:lnTo>
                  <a:pt x="589432" y="374421"/>
                </a:lnTo>
                <a:lnTo>
                  <a:pt x="589432" y="364909"/>
                </a:lnTo>
                <a:close/>
              </a:path>
              <a:path w="739140" h="739140">
                <a:moveTo>
                  <a:pt x="738632" y="369328"/>
                </a:moveTo>
                <a:lnTo>
                  <a:pt x="735469" y="320586"/>
                </a:lnTo>
                <a:lnTo>
                  <a:pt x="726097" y="273316"/>
                </a:lnTo>
                <a:lnTo>
                  <a:pt x="716495" y="245008"/>
                </a:lnTo>
                <a:lnTo>
                  <a:pt x="716495" y="369316"/>
                </a:lnTo>
                <a:lnTo>
                  <a:pt x="713511" y="415137"/>
                </a:lnTo>
                <a:lnTo>
                  <a:pt x="704697" y="459600"/>
                </a:lnTo>
                <a:lnTo>
                  <a:pt x="690219" y="502246"/>
                </a:lnTo>
                <a:lnTo>
                  <a:pt x="670293" y="542620"/>
                </a:lnTo>
                <a:lnTo>
                  <a:pt x="645083" y="580288"/>
                </a:lnTo>
                <a:lnTo>
                  <a:pt x="614794" y="614794"/>
                </a:lnTo>
                <a:lnTo>
                  <a:pt x="580288" y="645083"/>
                </a:lnTo>
                <a:lnTo>
                  <a:pt x="542620" y="670293"/>
                </a:lnTo>
                <a:lnTo>
                  <a:pt x="502246" y="690219"/>
                </a:lnTo>
                <a:lnTo>
                  <a:pt x="459600" y="704697"/>
                </a:lnTo>
                <a:lnTo>
                  <a:pt x="415137" y="713511"/>
                </a:lnTo>
                <a:lnTo>
                  <a:pt x="369316" y="716495"/>
                </a:lnTo>
                <a:lnTo>
                  <a:pt x="323494" y="713511"/>
                </a:lnTo>
                <a:lnTo>
                  <a:pt x="279044" y="704697"/>
                </a:lnTo>
                <a:lnTo>
                  <a:pt x="236397" y="690219"/>
                </a:lnTo>
                <a:lnTo>
                  <a:pt x="196011" y="670293"/>
                </a:lnTo>
                <a:lnTo>
                  <a:pt x="158343" y="645083"/>
                </a:lnTo>
                <a:lnTo>
                  <a:pt x="123850" y="614794"/>
                </a:lnTo>
                <a:lnTo>
                  <a:pt x="93560" y="580288"/>
                </a:lnTo>
                <a:lnTo>
                  <a:pt x="68351" y="542620"/>
                </a:lnTo>
                <a:lnTo>
                  <a:pt x="48412" y="502246"/>
                </a:lnTo>
                <a:lnTo>
                  <a:pt x="33947" y="459600"/>
                </a:lnTo>
                <a:lnTo>
                  <a:pt x="25120" y="415137"/>
                </a:lnTo>
                <a:lnTo>
                  <a:pt x="22148" y="369328"/>
                </a:lnTo>
                <a:lnTo>
                  <a:pt x="25120" y="323507"/>
                </a:lnTo>
                <a:lnTo>
                  <a:pt x="33947" y="279044"/>
                </a:lnTo>
                <a:lnTo>
                  <a:pt x="48412" y="236397"/>
                </a:lnTo>
                <a:lnTo>
                  <a:pt x="68351" y="196024"/>
                </a:lnTo>
                <a:lnTo>
                  <a:pt x="93560" y="158356"/>
                </a:lnTo>
                <a:lnTo>
                  <a:pt x="123850" y="123850"/>
                </a:lnTo>
                <a:lnTo>
                  <a:pt x="158343" y="93560"/>
                </a:lnTo>
                <a:lnTo>
                  <a:pt x="196011" y="68351"/>
                </a:lnTo>
                <a:lnTo>
                  <a:pt x="236397" y="48425"/>
                </a:lnTo>
                <a:lnTo>
                  <a:pt x="279044" y="33947"/>
                </a:lnTo>
                <a:lnTo>
                  <a:pt x="323494" y="25133"/>
                </a:lnTo>
                <a:lnTo>
                  <a:pt x="369316" y="22148"/>
                </a:lnTo>
                <a:lnTo>
                  <a:pt x="415137" y="25133"/>
                </a:lnTo>
                <a:lnTo>
                  <a:pt x="459600" y="33947"/>
                </a:lnTo>
                <a:lnTo>
                  <a:pt x="502246" y="48425"/>
                </a:lnTo>
                <a:lnTo>
                  <a:pt x="542620" y="68351"/>
                </a:lnTo>
                <a:lnTo>
                  <a:pt x="580288" y="93560"/>
                </a:lnTo>
                <a:lnTo>
                  <a:pt x="614794" y="123850"/>
                </a:lnTo>
                <a:lnTo>
                  <a:pt x="645083" y="158356"/>
                </a:lnTo>
                <a:lnTo>
                  <a:pt x="670293" y="196024"/>
                </a:lnTo>
                <a:lnTo>
                  <a:pt x="690219" y="236397"/>
                </a:lnTo>
                <a:lnTo>
                  <a:pt x="704697" y="279044"/>
                </a:lnTo>
                <a:lnTo>
                  <a:pt x="713511" y="323507"/>
                </a:lnTo>
                <a:lnTo>
                  <a:pt x="716495" y="369316"/>
                </a:lnTo>
                <a:lnTo>
                  <a:pt x="716495" y="245008"/>
                </a:lnTo>
                <a:lnTo>
                  <a:pt x="689521" y="185013"/>
                </a:lnTo>
                <a:lnTo>
                  <a:pt x="662698" y="144945"/>
                </a:lnTo>
                <a:lnTo>
                  <a:pt x="630440" y="108204"/>
                </a:lnTo>
                <a:lnTo>
                  <a:pt x="593750" y="75946"/>
                </a:lnTo>
                <a:lnTo>
                  <a:pt x="553681" y="49123"/>
                </a:lnTo>
                <a:lnTo>
                  <a:pt x="510730" y="27927"/>
                </a:lnTo>
                <a:lnTo>
                  <a:pt x="493687" y="22148"/>
                </a:lnTo>
                <a:lnTo>
                  <a:pt x="465353" y="12534"/>
                </a:lnTo>
                <a:lnTo>
                  <a:pt x="418058" y="3175"/>
                </a:lnTo>
                <a:lnTo>
                  <a:pt x="369316" y="0"/>
                </a:lnTo>
                <a:lnTo>
                  <a:pt x="320573" y="3175"/>
                </a:lnTo>
                <a:lnTo>
                  <a:pt x="273278" y="12534"/>
                </a:lnTo>
                <a:lnTo>
                  <a:pt x="227914" y="27927"/>
                </a:lnTo>
                <a:lnTo>
                  <a:pt x="184950" y="49123"/>
                </a:lnTo>
                <a:lnTo>
                  <a:pt x="144881" y="75946"/>
                </a:lnTo>
                <a:lnTo>
                  <a:pt x="108204" y="108204"/>
                </a:lnTo>
                <a:lnTo>
                  <a:pt x="75946" y="144894"/>
                </a:lnTo>
                <a:lnTo>
                  <a:pt x="49110" y="184950"/>
                </a:lnTo>
                <a:lnTo>
                  <a:pt x="27914" y="227914"/>
                </a:lnTo>
                <a:lnTo>
                  <a:pt x="12534" y="273278"/>
                </a:lnTo>
                <a:lnTo>
                  <a:pt x="3162" y="320586"/>
                </a:lnTo>
                <a:lnTo>
                  <a:pt x="0" y="369316"/>
                </a:lnTo>
                <a:lnTo>
                  <a:pt x="3162" y="418058"/>
                </a:lnTo>
                <a:lnTo>
                  <a:pt x="12534" y="465366"/>
                </a:lnTo>
                <a:lnTo>
                  <a:pt x="27914" y="510730"/>
                </a:lnTo>
                <a:lnTo>
                  <a:pt x="49110" y="553694"/>
                </a:lnTo>
                <a:lnTo>
                  <a:pt x="75946" y="593750"/>
                </a:lnTo>
                <a:lnTo>
                  <a:pt x="108204" y="630440"/>
                </a:lnTo>
                <a:lnTo>
                  <a:pt x="144881" y="662698"/>
                </a:lnTo>
                <a:lnTo>
                  <a:pt x="184950" y="689521"/>
                </a:lnTo>
                <a:lnTo>
                  <a:pt x="227914" y="710717"/>
                </a:lnTo>
                <a:lnTo>
                  <a:pt x="273278" y="726109"/>
                </a:lnTo>
                <a:lnTo>
                  <a:pt x="320573" y="735469"/>
                </a:lnTo>
                <a:lnTo>
                  <a:pt x="369316" y="738644"/>
                </a:lnTo>
                <a:lnTo>
                  <a:pt x="418058" y="735469"/>
                </a:lnTo>
                <a:lnTo>
                  <a:pt x="465353" y="726109"/>
                </a:lnTo>
                <a:lnTo>
                  <a:pt x="493687" y="716495"/>
                </a:lnTo>
                <a:lnTo>
                  <a:pt x="510730" y="710717"/>
                </a:lnTo>
                <a:lnTo>
                  <a:pt x="553681" y="689521"/>
                </a:lnTo>
                <a:lnTo>
                  <a:pt x="593750" y="662698"/>
                </a:lnTo>
                <a:lnTo>
                  <a:pt x="630440" y="630440"/>
                </a:lnTo>
                <a:lnTo>
                  <a:pt x="662698" y="593750"/>
                </a:lnTo>
                <a:lnTo>
                  <a:pt x="689521" y="553694"/>
                </a:lnTo>
                <a:lnTo>
                  <a:pt x="710717" y="510730"/>
                </a:lnTo>
                <a:lnTo>
                  <a:pt x="726097" y="465366"/>
                </a:lnTo>
                <a:lnTo>
                  <a:pt x="735469" y="418058"/>
                </a:lnTo>
                <a:lnTo>
                  <a:pt x="738632" y="3693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7" name="object 7"/>
          <p:cNvSpPr txBox="1"/>
          <p:nvPr/>
        </p:nvSpPr>
        <p:spPr>
          <a:xfrm>
            <a:off x="1503907" y="2947502"/>
            <a:ext cx="2962910" cy="2494423"/>
          </a:xfrm>
          <a:prstGeom prst="rect">
            <a:avLst/>
          </a:prstGeom>
        </p:spPr>
        <p:txBody>
          <a:bodyPr vert="horz" wrap="square" lIns="0" tIns="8467" rIns="0" bIns="0" rtlCol="0" anchor="t">
            <a:spAutoFit/>
          </a:bodyPr>
          <a:lstStyle/>
          <a:p>
            <a:pPr marL="8255" marR="3175">
              <a:lnSpc>
                <a:spcPct val="132400"/>
              </a:lnSpc>
              <a:spcBef>
                <a:spcPts val="67"/>
              </a:spcBef>
            </a:pPr>
            <a:r>
              <a:rPr lang="en-US" sz="1100" spc="13">
                <a:solidFill>
                  <a:srgbClr val="FFFFFF"/>
                </a:solidFill>
                <a:latin typeface="Trebuchet MS"/>
                <a:cs typeface="Trebuchet MS"/>
              </a:rPr>
              <a:t>Rust strings are not null terminated. The overlapping of strings can cause confusion to reverse engineering tools. </a:t>
            </a:r>
            <a:endParaRPr lang="en-US" sz="1133">
              <a:solidFill>
                <a:srgbClr val="000000"/>
              </a:solidFill>
              <a:latin typeface="Trebuchet MS"/>
              <a:cs typeface="Trebuchet MS"/>
            </a:endParaRPr>
          </a:p>
          <a:p>
            <a:pPr marL="8255" marR="3175">
              <a:lnSpc>
                <a:spcPct val="132400"/>
              </a:lnSpc>
              <a:spcBef>
                <a:spcPts val="67"/>
              </a:spcBef>
            </a:pPr>
            <a:endParaRPr lang="en-US" sz="1100" spc="13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8255" marR="3175">
              <a:lnSpc>
                <a:spcPct val="132400"/>
              </a:lnSpc>
              <a:spcBef>
                <a:spcPts val="67"/>
              </a:spcBef>
            </a:pPr>
            <a:r>
              <a:rPr lang="en-US" sz="1100" spc="13">
                <a:solidFill>
                  <a:srgbClr val="FFFFFF"/>
                </a:solidFill>
                <a:latin typeface="Trebuchet MS"/>
                <a:cs typeface="Trebuchet MS"/>
              </a:rPr>
              <a:t>Large file size = Longer analysis time! Binaries are statically linked and optimized by Rust-Compiler for ease of debugging.</a:t>
            </a:r>
          </a:p>
          <a:p>
            <a:pPr marL="8255" marR="3175">
              <a:lnSpc>
                <a:spcPct val="132400"/>
              </a:lnSpc>
              <a:spcBef>
                <a:spcPts val="67"/>
              </a:spcBef>
            </a:pPr>
            <a:endParaRPr lang="en-US" sz="1100" spc="13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8255" marR="3175">
              <a:lnSpc>
                <a:spcPct val="132400"/>
              </a:lnSpc>
              <a:spcBef>
                <a:spcPts val="67"/>
              </a:spcBef>
            </a:pPr>
            <a:r>
              <a:rPr lang="en-US" sz="1100" spc="13">
                <a:solidFill>
                  <a:srgbClr val="FFFFFF"/>
                </a:solidFill>
                <a:latin typeface="Trebuchet MS"/>
                <a:cs typeface="Trebuchet MS"/>
              </a:rPr>
              <a:t>The horrible syntax of decompiled Rust is due to symbol name mangling: </a:t>
            </a:r>
            <a:r>
              <a:rPr lang="en-US" sz="1100" i="1" spc="13">
                <a:solidFill>
                  <a:srgbClr val="FFFFFF"/>
                </a:solidFill>
                <a:latin typeface="Trebuchet MS"/>
                <a:cs typeface="Trebuchet MS"/>
              </a:rPr>
              <a:t>_ZN7example3One3foo17h16fcc82fa6043ccbE</a:t>
            </a:r>
            <a:endParaRPr lang="en-US" sz="1100" i="1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03907" y="2468484"/>
            <a:ext cx="2899916" cy="362065"/>
          </a:xfrm>
          <a:prstGeom prst="rect">
            <a:avLst/>
          </a:prstGeom>
        </p:spPr>
        <p:txBody>
          <a:bodyPr vert="horz" wrap="square" lIns="0" tIns="8043" rIns="0" bIns="0" rtlCol="0" anchor="ctr">
            <a:spAutoFit/>
          </a:bodyPr>
          <a:lstStyle/>
          <a:p>
            <a:pPr marL="8255">
              <a:lnSpc>
                <a:spcPct val="100000"/>
              </a:lnSpc>
              <a:spcBef>
                <a:spcPts val="63"/>
              </a:spcBef>
            </a:pPr>
            <a:r>
              <a:rPr lang="en-US" sz="2300" spc="203">
                <a:solidFill>
                  <a:srgbClr val="FFFFFF"/>
                </a:solidFill>
                <a:latin typeface="Trebuchet MS"/>
              </a:rPr>
              <a:t>Rust Obstacles</a:t>
            </a:r>
            <a:endParaRPr lang="en-US"/>
          </a:p>
        </p:txBody>
      </p:sp>
      <p:sp>
        <p:nvSpPr>
          <p:cNvPr id="10" name="object 20">
            <a:extLst>
              <a:ext uri="{FF2B5EF4-FFF2-40B4-BE49-F238E27FC236}">
                <a16:creationId xmlns:a16="http://schemas.microsoft.com/office/drawing/2014/main" id="{7B34F203-CF4E-F0D5-613B-164858B7199E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94389" y="9541809"/>
            <a:ext cx="12801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50" b="0" i="0" kern="1200">
                <a:solidFill>
                  <a:schemeClr val="bg1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67">
              <a:lnSpc>
                <a:spcPts val="640"/>
              </a:lnSpc>
              <a:spcBef>
                <a:spcPts val="63"/>
              </a:spcBef>
              <a:tabLst>
                <a:tab pos="574491" algn="l"/>
              </a:tabLst>
            </a:pPr>
            <a:r>
              <a:rPr lang="pt-BR" spc="-40"/>
              <a:t>F</a:t>
            </a:r>
            <a:r>
              <a:rPr lang="pt-BR" spc="175"/>
              <a:t> </a:t>
            </a:r>
            <a:r>
              <a:rPr lang="pt-BR" spc="65"/>
              <a:t>s</a:t>
            </a:r>
            <a:r>
              <a:rPr lang="pt-BR" spc="180"/>
              <a:t> </a:t>
            </a:r>
            <a:r>
              <a:rPr lang="pt-BR" spc="-20"/>
              <a:t>e</a:t>
            </a:r>
            <a:r>
              <a:rPr lang="pt-BR" spc="175"/>
              <a:t> </a:t>
            </a:r>
            <a:r>
              <a:rPr lang="pt-BR" spc="60"/>
              <a:t>c</a:t>
            </a:r>
            <a:r>
              <a:rPr lang="pt-BR" spc="180"/>
              <a:t> </a:t>
            </a:r>
            <a:r>
              <a:rPr lang="pt-BR" spc="5">
                <a:latin typeface="Trebuchet MS"/>
                <a:cs typeface="Trebuchet MS"/>
              </a:rPr>
              <a:t>-</a:t>
            </a:r>
            <a:r>
              <a:rPr lang="pt-BR" spc="190">
                <a:latin typeface="Trebuchet MS"/>
                <a:cs typeface="Trebuchet MS"/>
              </a:rPr>
              <a:t> </a:t>
            </a:r>
            <a:r>
              <a:rPr lang="pt-BR" spc="65"/>
              <a:t>s</a:t>
            </a:r>
            <a:r>
              <a:rPr lang="pt-BR" spc="175"/>
              <a:t> </a:t>
            </a:r>
            <a:r>
              <a:rPr lang="pt-BR" spc="65"/>
              <a:t>s	</a:t>
            </a:r>
            <a:r>
              <a:rPr lang="pt-BR" spc="15">
                <a:latin typeface="Trebuchet MS"/>
                <a:cs typeface="Trebuchet MS"/>
              </a:rPr>
              <a:t>2</a:t>
            </a:r>
            <a:r>
              <a:rPr lang="pt-BR" spc="160">
                <a:latin typeface="Trebuchet MS"/>
                <a:cs typeface="Trebuchet MS"/>
              </a:rPr>
              <a:t> </a:t>
            </a:r>
            <a:r>
              <a:rPr lang="pt-BR" spc="20">
                <a:latin typeface="Trebuchet MS"/>
                <a:cs typeface="Trebuchet MS"/>
              </a:rPr>
              <a:t>0</a:t>
            </a:r>
            <a:r>
              <a:rPr lang="pt-BR" spc="155">
                <a:latin typeface="Trebuchet MS"/>
                <a:cs typeface="Trebuchet MS"/>
              </a:rPr>
              <a:t> </a:t>
            </a:r>
            <a:r>
              <a:rPr lang="pt-BR" spc="15">
                <a:latin typeface="Trebuchet MS"/>
                <a:cs typeface="Trebuchet MS"/>
              </a:rPr>
              <a:t>2</a:t>
            </a:r>
            <a:r>
              <a:rPr lang="pt-BR" spc="160">
                <a:latin typeface="Trebuchet MS"/>
                <a:cs typeface="Trebuchet MS"/>
              </a:rPr>
              <a:t> </a:t>
            </a:r>
            <a:r>
              <a:rPr lang="pt-BR" spc="20">
                <a:latin typeface="Trebuchet MS"/>
                <a:cs typeface="Trebuchet MS"/>
              </a:rPr>
              <a:t>0</a:t>
            </a:r>
            <a:endParaRPr sz="600" spc="13">
              <a:latin typeface="Trebuchet MS"/>
              <a:cs typeface="Trebuchet M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5935DC9-763B-AC25-E9B1-E0A623520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239" y="1780108"/>
            <a:ext cx="5629275" cy="2647950"/>
          </a:xfrm>
          <a:prstGeom prst="rect">
            <a:avLst/>
          </a:prstGeom>
        </p:spPr>
      </p:pic>
      <p:sp>
        <p:nvSpPr>
          <p:cNvPr id="13" name="object 9">
            <a:extLst>
              <a:ext uri="{FF2B5EF4-FFF2-40B4-BE49-F238E27FC236}">
                <a16:creationId xmlns:a16="http://schemas.microsoft.com/office/drawing/2014/main" id="{F8880849-00AB-7F81-0DF9-0E10A1EB4446}"/>
              </a:ext>
            </a:extLst>
          </p:cNvPr>
          <p:cNvSpPr/>
          <p:nvPr/>
        </p:nvSpPr>
        <p:spPr>
          <a:xfrm>
            <a:off x="1503907" y="1101514"/>
            <a:ext cx="2607310" cy="1220893"/>
          </a:xfrm>
          <a:custGeom>
            <a:avLst/>
            <a:gdLst/>
            <a:ahLst/>
            <a:cxnLst/>
            <a:rect l="l" t="t" r="r" b="b"/>
            <a:pathLst>
              <a:path w="3910965" h="1831340">
                <a:moveTo>
                  <a:pt x="3910533" y="1830768"/>
                </a:moveTo>
                <a:lnTo>
                  <a:pt x="3289389" y="465861"/>
                </a:lnTo>
                <a:lnTo>
                  <a:pt x="2971177" y="1165098"/>
                </a:lnTo>
                <a:lnTo>
                  <a:pt x="2809964" y="931735"/>
                </a:lnTo>
                <a:lnTo>
                  <a:pt x="2548217" y="1310601"/>
                </a:lnTo>
                <a:lnTo>
                  <a:pt x="2286482" y="931735"/>
                </a:lnTo>
                <a:lnTo>
                  <a:pt x="1883092" y="1515605"/>
                </a:lnTo>
                <a:lnTo>
                  <a:pt x="1368907" y="0"/>
                </a:lnTo>
                <a:lnTo>
                  <a:pt x="910615" y="1350810"/>
                </a:lnTo>
                <a:lnTo>
                  <a:pt x="621106" y="931735"/>
                </a:lnTo>
                <a:lnTo>
                  <a:pt x="0" y="1830768"/>
                </a:lnTo>
                <a:lnTo>
                  <a:pt x="747788" y="1830768"/>
                </a:lnTo>
                <a:lnTo>
                  <a:pt x="1242225" y="1830768"/>
                </a:lnTo>
                <a:lnTo>
                  <a:pt x="3431082" y="1830768"/>
                </a:lnTo>
                <a:lnTo>
                  <a:pt x="3910533" y="1830768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E5E01FFD-86B2-773E-450D-5123DA17EC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81C50"/>
          </a:solidFill>
        </p:spPr>
        <p:txBody>
          <a:bodyPr wrap="square" lIns="0" tIns="0" rIns="0" bIns="0" rtlCol="0"/>
          <a:lstStyle/>
          <a:p>
            <a:endParaRPr lang="en-US" sz="1200"/>
          </a:p>
        </p:txBody>
      </p:sp>
      <p:sp>
        <p:nvSpPr>
          <p:cNvPr id="2" name="object 2"/>
          <p:cNvSpPr/>
          <p:nvPr/>
        </p:nvSpPr>
        <p:spPr>
          <a:xfrm>
            <a:off x="439386" y="532908"/>
            <a:ext cx="492760" cy="492760"/>
          </a:xfrm>
          <a:custGeom>
            <a:avLst/>
            <a:gdLst/>
            <a:ahLst/>
            <a:cxnLst/>
            <a:rect l="l" t="t" r="r" b="b"/>
            <a:pathLst>
              <a:path w="739140" h="739140">
                <a:moveTo>
                  <a:pt x="589432" y="364909"/>
                </a:moveTo>
                <a:lnTo>
                  <a:pt x="587057" y="360616"/>
                </a:lnTo>
                <a:lnTo>
                  <a:pt x="582777" y="357771"/>
                </a:lnTo>
                <a:lnTo>
                  <a:pt x="484835" y="291604"/>
                </a:lnTo>
                <a:lnTo>
                  <a:pt x="478180" y="287324"/>
                </a:lnTo>
                <a:lnTo>
                  <a:pt x="469620" y="288759"/>
                </a:lnTo>
                <a:lnTo>
                  <a:pt x="464870" y="295414"/>
                </a:lnTo>
                <a:lnTo>
                  <a:pt x="460590" y="302082"/>
                </a:lnTo>
                <a:lnTo>
                  <a:pt x="462013" y="310642"/>
                </a:lnTo>
                <a:lnTo>
                  <a:pt x="468668" y="315404"/>
                </a:lnTo>
                <a:lnTo>
                  <a:pt x="528104" y="355384"/>
                </a:lnTo>
                <a:lnTo>
                  <a:pt x="149644" y="355384"/>
                </a:lnTo>
                <a:lnTo>
                  <a:pt x="149644" y="383946"/>
                </a:lnTo>
                <a:lnTo>
                  <a:pt x="528104" y="383946"/>
                </a:lnTo>
                <a:lnTo>
                  <a:pt x="468668" y="423926"/>
                </a:lnTo>
                <a:lnTo>
                  <a:pt x="462013" y="428205"/>
                </a:lnTo>
                <a:lnTo>
                  <a:pt x="460590" y="437248"/>
                </a:lnTo>
                <a:lnTo>
                  <a:pt x="464870" y="443915"/>
                </a:lnTo>
                <a:lnTo>
                  <a:pt x="467715" y="448195"/>
                </a:lnTo>
                <a:lnTo>
                  <a:pt x="471995" y="450100"/>
                </a:lnTo>
                <a:lnTo>
                  <a:pt x="479602" y="450100"/>
                </a:lnTo>
                <a:lnTo>
                  <a:pt x="583260" y="381558"/>
                </a:lnTo>
                <a:lnTo>
                  <a:pt x="589432" y="374421"/>
                </a:lnTo>
                <a:lnTo>
                  <a:pt x="589432" y="364909"/>
                </a:lnTo>
                <a:close/>
              </a:path>
              <a:path w="739140" h="739140">
                <a:moveTo>
                  <a:pt x="738632" y="369316"/>
                </a:moveTo>
                <a:lnTo>
                  <a:pt x="735469" y="320586"/>
                </a:lnTo>
                <a:lnTo>
                  <a:pt x="726097" y="273304"/>
                </a:lnTo>
                <a:lnTo>
                  <a:pt x="716495" y="245008"/>
                </a:lnTo>
                <a:lnTo>
                  <a:pt x="716495" y="369316"/>
                </a:lnTo>
                <a:lnTo>
                  <a:pt x="713511" y="415137"/>
                </a:lnTo>
                <a:lnTo>
                  <a:pt x="704697" y="459587"/>
                </a:lnTo>
                <a:lnTo>
                  <a:pt x="690219" y="502234"/>
                </a:lnTo>
                <a:lnTo>
                  <a:pt x="670293" y="542620"/>
                </a:lnTo>
                <a:lnTo>
                  <a:pt x="645083" y="580288"/>
                </a:lnTo>
                <a:lnTo>
                  <a:pt x="614794" y="614794"/>
                </a:lnTo>
                <a:lnTo>
                  <a:pt x="580288" y="645083"/>
                </a:lnTo>
                <a:lnTo>
                  <a:pt x="542620" y="670280"/>
                </a:lnTo>
                <a:lnTo>
                  <a:pt x="502246" y="690219"/>
                </a:lnTo>
                <a:lnTo>
                  <a:pt x="459600" y="704684"/>
                </a:lnTo>
                <a:lnTo>
                  <a:pt x="415137" y="713511"/>
                </a:lnTo>
                <a:lnTo>
                  <a:pt x="369316" y="716495"/>
                </a:lnTo>
                <a:lnTo>
                  <a:pt x="323494" y="713511"/>
                </a:lnTo>
                <a:lnTo>
                  <a:pt x="279044" y="704684"/>
                </a:lnTo>
                <a:lnTo>
                  <a:pt x="236397" y="690219"/>
                </a:lnTo>
                <a:lnTo>
                  <a:pt x="196011" y="670280"/>
                </a:lnTo>
                <a:lnTo>
                  <a:pt x="158343" y="645083"/>
                </a:lnTo>
                <a:lnTo>
                  <a:pt x="123850" y="614794"/>
                </a:lnTo>
                <a:lnTo>
                  <a:pt x="93560" y="580288"/>
                </a:lnTo>
                <a:lnTo>
                  <a:pt x="68351" y="542620"/>
                </a:lnTo>
                <a:lnTo>
                  <a:pt x="48412" y="502234"/>
                </a:lnTo>
                <a:lnTo>
                  <a:pt x="33947" y="459587"/>
                </a:lnTo>
                <a:lnTo>
                  <a:pt x="25120" y="415137"/>
                </a:lnTo>
                <a:lnTo>
                  <a:pt x="22148" y="369316"/>
                </a:lnTo>
                <a:lnTo>
                  <a:pt x="25120" y="323494"/>
                </a:lnTo>
                <a:lnTo>
                  <a:pt x="33947" y="279044"/>
                </a:lnTo>
                <a:lnTo>
                  <a:pt x="48412" y="236397"/>
                </a:lnTo>
                <a:lnTo>
                  <a:pt x="68351" y="196011"/>
                </a:lnTo>
                <a:lnTo>
                  <a:pt x="93560" y="158343"/>
                </a:lnTo>
                <a:lnTo>
                  <a:pt x="123850" y="123837"/>
                </a:lnTo>
                <a:lnTo>
                  <a:pt x="158343" y="93548"/>
                </a:lnTo>
                <a:lnTo>
                  <a:pt x="196011" y="68351"/>
                </a:lnTo>
                <a:lnTo>
                  <a:pt x="236397" y="48412"/>
                </a:lnTo>
                <a:lnTo>
                  <a:pt x="279044" y="33947"/>
                </a:lnTo>
                <a:lnTo>
                  <a:pt x="323494" y="25120"/>
                </a:lnTo>
                <a:lnTo>
                  <a:pt x="369316" y="22136"/>
                </a:lnTo>
                <a:lnTo>
                  <a:pt x="415137" y="25120"/>
                </a:lnTo>
                <a:lnTo>
                  <a:pt x="459600" y="33947"/>
                </a:lnTo>
                <a:lnTo>
                  <a:pt x="502246" y="48412"/>
                </a:lnTo>
                <a:lnTo>
                  <a:pt x="542620" y="68351"/>
                </a:lnTo>
                <a:lnTo>
                  <a:pt x="580288" y="93548"/>
                </a:lnTo>
                <a:lnTo>
                  <a:pt x="614794" y="123837"/>
                </a:lnTo>
                <a:lnTo>
                  <a:pt x="645083" y="158343"/>
                </a:lnTo>
                <a:lnTo>
                  <a:pt x="670293" y="196011"/>
                </a:lnTo>
                <a:lnTo>
                  <a:pt x="690219" y="236397"/>
                </a:lnTo>
                <a:lnTo>
                  <a:pt x="704697" y="279044"/>
                </a:lnTo>
                <a:lnTo>
                  <a:pt x="713511" y="323494"/>
                </a:lnTo>
                <a:lnTo>
                  <a:pt x="716495" y="369316"/>
                </a:lnTo>
                <a:lnTo>
                  <a:pt x="716495" y="245008"/>
                </a:lnTo>
                <a:lnTo>
                  <a:pt x="689521" y="185013"/>
                </a:lnTo>
                <a:lnTo>
                  <a:pt x="662698" y="144932"/>
                </a:lnTo>
                <a:lnTo>
                  <a:pt x="630440" y="108191"/>
                </a:lnTo>
                <a:lnTo>
                  <a:pt x="593750" y="75933"/>
                </a:lnTo>
                <a:lnTo>
                  <a:pt x="553681" y="49110"/>
                </a:lnTo>
                <a:lnTo>
                  <a:pt x="510730" y="27914"/>
                </a:lnTo>
                <a:lnTo>
                  <a:pt x="465353" y="12534"/>
                </a:lnTo>
                <a:lnTo>
                  <a:pt x="418058" y="3162"/>
                </a:lnTo>
                <a:lnTo>
                  <a:pt x="369316" y="0"/>
                </a:lnTo>
                <a:lnTo>
                  <a:pt x="320573" y="3162"/>
                </a:lnTo>
                <a:lnTo>
                  <a:pt x="273278" y="12534"/>
                </a:lnTo>
                <a:lnTo>
                  <a:pt x="227914" y="27914"/>
                </a:lnTo>
                <a:lnTo>
                  <a:pt x="184950" y="49110"/>
                </a:lnTo>
                <a:lnTo>
                  <a:pt x="144881" y="75933"/>
                </a:lnTo>
                <a:lnTo>
                  <a:pt x="108204" y="108191"/>
                </a:lnTo>
                <a:lnTo>
                  <a:pt x="75946" y="144881"/>
                </a:lnTo>
                <a:lnTo>
                  <a:pt x="49110" y="184950"/>
                </a:lnTo>
                <a:lnTo>
                  <a:pt x="27914" y="227901"/>
                </a:lnTo>
                <a:lnTo>
                  <a:pt x="12534" y="273278"/>
                </a:lnTo>
                <a:lnTo>
                  <a:pt x="3162" y="320573"/>
                </a:lnTo>
                <a:lnTo>
                  <a:pt x="0" y="369316"/>
                </a:lnTo>
                <a:lnTo>
                  <a:pt x="3162" y="418058"/>
                </a:lnTo>
                <a:lnTo>
                  <a:pt x="12534" y="465353"/>
                </a:lnTo>
                <a:lnTo>
                  <a:pt x="27914" y="510730"/>
                </a:lnTo>
                <a:lnTo>
                  <a:pt x="49110" y="553681"/>
                </a:lnTo>
                <a:lnTo>
                  <a:pt x="75946" y="593750"/>
                </a:lnTo>
                <a:lnTo>
                  <a:pt x="108204" y="630440"/>
                </a:lnTo>
                <a:lnTo>
                  <a:pt x="144881" y="662686"/>
                </a:lnTo>
                <a:lnTo>
                  <a:pt x="184950" y="689521"/>
                </a:lnTo>
                <a:lnTo>
                  <a:pt x="227914" y="710717"/>
                </a:lnTo>
                <a:lnTo>
                  <a:pt x="273278" y="726097"/>
                </a:lnTo>
                <a:lnTo>
                  <a:pt x="320573" y="735469"/>
                </a:lnTo>
                <a:lnTo>
                  <a:pt x="369316" y="738632"/>
                </a:lnTo>
                <a:lnTo>
                  <a:pt x="418058" y="735469"/>
                </a:lnTo>
                <a:lnTo>
                  <a:pt x="465353" y="726097"/>
                </a:lnTo>
                <a:lnTo>
                  <a:pt x="510730" y="710717"/>
                </a:lnTo>
                <a:lnTo>
                  <a:pt x="553681" y="689521"/>
                </a:lnTo>
                <a:lnTo>
                  <a:pt x="593750" y="662686"/>
                </a:lnTo>
                <a:lnTo>
                  <a:pt x="630440" y="630440"/>
                </a:lnTo>
                <a:lnTo>
                  <a:pt x="662698" y="593750"/>
                </a:lnTo>
                <a:lnTo>
                  <a:pt x="689521" y="553681"/>
                </a:lnTo>
                <a:lnTo>
                  <a:pt x="710717" y="510730"/>
                </a:lnTo>
                <a:lnTo>
                  <a:pt x="726097" y="465353"/>
                </a:lnTo>
                <a:lnTo>
                  <a:pt x="735469" y="418058"/>
                </a:lnTo>
                <a:lnTo>
                  <a:pt x="738632" y="3693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3" name="object 20">
            <a:extLst>
              <a:ext uri="{FF2B5EF4-FFF2-40B4-BE49-F238E27FC236}">
                <a16:creationId xmlns:a16="http://schemas.microsoft.com/office/drawing/2014/main" id="{79BA14E5-9A71-2BEF-27DE-A41CE7C2B45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94389" y="9541809"/>
            <a:ext cx="12801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50" b="0" i="0" kern="1200">
                <a:solidFill>
                  <a:schemeClr val="bg1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67">
              <a:lnSpc>
                <a:spcPts val="640"/>
              </a:lnSpc>
              <a:spcBef>
                <a:spcPts val="63"/>
              </a:spcBef>
              <a:tabLst>
                <a:tab pos="574491" algn="l"/>
              </a:tabLst>
            </a:pPr>
            <a:r>
              <a:rPr lang="pt-BR" spc="-40"/>
              <a:t>F</a:t>
            </a:r>
            <a:r>
              <a:rPr lang="pt-BR" spc="175"/>
              <a:t> </a:t>
            </a:r>
            <a:r>
              <a:rPr lang="pt-BR" spc="65"/>
              <a:t>s</a:t>
            </a:r>
            <a:r>
              <a:rPr lang="pt-BR" spc="180"/>
              <a:t> </a:t>
            </a:r>
            <a:r>
              <a:rPr lang="pt-BR" spc="-20"/>
              <a:t>e</a:t>
            </a:r>
            <a:r>
              <a:rPr lang="pt-BR" spc="175"/>
              <a:t> </a:t>
            </a:r>
            <a:r>
              <a:rPr lang="pt-BR" spc="60"/>
              <a:t>c</a:t>
            </a:r>
            <a:r>
              <a:rPr lang="pt-BR" spc="180"/>
              <a:t> </a:t>
            </a:r>
            <a:r>
              <a:rPr lang="pt-BR" spc="5">
                <a:latin typeface="Trebuchet MS"/>
                <a:cs typeface="Trebuchet MS"/>
              </a:rPr>
              <a:t>-</a:t>
            </a:r>
            <a:r>
              <a:rPr lang="pt-BR" spc="190">
                <a:latin typeface="Trebuchet MS"/>
                <a:cs typeface="Trebuchet MS"/>
              </a:rPr>
              <a:t> </a:t>
            </a:r>
            <a:r>
              <a:rPr lang="pt-BR" spc="65"/>
              <a:t>s</a:t>
            </a:r>
            <a:r>
              <a:rPr lang="pt-BR" spc="175"/>
              <a:t> </a:t>
            </a:r>
            <a:r>
              <a:rPr lang="pt-BR" spc="65"/>
              <a:t>s	</a:t>
            </a:r>
            <a:r>
              <a:rPr lang="pt-BR" spc="15">
                <a:latin typeface="Trebuchet MS"/>
                <a:cs typeface="Trebuchet MS"/>
              </a:rPr>
              <a:t>2</a:t>
            </a:r>
            <a:r>
              <a:rPr lang="pt-BR" spc="160">
                <a:latin typeface="Trebuchet MS"/>
                <a:cs typeface="Trebuchet MS"/>
              </a:rPr>
              <a:t> </a:t>
            </a:r>
            <a:r>
              <a:rPr lang="pt-BR" spc="20">
                <a:latin typeface="Trebuchet MS"/>
                <a:cs typeface="Trebuchet MS"/>
              </a:rPr>
              <a:t>0</a:t>
            </a:r>
            <a:r>
              <a:rPr lang="pt-BR" spc="155">
                <a:latin typeface="Trebuchet MS"/>
                <a:cs typeface="Trebuchet MS"/>
              </a:rPr>
              <a:t> </a:t>
            </a:r>
            <a:r>
              <a:rPr lang="pt-BR" spc="15">
                <a:latin typeface="Trebuchet MS"/>
                <a:cs typeface="Trebuchet MS"/>
              </a:rPr>
              <a:t>2</a:t>
            </a:r>
            <a:r>
              <a:rPr lang="pt-BR" spc="160">
                <a:latin typeface="Trebuchet MS"/>
                <a:cs typeface="Trebuchet MS"/>
              </a:rPr>
              <a:t> </a:t>
            </a:r>
            <a:r>
              <a:rPr lang="pt-BR" spc="20">
                <a:latin typeface="Trebuchet MS"/>
                <a:cs typeface="Trebuchet MS"/>
              </a:rPr>
              <a:t>0</a:t>
            </a:r>
            <a:endParaRPr sz="600" spc="13">
              <a:latin typeface="Trebuchet MS"/>
              <a:cs typeface="Trebuchet MS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81C3EA18-7C6D-6F62-358C-560D2E318814}"/>
              </a:ext>
            </a:extLst>
          </p:cNvPr>
          <p:cNvSpPr txBox="1">
            <a:spLocks/>
          </p:cNvSpPr>
          <p:nvPr/>
        </p:nvSpPr>
        <p:spPr>
          <a:xfrm>
            <a:off x="1234468" y="778589"/>
            <a:ext cx="9992332" cy="623675"/>
          </a:xfrm>
          <a:prstGeom prst="rect">
            <a:avLst/>
          </a:prstGeom>
        </p:spPr>
        <p:txBody>
          <a:bodyPr vert="horz" wrap="square" lIns="0" tIns="8043" rIns="0" bIns="0" rtlCol="0" anchor="t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8255" algn="ctr">
              <a:spcBef>
                <a:spcPts val="63"/>
              </a:spcBef>
            </a:pPr>
            <a:r>
              <a:rPr lang="en-US" sz="4000" kern="0" spc="17">
                <a:solidFill>
                  <a:srgbClr val="FFFFFF"/>
                </a:solidFill>
                <a:latin typeface="Trebuchet MS"/>
                <a:cs typeface="Trebuchet MS"/>
              </a:rPr>
              <a:t>Step 1: Reduce </a:t>
            </a:r>
            <a:r>
              <a:rPr lang="en-US" sz="4000" kern="0" spc="17" err="1">
                <a:solidFill>
                  <a:srgbClr val="FFFFFF"/>
                </a:solidFill>
                <a:latin typeface="Trebuchet MS"/>
                <a:cs typeface="Trebuchet MS"/>
              </a:rPr>
              <a:t>Decompilation</a:t>
            </a:r>
            <a:r>
              <a:rPr lang="en-US" sz="4000" kern="0" spc="17">
                <a:solidFill>
                  <a:srgbClr val="FFFFFF"/>
                </a:solidFill>
                <a:latin typeface="Trebuchet MS"/>
                <a:cs typeface="Trebuchet MS"/>
              </a:rPr>
              <a:t> Time</a:t>
            </a:r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9648BBE-4941-0B73-71DA-43AF5C13B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568" y="1583636"/>
            <a:ext cx="7882132" cy="474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328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E5E01FFD-86B2-773E-450D-5123DA17EC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81C50"/>
          </a:solidFill>
        </p:spPr>
        <p:txBody>
          <a:bodyPr wrap="square" lIns="0" tIns="0" rIns="0" bIns="0" rtlCol="0"/>
          <a:lstStyle/>
          <a:p>
            <a:endParaRPr lang="en-US" sz="1200"/>
          </a:p>
        </p:txBody>
      </p:sp>
      <p:sp>
        <p:nvSpPr>
          <p:cNvPr id="2" name="object 2"/>
          <p:cNvSpPr/>
          <p:nvPr/>
        </p:nvSpPr>
        <p:spPr>
          <a:xfrm>
            <a:off x="439386" y="532908"/>
            <a:ext cx="492760" cy="492760"/>
          </a:xfrm>
          <a:custGeom>
            <a:avLst/>
            <a:gdLst/>
            <a:ahLst/>
            <a:cxnLst/>
            <a:rect l="l" t="t" r="r" b="b"/>
            <a:pathLst>
              <a:path w="739140" h="739140">
                <a:moveTo>
                  <a:pt x="589432" y="364909"/>
                </a:moveTo>
                <a:lnTo>
                  <a:pt x="587057" y="360616"/>
                </a:lnTo>
                <a:lnTo>
                  <a:pt x="582777" y="357771"/>
                </a:lnTo>
                <a:lnTo>
                  <a:pt x="484835" y="291604"/>
                </a:lnTo>
                <a:lnTo>
                  <a:pt x="478180" y="287324"/>
                </a:lnTo>
                <a:lnTo>
                  <a:pt x="469620" y="288759"/>
                </a:lnTo>
                <a:lnTo>
                  <a:pt x="464870" y="295414"/>
                </a:lnTo>
                <a:lnTo>
                  <a:pt x="460590" y="302082"/>
                </a:lnTo>
                <a:lnTo>
                  <a:pt x="462013" y="310642"/>
                </a:lnTo>
                <a:lnTo>
                  <a:pt x="468668" y="315404"/>
                </a:lnTo>
                <a:lnTo>
                  <a:pt x="528104" y="355384"/>
                </a:lnTo>
                <a:lnTo>
                  <a:pt x="149644" y="355384"/>
                </a:lnTo>
                <a:lnTo>
                  <a:pt x="149644" y="383946"/>
                </a:lnTo>
                <a:lnTo>
                  <a:pt x="528104" y="383946"/>
                </a:lnTo>
                <a:lnTo>
                  <a:pt x="468668" y="423926"/>
                </a:lnTo>
                <a:lnTo>
                  <a:pt x="462013" y="428205"/>
                </a:lnTo>
                <a:lnTo>
                  <a:pt x="460590" y="437248"/>
                </a:lnTo>
                <a:lnTo>
                  <a:pt x="464870" y="443915"/>
                </a:lnTo>
                <a:lnTo>
                  <a:pt x="467715" y="448195"/>
                </a:lnTo>
                <a:lnTo>
                  <a:pt x="471995" y="450100"/>
                </a:lnTo>
                <a:lnTo>
                  <a:pt x="479602" y="450100"/>
                </a:lnTo>
                <a:lnTo>
                  <a:pt x="583260" y="381558"/>
                </a:lnTo>
                <a:lnTo>
                  <a:pt x="589432" y="374421"/>
                </a:lnTo>
                <a:lnTo>
                  <a:pt x="589432" y="364909"/>
                </a:lnTo>
                <a:close/>
              </a:path>
              <a:path w="739140" h="739140">
                <a:moveTo>
                  <a:pt x="738632" y="369316"/>
                </a:moveTo>
                <a:lnTo>
                  <a:pt x="735469" y="320586"/>
                </a:lnTo>
                <a:lnTo>
                  <a:pt x="726097" y="273304"/>
                </a:lnTo>
                <a:lnTo>
                  <a:pt x="716495" y="245008"/>
                </a:lnTo>
                <a:lnTo>
                  <a:pt x="716495" y="369316"/>
                </a:lnTo>
                <a:lnTo>
                  <a:pt x="713511" y="415137"/>
                </a:lnTo>
                <a:lnTo>
                  <a:pt x="704697" y="459587"/>
                </a:lnTo>
                <a:lnTo>
                  <a:pt x="690219" y="502234"/>
                </a:lnTo>
                <a:lnTo>
                  <a:pt x="670293" y="542620"/>
                </a:lnTo>
                <a:lnTo>
                  <a:pt x="645083" y="580288"/>
                </a:lnTo>
                <a:lnTo>
                  <a:pt x="614794" y="614794"/>
                </a:lnTo>
                <a:lnTo>
                  <a:pt x="580288" y="645083"/>
                </a:lnTo>
                <a:lnTo>
                  <a:pt x="542620" y="670280"/>
                </a:lnTo>
                <a:lnTo>
                  <a:pt x="502246" y="690219"/>
                </a:lnTo>
                <a:lnTo>
                  <a:pt x="459600" y="704684"/>
                </a:lnTo>
                <a:lnTo>
                  <a:pt x="415137" y="713511"/>
                </a:lnTo>
                <a:lnTo>
                  <a:pt x="369316" y="716495"/>
                </a:lnTo>
                <a:lnTo>
                  <a:pt x="323494" y="713511"/>
                </a:lnTo>
                <a:lnTo>
                  <a:pt x="279044" y="704684"/>
                </a:lnTo>
                <a:lnTo>
                  <a:pt x="236397" y="690219"/>
                </a:lnTo>
                <a:lnTo>
                  <a:pt x="196011" y="670280"/>
                </a:lnTo>
                <a:lnTo>
                  <a:pt x="158343" y="645083"/>
                </a:lnTo>
                <a:lnTo>
                  <a:pt x="123850" y="614794"/>
                </a:lnTo>
                <a:lnTo>
                  <a:pt x="93560" y="580288"/>
                </a:lnTo>
                <a:lnTo>
                  <a:pt x="68351" y="542620"/>
                </a:lnTo>
                <a:lnTo>
                  <a:pt x="48412" y="502234"/>
                </a:lnTo>
                <a:lnTo>
                  <a:pt x="33947" y="459587"/>
                </a:lnTo>
                <a:lnTo>
                  <a:pt x="25120" y="415137"/>
                </a:lnTo>
                <a:lnTo>
                  <a:pt x="22148" y="369316"/>
                </a:lnTo>
                <a:lnTo>
                  <a:pt x="25120" y="323494"/>
                </a:lnTo>
                <a:lnTo>
                  <a:pt x="33947" y="279044"/>
                </a:lnTo>
                <a:lnTo>
                  <a:pt x="48412" y="236397"/>
                </a:lnTo>
                <a:lnTo>
                  <a:pt x="68351" y="196011"/>
                </a:lnTo>
                <a:lnTo>
                  <a:pt x="93560" y="158343"/>
                </a:lnTo>
                <a:lnTo>
                  <a:pt x="123850" y="123837"/>
                </a:lnTo>
                <a:lnTo>
                  <a:pt x="158343" y="93548"/>
                </a:lnTo>
                <a:lnTo>
                  <a:pt x="196011" y="68351"/>
                </a:lnTo>
                <a:lnTo>
                  <a:pt x="236397" y="48412"/>
                </a:lnTo>
                <a:lnTo>
                  <a:pt x="279044" y="33947"/>
                </a:lnTo>
                <a:lnTo>
                  <a:pt x="323494" y="25120"/>
                </a:lnTo>
                <a:lnTo>
                  <a:pt x="369316" y="22136"/>
                </a:lnTo>
                <a:lnTo>
                  <a:pt x="415137" y="25120"/>
                </a:lnTo>
                <a:lnTo>
                  <a:pt x="459600" y="33947"/>
                </a:lnTo>
                <a:lnTo>
                  <a:pt x="502246" y="48412"/>
                </a:lnTo>
                <a:lnTo>
                  <a:pt x="542620" y="68351"/>
                </a:lnTo>
                <a:lnTo>
                  <a:pt x="580288" y="93548"/>
                </a:lnTo>
                <a:lnTo>
                  <a:pt x="614794" y="123837"/>
                </a:lnTo>
                <a:lnTo>
                  <a:pt x="645083" y="158343"/>
                </a:lnTo>
                <a:lnTo>
                  <a:pt x="670293" y="196011"/>
                </a:lnTo>
                <a:lnTo>
                  <a:pt x="690219" y="236397"/>
                </a:lnTo>
                <a:lnTo>
                  <a:pt x="704697" y="279044"/>
                </a:lnTo>
                <a:lnTo>
                  <a:pt x="713511" y="323494"/>
                </a:lnTo>
                <a:lnTo>
                  <a:pt x="716495" y="369316"/>
                </a:lnTo>
                <a:lnTo>
                  <a:pt x="716495" y="245008"/>
                </a:lnTo>
                <a:lnTo>
                  <a:pt x="689521" y="185013"/>
                </a:lnTo>
                <a:lnTo>
                  <a:pt x="662698" y="144932"/>
                </a:lnTo>
                <a:lnTo>
                  <a:pt x="630440" y="108191"/>
                </a:lnTo>
                <a:lnTo>
                  <a:pt x="593750" y="75933"/>
                </a:lnTo>
                <a:lnTo>
                  <a:pt x="553681" y="49110"/>
                </a:lnTo>
                <a:lnTo>
                  <a:pt x="510730" y="27914"/>
                </a:lnTo>
                <a:lnTo>
                  <a:pt x="465353" y="12534"/>
                </a:lnTo>
                <a:lnTo>
                  <a:pt x="418058" y="3162"/>
                </a:lnTo>
                <a:lnTo>
                  <a:pt x="369316" y="0"/>
                </a:lnTo>
                <a:lnTo>
                  <a:pt x="320573" y="3162"/>
                </a:lnTo>
                <a:lnTo>
                  <a:pt x="273278" y="12534"/>
                </a:lnTo>
                <a:lnTo>
                  <a:pt x="227914" y="27914"/>
                </a:lnTo>
                <a:lnTo>
                  <a:pt x="184950" y="49110"/>
                </a:lnTo>
                <a:lnTo>
                  <a:pt x="144881" y="75933"/>
                </a:lnTo>
                <a:lnTo>
                  <a:pt x="108204" y="108191"/>
                </a:lnTo>
                <a:lnTo>
                  <a:pt x="75946" y="144881"/>
                </a:lnTo>
                <a:lnTo>
                  <a:pt x="49110" y="184950"/>
                </a:lnTo>
                <a:lnTo>
                  <a:pt x="27914" y="227901"/>
                </a:lnTo>
                <a:lnTo>
                  <a:pt x="12534" y="273278"/>
                </a:lnTo>
                <a:lnTo>
                  <a:pt x="3162" y="320573"/>
                </a:lnTo>
                <a:lnTo>
                  <a:pt x="0" y="369316"/>
                </a:lnTo>
                <a:lnTo>
                  <a:pt x="3162" y="418058"/>
                </a:lnTo>
                <a:lnTo>
                  <a:pt x="12534" y="465353"/>
                </a:lnTo>
                <a:lnTo>
                  <a:pt x="27914" y="510730"/>
                </a:lnTo>
                <a:lnTo>
                  <a:pt x="49110" y="553681"/>
                </a:lnTo>
                <a:lnTo>
                  <a:pt x="75946" y="593750"/>
                </a:lnTo>
                <a:lnTo>
                  <a:pt x="108204" y="630440"/>
                </a:lnTo>
                <a:lnTo>
                  <a:pt x="144881" y="662686"/>
                </a:lnTo>
                <a:lnTo>
                  <a:pt x="184950" y="689521"/>
                </a:lnTo>
                <a:lnTo>
                  <a:pt x="227914" y="710717"/>
                </a:lnTo>
                <a:lnTo>
                  <a:pt x="273278" y="726097"/>
                </a:lnTo>
                <a:lnTo>
                  <a:pt x="320573" y="735469"/>
                </a:lnTo>
                <a:lnTo>
                  <a:pt x="369316" y="738632"/>
                </a:lnTo>
                <a:lnTo>
                  <a:pt x="418058" y="735469"/>
                </a:lnTo>
                <a:lnTo>
                  <a:pt x="465353" y="726097"/>
                </a:lnTo>
                <a:lnTo>
                  <a:pt x="510730" y="710717"/>
                </a:lnTo>
                <a:lnTo>
                  <a:pt x="553681" y="689521"/>
                </a:lnTo>
                <a:lnTo>
                  <a:pt x="593750" y="662686"/>
                </a:lnTo>
                <a:lnTo>
                  <a:pt x="630440" y="630440"/>
                </a:lnTo>
                <a:lnTo>
                  <a:pt x="662698" y="593750"/>
                </a:lnTo>
                <a:lnTo>
                  <a:pt x="689521" y="553681"/>
                </a:lnTo>
                <a:lnTo>
                  <a:pt x="710717" y="510730"/>
                </a:lnTo>
                <a:lnTo>
                  <a:pt x="726097" y="465353"/>
                </a:lnTo>
                <a:lnTo>
                  <a:pt x="735469" y="418058"/>
                </a:lnTo>
                <a:lnTo>
                  <a:pt x="738632" y="3693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3" name="object 20">
            <a:extLst>
              <a:ext uri="{FF2B5EF4-FFF2-40B4-BE49-F238E27FC236}">
                <a16:creationId xmlns:a16="http://schemas.microsoft.com/office/drawing/2014/main" id="{79BA14E5-9A71-2BEF-27DE-A41CE7C2B45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94389" y="9541809"/>
            <a:ext cx="12801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50" b="0" i="0" kern="1200">
                <a:solidFill>
                  <a:schemeClr val="bg1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67">
              <a:lnSpc>
                <a:spcPts val="640"/>
              </a:lnSpc>
              <a:spcBef>
                <a:spcPts val="63"/>
              </a:spcBef>
              <a:tabLst>
                <a:tab pos="574491" algn="l"/>
              </a:tabLst>
            </a:pPr>
            <a:r>
              <a:rPr lang="pt-BR" spc="-40"/>
              <a:t>F</a:t>
            </a:r>
            <a:r>
              <a:rPr lang="pt-BR" spc="175"/>
              <a:t> </a:t>
            </a:r>
            <a:r>
              <a:rPr lang="pt-BR" spc="65"/>
              <a:t>s</a:t>
            </a:r>
            <a:r>
              <a:rPr lang="pt-BR" spc="180"/>
              <a:t> </a:t>
            </a:r>
            <a:r>
              <a:rPr lang="pt-BR" spc="-20"/>
              <a:t>e</a:t>
            </a:r>
            <a:r>
              <a:rPr lang="pt-BR" spc="175"/>
              <a:t> </a:t>
            </a:r>
            <a:r>
              <a:rPr lang="pt-BR" spc="60"/>
              <a:t>c</a:t>
            </a:r>
            <a:r>
              <a:rPr lang="pt-BR" spc="180"/>
              <a:t> </a:t>
            </a:r>
            <a:r>
              <a:rPr lang="pt-BR" spc="5">
                <a:latin typeface="Trebuchet MS"/>
                <a:cs typeface="Trebuchet MS"/>
              </a:rPr>
              <a:t>-</a:t>
            </a:r>
            <a:r>
              <a:rPr lang="pt-BR" spc="190">
                <a:latin typeface="Trebuchet MS"/>
                <a:cs typeface="Trebuchet MS"/>
              </a:rPr>
              <a:t> </a:t>
            </a:r>
            <a:r>
              <a:rPr lang="pt-BR" spc="65"/>
              <a:t>s</a:t>
            </a:r>
            <a:r>
              <a:rPr lang="pt-BR" spc="175"/>
              <a:t> </a:t>
            </a:r>
            <a:r>
              <a:rPr lang="pt-BR" spc="65"/>
              <a:t>s	</a:t>
            </a:r>
            <a:r>
              <a:rPr lang="pt-BR" spc="15">
                <a:latin typeface="Trebuchet MS"/>
                <a:cs typeface="Trebuchet MS"/>
              </a:rPr>
              <a:t>2</a:t>
            </a:r>
            <a:r>
              <a:rPr lang="pt-BR" spc="160">
                <a:latin typeface="Trebuchet MS"/>
                <a:cs typeface="Trebuchet MS"/>
              </a:rPr>
              <a:t> </a:t>
            </a:r>
            <a:r>
              <a:rPr lang="pt-BR" spc="20">
                <a:latin typeface="Trebuchet MS"/>
                <a:cs typeface="Trebuchet MS"/>
              </a:rPr>
              <a:t>0</a:t>
            </a:r>
            <a:r>
              <a:rPr lang="pt-BR" spc="155">
                <a:latin typeface="Trebuchet MS"/>
                <a:cs typeface="Trebuchet MS"/>
              </a:rPr>
              <a:t> </a:t>
            </a:r>
            <a:r>
              <a:rPr lang="pt-BR" spc="15">
                <a:latin typeface="Trebuchet MS"/>
                <a:cs typeface="Trebuchet MS"/>
              </a:rPr>
              <a:t>2</a:t>
            </a:r>
            <a:r>
              <a:rPr lang="pt-BR" spc="160">
                <a:latin typeface="Trebuchet MS"/>
                <a:cs typeface="Trebuchet MS"/>
              </a:rPr>
              <a:t> </a:t>
            </a:r>
            <a:r>
              <a:rPr lang="pt-BR" spc="20">
                <a:latin typeface="Trebuchet MS"/>
                <a:cs typeface="Trebuchet MS"/>
              </a:rPr>
              <a:t>0</a:t>
            </a:r>
            <a:endParaRPr sz="600" spc="13">
              <a:latin typeface="Trebuchet MS"/>
              <a:cs typeface="Trebuchet MS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81C3EA18-7C6D-6F62-358C-560D2E318814}"/>
              </a:ext>
            </a:extLst>
          </p:cNvPr>
          <p:cNvSpPr txBox="1">
            <a:spLocks/>
          </p:cNvSpPr>
          <p:nvPr/>
        </p:nvSpPr>
        <p:spPr>
          <a:xfrm>
            <a:off x="1234468" y="778589"/>
            <a:ext cx="9992332" cy="623675"/>
          </a:xfrm>
          <a:prstGeom prst="rect">
            <a:avLst/>
          </a:prstGeom>
        </p:spPr>
        <p:txBody>
          <a:bodyPr vert="horz" wrap="square" lIns="0" tIns="8043" rIns="0" bIns="0" rtlCol="0" anchor="t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8255" algn="ctr">
              <a:spcBef>
                <a:spcPts val="63"/>
              </a:spcBef>
            </a:pPr>
            <a:r>
              <a:rPr lang="en-US" sz="4000" kern="0" spc="17">
                <a:solidFill>
                  <a:srgbClr val="FFFFFF"/>
                </a:solidFill>
                <a:latin typeface="Trebuchet MS"/>
                <a:cs typeface="Trebuchet MS"/>
              </a:rPr>
              <a:t>Step 2: Locate Main Function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34BFA3-D1B2-A4FF-872A-B6D3EBAE0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859" y="1773511"/>
            <a:ext cx="5611008" cy="12860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FB2DFF8-A99C-9585-D6DB-1D382E10A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374" y="1562017"/>
            <a:ext cx="2761810" cy="49712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DFA00FC-9ED5-9E4C-71A6-C30044158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8859" y="3343727"/>
            <a:ext cx="5611008" cy="228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043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E5E01FFD-86B2-773E-450D-5123DA17EC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81C50"/>
          </a:solidFill>
        </p:spPr>
        <p:txBody>
          <a:bodyPr wrap="square" lIns="0" tIns="0" rIns="0" bIns="0" rtlCol="0"/>
          <a:lstStyle/>
          <a:p>
            <a:endParaRPr lang="en-US" sz="1200"/>
          </a:p>
        </p:txBody>
      </p:sp>
      <p:sp>
        <p:nvSpPr>
          <p:cNvPr id="2" name="object 2"/>
          <p:cNvSpPr/>
          <p:nvPr/>
        </p:nvSpPr>
        <p:spPr>
          <a:xfrm>
            <a:off x="439386" y="532908"/>
            <a:ext cx="492760" cy="492760"/>
          </a:xfrm>
          <a:custGeom>
            <a:avLst/>
            <a:gdLst/>
            <a:ahLst/>
            <a:cxnLst/>
            <a:rect l="l" t="t" r="r" b="b"/>
            <a:pathLst>
              <a:path w="739140" h="739140">
                <a:moveTo>
                  <a:pt x="589432" y="364909"/>
                </a:moveTo>
                <a:lnTo>
                  <a:pt x="587057" y="360616"/>
                </a:lnTo>
                <a:lnTo>
                  <a:pt x="582777" y="357771"/>
                </a:lnTo>
                <a:lnTo>
                  <a:pt x="484835" y="291604"/>
                </a:lnTo>
                <a:lnTo>
                  <a:pt x="478180" y="287324"/>
                </a:lnTo>
                <a:lnTo>
                  <a:pt x="469620" y="288759"/>
                </a:lnTo>
                <a:lnTo>
                  <a:pt x="464870" y="295414"/>
                </a:lnTo>
                <a:lnTo>
                  <a:pt x="460590" y="302082"/>
                </a:lnTo>
                <a:lnTo>
                  <a:pt x="462013" y="310642"/>
                </a:lnTo>
                <a:lnTo>
                  <a:pt x="468668" y="315404"/>
                </a:lnTo>
                <a:lnTo>
                  <a:pt x="528104" y="355384"/>
                </a:lnTo>
                <a:lnTo>
                  <a:pt x="149644" y="355384"/>
                </a:lnTo>
                <a:lnTo>
                  <a:pt x="149644" y="383946"/>
                </a:lnTo>
                <a:lnTo>
                  <a:pt x="528104" y="383946"/>
                </a:lnTo>
                <a:lnTo>
                  <a:pt x="468668" y="423926"/>
                </a:lnTo>
                <a:lnTo>
                  <a:pt x="462013" y="428205"/>
                </a:lnTo>
                <a:lnTo>
                  <a:pt x="460590" y="437248"/>
                </a:lnTo>
                <a:lnTo>
                  <a:pt x="464870" y="443915"/>
                </a:lnTo>
                <a:lnTo>
                  <a:pt x="467715" y="448195"/>
                </a:lnTo>
                <a:lnTo>
                  <a:pt x="471995" y="450100"/>
                </a:lnTo>
                <a:lnTo>
                  <a:pt x="479602" y="450100"/>
                </a:lnTo>
                <a:lnTo>
                  <a:pt x="583260" y="381558"/>
                </a:lnTo>
                <a:lnTo>
                  <a:pt x="589432" y="374421"/>
                </a:lnTo>
                <a:lnTo>
                  <a:pt x="589432" y="364909"/>
                </a:lnTo>
                <a:close/>
              </a:path>
              <a:path w="739140" h="739140">
                <a:moveTo>
                  <a:pt x="738632" y="369316"/>
                </a:moveTo>
                <a:lnTo>
                  <a:pt x="735469" y="320586"/>
                </a:lnTo>
                <a:lnTo>
                  <a:pt x="726097" y="273304"/>
                </a:lnTo>
                <a:lnTo>
                  <a:pt x="716495" y="245008"/>
                </a:lnTo>
                <a:lnTo>
                  <a:pt x="716495" y="369316"/>
                </a:lnTo>
                <a:lnTo>
                  <a:pt x="713511" y="415137"/>
                </a:lnTo>
                <a:lnTo>
                  <a:pt x="704697" y="459587"/>
                </a:lnTo>
                <a:lnTo>
                  <a:pt x="690219" y="502234"/>
                </a:lnTo>
                <a:lnTo>
                  <a:pt x="670293" y="542620"/>
                </a:lnTo>
                <a:lnTo>
                  <a:pt x="645083" y="580288"/>
                </a:lnTo>
                <a:lnTo>
                  <a:pt x="614794" y="614794"/>
                </a:lnTo>
                <a:lnTo>
                  <a:pt x="580288" y="645083"/>
                </a:lnTo>
                <a:lnTo>
                  <a:pt x="542620" y="670280"/>
                </a:lnTo>
                <a:lnTo>
                  <a:pt x="502246" y="690219"/>
                </a:lnTo>
                <a:lnTo>
                  <a:pt x="459600" y="704684"/>
                </a:lnTo>
                <a:lnTo>
                  <a:pt x="415137" y="713511"/>
                </a:lnTo>
                <a:lnTo>
                  <a:pt x="369316" y="716495"/>
                </a:lnTo>
                <a:lnTo>
                  <a:pt x="323494" y="713511"/>
                </a:lnTo>
                <a:lnTo>
                  <a:pt x="279044" y="704684"/>
                </a:lnTo>
                <a:lnTo>
                  <a:pt x="236397" y="690219"/>
                </a:lnTo>
                <a:lnTo>
                  <a:pt x="196011" y="670280"/>
                </a:lnTo>
                <a:lnTo>
                  <a:pt x="158343" y="645083"/>
                </a:lnTo>
                <a:lnTo>
                  <a:pt x="123850" y="614794"/>
                </a:lnTo>
                <a:lnTo>
                  <a:pt x="93560" y="580288"/>
                </a:lnTo>
                <a:lnTo>
                  <a:pt x="68351" y="542620"/>
                </a:lnTo>
                <a:lnTo>
                  <a:pt x="48412" y="502234"/>
                </a:lnTo>
                <a:lnTo>
                  <a:pt x="33947" y="459587"/>
                </a:lnTo>
                <a:lnTo>
                  <a:pt x="25120" y="415137"/>
                </a:lnTo>
                <a:lnTo>
                  <a:pt x="22148" y="369316"/>
                </a:lnTo>
                <a:lnTo>
                  <a:pt x="25120" y="323494"/>
                </a:lnTo>
                <a:lnTo>
                  <a:pt x="33947" y="279044"/>
                </a:lnTo>
                <a:lnTo>
                  <a:pt x="48412" y="236397"/>
                </a:lnTo>
                <a:lnTo>
                  <a:pt x="68351" y="196011"/>
                </a:lnTo>
                <a:lnTo>
                  <a:pt x="93560" y="158343"/>
                </a:lnTo>
                <a:lnTo>
                  <a:pt x="123850" y="123837"/>
                </a:lnTo>
                <a:lnTo>
                  <a:pt x="158343" y="93548"/>
                </a:lnTo>
                <a:lnTo>
                  <a:pt x="196011" y="68351"/>
                </a:lnTo>
                <a:lnTo>
                  <a:pt x="236397" y="48412"/>
                </a:lnTo>
                <a:lnTo>
                  <a:pt x="279044" y="33947"/>
                </a:lnTo>
                <a:lnTo>
                  <a:pt x="323494" y="25120"/>
                </a:lnTo>
                <a:lnTo>
                  <a:pt x="369316" y="22136"/>
                </a:lnTo>
                <a:lnTo>
                  <a:pt x="415137" y="25120"/>
                </a:lnTo>
                <a:lnTo>
                  <a:pt x="459600" y="33947"/>
                </a:lnTo>
                <a:lnTo>
                  <a:pt x="502246" y="48412"/>
                </a:lnTo>
                <a:lnTo>
                  <a:pt x="542620" y="68351"/>
                </a:lnTo>
                <a:lnTo>
                  <a:pt x="580288" y="93548"/>
                </a:lnTo>
                <a:lnTo>
                  <a:pt x="614794" y="123837"/>
                </a:lnTo>
                <a:lnTo>
                  <a:pt x="645083" y="158343"/>
                </a:lnTo>
                <a:lnTo>
                  <a:pt x="670293" y="196011"/>
                </a:lnTo>
                <a:lnTo>
                  <a:pt x="690219" y="236397"/>
                </a:lnTo>
                <a:lnTo>
                  <a:pt x="704697" y="279044"/>
                </a:lnTo>
                <a:lnTo>
                  <a:pt x="713511" y="323494"/>
                </a:lnTo>
                <a:lnTo>
                  <a:pt x="716495" y="369316"/>
                </a:lnTo>
                <a:lnTo>
                  <a:pt x="716495" y="245008"/>
                </a:lnTo>
                <a:lnTo>
                  <a:pt x="689521" y="185013"/>
                </a:lnTo>
                <a:lnTo>
                  <a:pt x="662698" y="144932"/>
                </a:lnTo>
                <a:lnTo>
                  <a:pt x="630440" y="108191"/>
                </a:lnTo>
                <a:lnTo>
                  <a:pt x="593750" y="75933"/>
                </a:lnTo>
                <a:lnTo>
                  <a:pt x="553681" y="49110"/>
                </a:lnTo>
                <a:lnTo>
                  <a:pt x="510730" y="27914"/>
                </a:lnTo>
                <a:lnTo>
                  <a:pt x="465353" y="12534"/>
                </a:lnTo>
                <a:lnTo>
                  <a:pt x="418058" y="3162"/>
                </a:lnTo>
                <a:lnTo>
                  <a:pt x="369316" y="0"/>
                </a:lnTo>
                <a:lnTo>
                  <a:pt x="320573" y="3162"/>
                </a:lnTo>
                <a:lnTo>
                  <a:pt x="273278" y="12534"/>
                </a:lnTo>
                <a:lnTo>
                  <a:pt x="227914" y="27914"/>
                </a:lnTo>
                <a:lnTo>
                  <a:pt x="184950" y="49110"/>
                </a:lnTo>
                <a:lnTo>
                  <a:pt x="144881" y="75933"/>
                </a:lnTo>
                <a:lnTo>
                  <a:pt x="108204" y="108191"/>
                </a:lnTo>
                <a:lnTo>
                  <a:pt x="75946" y="144881"/>
                </a:lnTo>
                <a:lnTo>
                  <a:pt x="49110" y="184950"/>
                </a:lnTo>
                <a:lnTo>
                  <a:pt x="27914" y="227901"/>
                </a:lnTo>
                <a:lnTo>
                  <a:pt x="12534" y="273278"/>
                </a:lnTo>
                <a:lnTo>
                  <a:pt x="3162" y="320573"/>
                </a:lnTo>
                <a:lnTo>
                  <a:pt x="0" y="369316"/>
                </a:lnTo>
                <a:lnTo>
                  <a:pt x="3162" y="418058"/>
                </a:lnTo>
                <a:lnTo>
                  <a:pt x="12534" y="465353"/>
                </a:lnTo>
                <a:lnTo>
                  <a:pt x="27914" y="510730"/>
                </a:lnTo>
                <a:lnTo>
                  <a:pt x="49110" y="553681"/>
                </a:lnTo>
                <a:lnTo>
                  <a:pt x="75946" y="593750"/>
                </a:lnTo>
                <a:lnTo>
                  <a:pt x="108204" y="630440"/>
                </a:lnTo>
                <a:lnTo>
                  <a:pt x="144881" y="662686"/>
                </a:lnTo>
                <a:lnTo>
                  <a:pt x="184950" y="689521"/>
                </a:lnTo>
                <a:lnTo>
                  <a:pt x="227914" y="710717"/>
                </a:lnTo>
                <a:lnTo>
                  <a:pt x="273278" y="726097"/>
                </a:lnTo>
                <a:lnTo>
                  <a:pt x="320573" y="735469"/>
                </a:lnTo>
                <a:lnTo>
                  <a:pt x="369316" y="738632"/>
                </a:lnTo>
                <a:lnTo>
                  <a:pt x="418058" y="735469"/>
                </a:lnTo>
                <a:lnTo>
                  <a:pt x="465353" y="726097"/>
                </a:lnTo>
                <a:lnTo>
                  <a:pt x="510730" y="710717"/>
                </a:lnTo>
                <a:lnTo>
                  <a:pt x="553681" y="689521"/>
                </a:lnTo>
                <a:lnTo>
                  <a:pt x="593750" y="662686"/>
                </a:lnTo>
                <a:lnTo>
                  <a:pt x="630440" y="630440"/>
                </a:lnTo>
                <a:lnTo>
                  <a:pt x="662698" y="593750"/>
                </a:lnTo>
                <a:lnTo>
                  <a:pt x="689521" y="553681"/>
                </a:lnTo>
                <a:lnTo>
                  <a:pt x="710717" y="510730"/>
                </a:lnTo>
                <a:lnTo>
                  <a:pt x="726097" y="465353"/>
                </a:lnTo>
                <a:lnTo>
                  <a:pt x="735469" y="418058"/>
                </a:lnTo>
                <a:lnTo>
                  <a:pt x="738632" y="3693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3" name="object 20">
            <a:extLst>
              <a:ext uri="{FF2B5EF4-FFF2-40B4-BE49-F238E27FC236}">
                <a16:creationId xmlns:a16="http://schemas.microsoft.com/office/drawing/2014/main" id="{79BA14E5-9A71-2BEF-27DE-A41CE7C2B45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94389" y="9541809"/>
            <a:ext cx="12801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50" b="0" i="0" kern="1200">
                <a:solidFill>
                  <a:schemeClr val="bg1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67">
              <a:lnSpc>
                <a:spcPts val="640"/>
              </a:lnSpc>
              <a:spcBef>
                <a:spcPts val="63"/>
              </a:spcBef>
              <a:tabLst>
                <a:tab pos="574491" algn="l"/>
              </a:tabLst>
            </a:pPr>
            <a:r>
              <a:rPr lang="pt-BR" spc="-40"/>
              <a:t>F</a:t>
            </a:r>
            <a:r>
              <a:rPr lang="pt-BR" spc="175"/>
              <a:t> </a:t>
            </a:r>
            <a:r>
              <a:rPr lang="pt-BR" spc="65"/>
              <a:t>s</a:t>
            </a:r>
            <a:r>
              <a:rPr lang="pt-BR" spc="180"/>
              <a:t> </a:t>
            </a:r>
            <a:r>
              <a:rPr lang="pt-BR" spc="-20"/>
              <a:t>e</a:t>
            </a:r>
            <a:r>
              <a:rPr lang="pt-BR" spc="175"/>
              <a:t> </a:t>
            </a:r>
            <a:r>
              <a:rPr lang="pt-BR" spc="60"/>
              <a:t>c</a:t>
            </a:r>
            <a:r>
              <a:rPr lang="pt-BR" spc="180"/>
              <a:t> </a:t>
            </a:r>
            <a:r>
              <a:rPr lang="pt-BR" spc="5">
                <a:latin typeface="Trebuchet MS"/>
                <a:cs typeface="Trebuchet MS"/>
              </a:rPr>
              <a:t>-</a:t>
            </a:r>
            <a:r>
              <a:rPr lang="pt-BR" spc="190">
                <a:latin typeface="Trebuchet MS"/>
                <a:cs typeface="Trebuchet MS"/>
              </a:rPr>
              <a:t> </a:t>
            </a:r>
            <a:r>
              <a:rPr lang="pt-BR" spc="65"/>
              <a:t>s</a:t>
            </a:r>
            <a:r>
              <a:rPr lang="pt-BR" spc="175"/>
              <a:t> </a:t>
            </a:r>
            <a:r>
              <a:rPr lang="pt-BR" spc="65"/>
              <a:t>s	</a:t>
            </a:r>
            <a:r>
              <a:rPr lang="pt-BR" spc="15">
                <a:latin typeface="Trebuchet MS"/>
                <a:cs typeface="Trebuchet MS"/>
              </a:rPr>
              <a:t>2</a:t>
            </a:r>
            <a:r>
              <a:rPr lang="pt-BR" spc="160">
                <a:latin typeface="Trebuchet MS"/>
                <a:cs typeface="Trebuchet MS"/>
              </a:rPr>
              <a:t> </a:t>
            </a:r>
            <a:r>
              <a:rPr lang="pt-BR" spc="20">
                <a:latin typeface="Trebuchet MS"/>
                <a:cs typeface="Trebuchet MS"/>
              </a:rPr>
              <a:t>0</a:t>
            </a:r>
            <a:r>
              <a:rPr lang="pt-BR" spc="155">
                <a:latin typeface="Trebuchet MS"/>
                <a:cs typeface="Trebuchet MS"/>
              </a:rPr>
              <a:t> </a:t>
            </a:r>
            <a:r>
              <a:rPr lang="pt-BR" spc="15">
                <a:latin typeface="Trebuchet MS"/>
                <a:cs typeface="Trebuchet MS"/>
              </a:rPr>
              <a:t>2</a:t>
            </a:r>
            <a:r>
              <a:rPr lang="pt-BR" spc="160">
                <a:latin typeface="Trebuchet MS"/>
                <a:cs typeface="Trebuchet MS"/>
              </a:rPr>
              <a:t> </a:t>
            </a:r>
            <a:r>
              <a:rPr lang="pt-BR" spc="20">
                <a:latin typeface="Trebuchet MS"/>
                <a:cs typeface="Trebuchet MS"/>
              </a:rPr>
              <a:t>0</a:t>
            </a:r>
            <a:endParaRPr sz="600" spc="13">
              <a:latin typeface="Trebuchet MS"/>
              <a:cs typeface="Trebuchet MS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81C3EA18-7C6D-6F62-358C-560D2E318814}"/>
              </a:ext>
            </a:extLst>
          </p:cNvPr>
          <p:cNvSpPr txBox="1">
            <a:spLocks/>
          </p:cNvSpPr>
          <p:nvPr/>
        </p:nvSpPr>
        <p:spPr>
          <a:xfrm>
            <a:off x="1234468" y="778589"/>
            <a:ext cx="9992332" cy="623675"/>
          </a:xfrm>
          <a:prstGeom prst="rect">
            <a:avLst/>
          </a:prstGeom>
        </p:spPr>
        <p:txBody>
          <a:bodyPr vert="horz" wrap="square" lIns="0" tIns="8043" rIns="0" bIns="0" rtlCol="0" anchor="t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8255" algn="ctr">
              <a:spcBef>
                <a:spcPts val="63"/>
              </a:spcBef>
            </a:pPr>
            <a:r>
              <a:rPr lang="en-US" sz="4000" kern="0" spc="17">
                <a:solidFill>
                  <a:srgbClr val="FFFFFF"/>
                </a:solidFill>
                <a:latin typeface="Trebuchet MS"/>
                <a:cs typeface="Trebuchet MS"/>
              </a:rPr>
              <a:t>Step 3: Find Sub-functions (Namespaces)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9E438F-579E-58DD-845F-7BF3977CD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505" y="1621089"/>
            <a:ext cx="5010849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589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E5E01FFD-86B2-773E-450D-5123DA17EC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81C50"/>
          </a:solidFill>
        </p:spPr>
        <p:txBody>
          <a:bodyPr wrap="square" lIns="0" tIns="0" rIns="0" bIns="0" rtlCol="0"/>
          <a:lstStyle/>
          <a:p>
            <a:endParaRPr lang="en-US" sz="1200"/>
          </a:p>
        </p:txBody>
      </p:sp>
      <p:sp>
        <p:nvSpPr>
          <p:cNvPr id="2" name="object 2"/>
          <p:cNvSpPr/>
          <p:nvPr/>
        </p:nvSpPr>
        <p:spPr>
          <a:xfrm>
            <a:off x="439386" y="532908"/>
            <a:ext cx="492760" cy="492760"/>
          </a:xfrm>
          <a:custGeom>
            <a:avLst/>
            <a:gdLst/>
            <a:ahLst/>
            <a:cxnLst/>
            <a:rect l="l" t="t" r="r" b="b"/>
            <a:pathLst>
              <a:path w="739140" h="739140">
                <a:moveTo>
                  <a:pt x="589432" y="364909"/>
                </a:moveTo>
                <a:lnTo>
                  <a:pt x="587057" y="360616"/>
                </a:lnTo>
                <a:lnTo>
                  <a:pt x="582777" y="357771"/>
                </a:lnTo>
                <a:lnTo>
                  <a:pt x="484835" y="291604"/>
                </a:lnTo>
                <a:lnTo>
                  <a:pt x="478180" y="287324"/>
                </a:lnTo>
                <a:lnTo>
                  <a:pt x="469620" y="288759"/>
                </a:lnTo>
                <a:lnTo>
                  <a:pt x="464870" y="295414"/>
                </a:lnTo>
                <a:lnTo>
                  <a:pt x="460590" y="302082"/>
                </a:lnTo>
                <a:lnTo>
                  <a:pt x="462013" y="310642"/>
                </a:lnTo>
                <a:lnTo>
                  <a:pt x="468668" y="315404"/>
                </a:lnTo>
                <a:lnTo>
                  <a:pt x="528104" y="355384"/>
                </a:lnTo>
                <a:lnTo>
                  <a:pt x="149644" y="355384"/>
                </a:lnTo>
                <a:lnTo>
                  <a:pt x="149644" y="383946"/>
                </a:lnTo>
                <a:lnTo>
                  <a:pt x="528104" y="383946"/>
                </a:lnTo>
                <a:lnTo>
                  <a:pt x="468668" y="423926"/>
                </a:lnTo>
                <a:lnTo>
                  <a:pt x="462013" y="428205"/>
                </a:lnTo>
                <a:lnTo>
                  <a:pt x="460590" y="437248"/>
                </a:lnTo>
                <a:lnTo>
                  <a:pt x="464870" y="443915"/>
                </a:lnTo>
                <a:lnTo>
                  <a:pt x="467715" y="448195"/>
                </a:lnTo>
                <a:lnTo>
                  <a:pt x="471995" y="450100"/>
                </a:lnTo>
                <a:lnTo>
                  <a:pt x="479602" y="450100"/>
                </a:lnTo>
                <a:lnTo>
                  <a:pt x="583260" y="381558"/>
                </a:lnTo>
                <a:lnTo>
                  <a:pt x="589432" y="374421"/>
                </a:lnTo>
                <a:lnTo>
                  <a:pt x="589432" y="364909"/>
                </a:lnTo>
                <a:close/>
              </a:path>
              <a:path w="739140" h="739140">
                <a:moveTo>
                  <a:pt x="738632" y="369316"/>
                </a:moveTo>
                <a:lnTo>
                  <a:pt x="735469" y="320586"/>
                </a:lnTo>
                <a:lnTo>
                  <a:pt x="726097" y="273304"/>
                </a:lnTo>
                <a:lnTo>
                  <a:pt x="716495" y="245008"/>
                </a:lnTo>
                <a:lnTo>
                  <a:pt x="716495" y="369316"/>
                </a:lnTo>
                <a:lnTo>
                  <a:pt x="713511" y="415137"/>
                </a:lnTo>
                <a:lnTo>
                  <a:pt x="704697" y="459587"/>
                </a:lnTo>
                <a:lnTo>
                  <a:pt x="690219" y="502234"/>
                </a:lnTo>
                <a:lnTo>
                  <a:pt x="670293" y="542620"/>
                </a:lnTo>
                <a:lnTo>
                  <a:pt x="645083" y="580288"/>
                </a:lnTo>
                <a:lnTo>
                  <a:pt x="614794" y="614794"/>
                </a:lnTo>
                <a:lnTo>
                  <a:pt x="580288" y="645083"/>
                </a:lnTo>
                <a:lnTo>
                  <a:pt x="542620" y="670280"/>
                </a:lnTo>
                <a:lnTo>
                  <a:pt x="502246" y="690219"/>
                </a:lnTo>
                <a:lnTo>
                  <a:pt x="459600" y="704684"/>
                </a:lnTo>
                <a:lnTo>
                  <a:pt x="415137" y="713511"/>
                </a:lnTo>
                <a:lnTo>
                  <a:pt x="369316" y="716495"/>
                </a:lnTo>
                <a:lnTo>
                  <a:pt x="323494" y="713511"/>
                </a:lnTo>
                <a:lnTo>
                  <a:pt x="279044" y="704684"/>
                </a:lnTo>
                <a:lnTo>
                  <a:pt x="236397" y="690219"/>
                </a:lnTo>
                <a:lnTo>
                  <a:pt x="196011" y="670280"/>
                </a:lnTo>
                <a:lnTo>
                  <a:pt x="158343" y="645083"/>
                </a:lnTo>
                <a:lnTo>
                  <a:pt x="123850" y="614794"/>
                </a:lnTo>
                <a:lnTo>
                  <a:pt x="93560" y="580288"/>
                </a:lnTo>
                <a:lnTo>
                  <a:pt x="68351" y="542620"/>
                </a:lnTo>
                <a:lnTo>
                  <a:pt x="48412" y="502234"/>
                </a:lnTo>
                <a:lnTo>
                  <a:pt x="33947" y="459587"/>
                </a:lnTo>
                <a:lnTo>
                  <a:pt x="25120" y="415137"/>
                </a:lnTo>
                <a:lnTo>
                  <a:pt x="22148" y="369316"/>
                </a:lnTo>
                <a:lnTo>
                  <a:pt x="25120" y="323494"/>
                </a:lnTo>
                <a:lnTo>
                  <a:pt x="33947" y="279044"/>
                </a:lnTo>
                <a:lnTo>
                  <a:pt x="48412" y="236397"/>
                </a:lnTo>
                <a:lnTo>
                  <a:pt x="68351" y="196011"/>
                </a:lnTo>
                <a:lnTo>
                  <a:pt x="93560" y="158343"/>
                </a:lnTo>
                <a:lnTo>
                  <a:pt x="123850" y="123837"/>
                </a:lnTo>
                <a:lnTo>
                  <a:pt x="158343" y="93548"/>
                </a:lnTo>
                <a:lnTo>
                  <a:pt x="196011" y="68351"/>
                </a:lnTo>
                <a:lnTo>
                  <a:pt x="236397" y="48412"/>
                </a:lnTo>
                <a:lnTo>
                  <a:pt x="279044" y="33947"/>
                </a:lnTo>
                <a:lnTo>
                  <a:pt x="323494" y="25120"/>
                </a:lnTo>
                <a:lnTo>
                  <a:pt x="369316" y="22136"/>
                </a:lnTo>
                <a:lnTo>
                  <a:pt x="415137" y="25120"/>
                </a:lnTo>
                <a:lnTo>
                  <a:pt x="459600" y="33947"/>
                </a:lnTo>
                <a:lnTo>
                  <a:pt x="502246" y="48412"/>
                </a:lnTo>
                <a:lnTo>
                  <a:pt x="542620" y="68351"/>
                </a:lnTo>
                <a:lnTo>
                  <a:pt x="580288" y="93548"/>
                </a:lnTo>
                <a:lnTo>
                  <a:pt x="614794" y="123837"/>
                </a:lnTo>
                <a:lnTo>
                  <a:pt x="645083" y="158343"/>
                </a:lnTo>
                <a:lnTo>
                  <a:pt x="670293" y="196011"/>
                </a:lnTo>
                <a:lnTo>
                  <a:pt x="690219" y="236397"/>
                </a:lnTo>
                <a:lnTo>
                  <a:pt x="704697" y="279044"/>
                </a:lnTo>
                <a:lnTo>
                  <a:pt x="713511" y="323494"/>
                </a:lnTo>
                <a:lnTo>
                  <a:pt x="716495" y="369316"/>
                </a:lnTo>
                <a:lnTo>
                  <a:pt x="716495" y="245008"/>
                </a:lnTo>
                <a:lnTo>
                  <a:pt x="689521" y="185013"/>
                </a:lnTo>
                <a:lnTo>
                  <a:pt x="662698" y="144932"/>
                </a:lnTo>
                <a:lnTo>
                  <a:pt x="630440" y="108191"/>
                </a:lnTo>
                <a:lnTo>
                  <a:pt x="593750" y="75933"/>
                </a:lnTo>
                <a:lnTo>
                  <a:pt x="553681" y="49110"/>
                </a:lnTo>
                <a:lnTo>
                  <a:pt x="510730" y="27914"/>
                </a:lnTo>
                <a:lnTo>
                  <a:pt x="465353" y="12534"/>
                </a:lnTo>
                <a:lnTo>
                  <a:pt x="418058" y="3162"/>
                </a:lnTo>
                <a:lnTo>
                  <a:pt x="369316" y="0"/>
                </a:lnTo>
                <a:lnTo>
                  <a:pt x="320573" y="3162"/>
                </a:lnTo>
                <a:lnTo>
                  <a:pt x="273278" y="12534"/>
                </a:lnTo>
                <a:lnTo>
                  <a:pt x="227914" y="27914"/>
                </a:lnTo>
                <a:lnTo>
                  <a:pt x="184950" y="49110"/>
                </a:lnTo>
                <a:lnTo>
                  <a:pt x="144881" y="75933"/>
                </a:lnTo>
                <a:lnTo>
                  <a:pt x="108204" y="108191"/>
                </a:lnTo>
                <a:lnTo>
                  <a:pt x="75946" y="144881"/>
                </a:lnTo>
                <a:lnTo>
                  <a:pt x="49110" y="184950"/>
                </a:lnTo>
                <a:lnTo>
                  <a:pt x="27914" y="227901"/>
                </a:lnTo>
                <a:lnTo>
                  <a:pt x="12534" y="273278"/>
                </a:lnTo>
                <a:lnTo>
                  <a:pt x="3162" y="320573"/>
                </a:lnTo>
                <a:lnTo>
                  <a:pt x="0" y="369316"/>
                </a:lnTo>
                <a:lnTo>
                  <a:pt x="3162" y="418058"/>
                </a:lnTo>
                <a:lnTo>
                  <a:pt x="12534" y="465353"/>
                </a:lnTo>
                <a:lnTo>
                  <a:pt x="27914" y="510730"/>
                </a:lnTo>
                <a:lnTo>
                  <a:pt x="49110" y="553681"/>
                </a:lnTo>
                <a:lnTo>
                  <a:pt x="75946" y="593750"/>
                </a:lnTo>
                <a:lnTo>
                  <a:pt x="108204" y="630440"/>
                </a:lnTo>
                <a:lnTo>
                  <a:pt x="144881" y="662686"/>
                </a:lnTo>
                <a:lnTo>
                  <a:pt x="184950" y="689521"/>
                </a:lnTo>
                <a:lnTo>
                  <a:pt x="227914" y="710717"/>
                </a:lnTo>
                <a:lnTo>
                  <a:pt x="273278" y="726097"/>
                </a:lnTo>
                <a:lnTo>
                  <a:pt x="320573" y="735469"/>
                </a:lnTo>
                <a:lnTo>
                  <a:pt x="369316" y="738632"/>
                </a:lnTo>
                <a:lnTo>
                  <a:pt x="418058" y="735469"/>
                </a:lnTo>
                <a:lnTo>
                  <a:pt x="465353" y="726097"/>
                </a:lnTo>
                <a:lnTo>
                  <a:pt x="510730" y="710717"/>
                </a:lnTo>
                <a:lnTo>
                  <a:pt x="553681" y="689521"/>
                </a:lnTo>
                <a:lnTo>
                  <a:pt x="593750" y="662686"/>
                </a:lnTo>
                <a:lnTo>
                  <a:pt x="630440" y="630440"/>
                </a:lnTo>
                <a:lnTo>
                  <a:pt x="662698" y="593750"/>
                </a:lnTo>
                <a:lnTo>
                  <a:pt x="689521" y="553681"/>
                </a:lnTo>
                <a:lnTo>
                  <a:pt x="710717" y="510730"/>
                </a:lnTo>
                <a:lnTo>
                  <a:pt x="726097" y="465353"/>
                </a:lnTo>
                <a:lnTo>
                  <a:pt x="735469" y="418058"/>
                </a:lnTo>
                <a:lnTo>
                  <a:pt x="738632" y="3693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3" name="object 20">
            <a:extLst>
              <a:ext uri="{FF2B5EF4-FFF2-40B4-BE49-F238E27FC236}">
                <a16:creationId xmlns:a16="http://schemas.microsoft.com/office/drawing/2014/main" id="{79BA14E5-9A71-2BEF-27DE-A41CE7C2B45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94389" y="9541809"/>
            <a:ext cx="12801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50" b="0" i="0" kern="1200">
                <a:solidFill>
                  <a:schemeClr val="bg1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67">
              <a:lnSpc>
                <a:spcPts val="640"/>
              </a:lnSpc>
              <a:spcBef>
                <a:spcPts val="63"/>
              </a:spcBef>
              <a:tabLst>
                <a:tab pos="574491" algn="l"/>
              </a:tabLst>
            </a:pPr>
            <a:r>
              <a:rPr lang="pt-BR" spc="-40"/>
              <a:t>F</a:t>
            </a:r>
            <a:r>
              <a:rPr lang="pt-BR" spc="175"/>
              <a:t> </a:t>
            </a:r>
            <a:r>
              <a:rPr lang="pt-BR" spc="65"/>
              <a:t>s</a:t>
            </a:r>
            <a:r>
              <a:rPr lang="pt-BR" spc="180"/>
              <a:t> </a:t>
            </a:r>
            <a:r>
              <a:rPr lang="pt-BR" spc="-20"/>
              <a:t>e</a:t>
            </a:r>
            <a:r>
              <a:rPr lang="pt-BR" spc="175"/>
              <a:t> </a:t>
            </a:r>
            <a:r>
              <a:rPr lang="pt-BR" spc="60"/>
              <a:t>c</a:t>
            </a:r>
            <a:r>
              <a:rPr lang="pt-BR" spc="180"/>
              <a:t> </a:t>
            </a:r>
            <a:r>
              <a:rPr lang="pt-BR" spc="5">
                <a:latin typeface="Trebuchet MS"/>
                <a:cs typeface="Trebuchet MS"/>
              </a:rPr>
              <a:t>-</a:t>
            </a:r>
            <a:r>
              <a:rPr lang="pt-BR" spc="190">
                <a:latin typeface="Trebuchet MS"/>
                <a:cs typeface="Trebuchet MS"/>
              </a:rPr>
              <a:t> </a:t>
            </a:r>
            <a:r>
              <a:rPr lang="pt-BR" spc="65"/>
              <a:t>s</a:t>
            </a:r>
            <a:r>
              <a:rPr lang="pt-BR" spc="175"/>
              <a:t> </a:t>
            </a:r>
            <a:r>
              <a:rPr lang="pt-BR" spc="65"/>
              <a:t>s	</a:t>
            </a:r>
            <a:r>
              <a:rPr lang="pt-BR" spc="15">
                <a:latin typeface="Trebuchet MS"/>
                <a:cs typeface="Trebuchet MS"/>
              </a:rPr>
              <a:t>2</a:t>
            </a:r>
            <a:r>
              <a:rPr lang="pt-BR" spc="160">
                <a:latin typeface="Trebuchet MS"/>
                <a:cs typeface="Trebuchet MS"/>
              </a:rPr>
              <a:t> </a:t>
            </a:r>
            <a:r>
              <a:rPr lang="pt-BR" spc="20">
                <a:latin typeface="Trebuchet MS"/>
                <a:cs typeface="Trebuchet MS"/>
              </a:rPr>
              <a:t>0</a:t>
            </a:r>
            <a:r>
              <a:rPr lang="pt-BR" spc="155">
                <a:latin typeface="Trebuchet MS"/>
                <a:cs typeface="Trebuchet MS"/>
              </a:rPr>
              <a:t> </a:t>
            </a:r>
            <a:r>
              <a:rPr lang="pt-BR" spc="15">
                <a:latin typeface="Trebuchet MS"/>
                <a:cs typeface="Trebuchet MS"/>
              </a:rPr>
              <a:t>2</a:t>
            </a:r>
            <a:r>
              <a:rPr lang="pt-BR" spc="160">
                <a:latin typeface="Trebuchet MS"/>
                <a:cs typeface="Trebuchet MS"/>
              </a:rPr>
              <a:t> </a:t>
            </a:r>
            <a:r>
              <a:rPr lang="pt-BR" spc="20">
                <a:latin typeface="Trebuchet MS"/>
                <a:cs typeface="Trebuchet MS"/>
              </a:rPr>
              <a:t>0</a:t>
            </a:r>
            <a:endParaRPr sz="600" spc="13">
              <a:latin typeface="Trebuchet MS"/>
              <a:cs typeface="Trebuchet MS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81C3EA18-7C6D-6F62-358C-560D2E318814}"/>
              </a:ext>
            </a:extLst>
          </p:cNvPr>
          <p:cNvSpPr txBox="1">
            <a:spLocks/>
          </p:cNvSpPr>
          <p:nvPr/>
        </p:nvSpPr>
        <p:spPr>
          <a:xfrm>
            <a:off x="1234468" y="778589"/>
            <a:ext cx="9992332" cy="623675"/>
          </a:xfrm>
          <a:prstGeom prst="rect">
            <a:avLst/>
          </a:prstGeom>
        </p:spPr>
        <p:txBody>
          <a:bodyPr vert="horz" wrap="square" lIns="0" tIns="8043" rIns="0" bIns="0" rtlCol="0" anchor="t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8255" algn="ctr">
              <a:spcBef>
                <a:spcPts val="63"/>
              </a:spcBef>
            </a:pPr>
            <a:r>
              <a:rPr lang="en-US" sz="4000" kern="0" spc="17">
                <a:solidFill>
                  <a:srgbClr val="FFFFFF"/>
                </a:solidFill>
                <a:latin typeface="Trebuchet MS"/>
                <a:cs typeface="Trebuchet MS"/>
              </a:rPr>
              <a:t>Step 4: </a:t>
            </a:r>
            <a:r>
              <a:rPr lang="en-US" sz="4000" kern="0" spc="17" err="1">
                <a:solidFill>
                  <a:srgbClr val="FFFFFF"/>
                </a:solidFill>
                <a:latin typeface="Trebuchet MS"/>
                <a:cs typeface="Trebuchet MS"/>
              </a:rPr>
              <a:t>Demangling</a:t>
            </a:r>
            <a:r>
              <a:rPr lang="en-US" sz="4000" kern="0" spc="17">
                <a:solidFill>
                  <a:srgbClr val="FFFFFF"/>
                </a:solidFill>
                <a:latin typeface="Trebuchet MS"/>
                <a:cs typeface="Trebuchet MS"/>
              </a:rPr>
              <a:t> Rust Symbols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66F429-456B-761C-2A3B-79B83C9E2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401" y="2048028"/>
            <a:ext cx="6430272" cy="13432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1DAED3-9185-73C6-D7AD-8036B5744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7850" y="3905938"/>
            <a:ext cx="3709473" cy="147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348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3A5EA13B81144A8FF6909EEA51D59F" ma:contentTypeVersion="11" ma:contentTypeDescription="Create a new document." ma:contentTypeScope="" ma:versionID="e30918f834ff2dda5b287fe91352f813">
  <xsd:schema xmlns:xsd="http://www.w3.org/2001/XMLSchema" xmlns:xs="http://www.w3.org/2001/XMLSchema" xmlns:p="http://schemas.microsoft.com/office/2006/metadata/properties" xmlns:ns3="62df5ae3-8b67-46c1-8b60-e35463107508" xmlns:ns4="658a8f0c-b4e9-4dd2-bce2-130db7a21acf" targetNamespace="http://schemas.microsoft.com/office/2006/metadata/properties" ma:root="true" ma:fieldsID="e59420609cd0db0f54b48685afcc4981" ns3:_="" ns4:_="">
    <xsd:import namespace="62df5ae3-8b67-46c1-8b60-e35463107508"/>
    <xsd:import namespace="658a8f0c-b4e9-4dd2-bce2-130db7a21ac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df5ae3-8b67-46c1-8b60-e354631075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8a8f0c-b4e9-4dd2-bce2-130db7a21ac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2df5ae3-8b67-46c1-8b60-e35463107508" xsi:nil="true"/>
  </documentManagement>
</p:properties>
</file>

<file path=customXml/itemProps1.xml><?xml version="1.0" encoding="utf-8"?>
<ds:datastoreItem xmlns:ds="http://schemas.openxmlformats.org/officeDocument/2006/customXml" ds:itemID="{83C2BC81-32FD-4985-97FA-385D58F5F2E5}">
  <ds:schemaRefs>
    <ds:schemaRef ds:uri="62df5ae3-8b67-46c1-8b60-e35463107508"/>
    <ds:schemaRef ds:uri="658a8f0c-b4e9-4dd2-bce2-130db7a21ac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70DBD5B-E363-4EC9-925F-D8DC915EA6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9F7038-E08C-4A60-A617-F832DA933EF0}">
  <ds:schemaRefs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62df5ae3-8b67-46c1-8b60-e35463107508"/>
    <ds:schemaRef ds:uri="http://purl.org/dc/elements/1.1/"/>
    <ds:schemaRef ds:uri="658a8f0c-b4e9-4dd2-bce2-130db7a21acf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1481</Words>
  <Application>Microsoft Office PowerPoint</Application>
  <PresentationFormat>Widescreen</PresentationFormat>
  <Paragraphs>173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Tahoma</vt:lpstr>
      <vt:lpstr>Times New Roman</vt:lpstr>
      <vt:lpstr>Trebuchet MS</vt:lpstr>
      <vt:lpstr>Verdana</vt:lpstr>
      <vt:lpstr>Office Theme</vt:lpstr>
      <vt:lpstr>FSEC-SS February Sharing Session 1: A glimpse into the New Normal of CTF</vt:lpstr>
      <vt:lpstr>Agenda</vt:lpstr>
      <vt:lpstr>Challenge Design</vt:lpstr>
      <vt:lpstr>Recent Trends &amp; Innovations</vt:lpstr>
      <vt:lpstr>Rust Obstacles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And we're done  for the day! See you next time 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Sharing Session: A glimpse of the new normal of CTF</dc:title>
  <dc:creator>LIM WEI XUN</dc:creator>
  <cp:lastModifiedBy>WESLEY WONG KEE HAN</cp:lastModifiedBy>
  <cp:revision>1</cp:revision>
  <dcterms:created xsi:type="dcterms:W3CDTF">2023-02-06T09:57:53Z</dcterms:created>
  <dcterms:modified xsi:type="dcterms:W3CDTF">2023-02-08T06:21:22Z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0x0101007B3A5EA13B81144A8FF6909EEA51D59F</vt:lpwstr>
  </property>
</Properties>
</file>