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Roboto Mon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b31046058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b31046058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b3104605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b3104605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b31046058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b31046058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b31046058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b31046058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b31046058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b31046058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b31046058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b31046058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b31046058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b31046058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b31046058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b31046058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b31046058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b31046058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b31046058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b31046058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3104605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3104605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96a30f4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96a30f4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3104605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3104605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3104605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3104605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3104605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b31046058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31046058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b31046058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31046058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31046058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b31046058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b31046058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31046058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31046058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Sort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9982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A ordem de sub rotinas é transformar em max heap e então remover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8" name="Google Shape;288;p22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2324910" y="1039586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9" name="Google Shape;289;p22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3552675" y="1783278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90" name="Google Shape;290;p22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1318600" y="1783278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91" name="Google Shape;291;p22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570338" y="2621572"/>
            <a:ext cx="689400" cy="74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92" name="Google Shape;292;p22"/>
          <p:cNvCxnSpPr>
            <a:stCxn id="288" idx="5"/>
            <a:endCxn id="290" idx="1"/>
          </p:cNvCxnSpPr>
          <p:nvPr/>
        </p:nvCxnSpPr>
        <p:spPr>
          <a:xfrm flipH="1">
            <a:off x="1907171" y="1674374"/>
            <a:ext cx="5187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2"/>
          <p:cNvCxnSpPr>
            <a:stCxn id="288" idx="3"/>
            <a:endCxn id="289" idx="7"/>
          </p:cNvCxnSpPr>
          <p:nvPr/>
        </p:nvCxnSpPr>
        <p:spPr>
          <a:xfrm>
            <a:off x="2913350" y="1674374"/>
            <a:ext cx="7404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2"/>
          <p:cNvCxnSpPr>
            <a:stCxn id="290" idx="5"/>
            <a:endCxn id="291" idx="1"/>
          </p:cNvCxnSpPr>
          <p:nvPr/>
        </p:nvCxnSpPr>
        <p:spPr>
          <a:xfrm flipH="1">
            <a:off x="1158860" y="2418066"/>
            <a:ext cx="2607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2"/>
          <p:cNvSpPr/>
          <p:nvPr/>
        </p:nvSpPr>
        <p:spPr>
          <a:xfrm>
            <a:off x="1830247" y="1265602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795819" y="2063606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198750" y="2901900"/>
            <a:ext cx="2607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3070600" y="2063600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1876075" y="647925"/>
            <a:ext cx="10374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24|12|14|7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0" name="Google Shape;300;p22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7066435" y="1039586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01" name="Google Shape;301;p22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8294200" y="1783278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02" name="Google Shape;302;p22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6060125" y="1783278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03" name="Google Shape;303;p22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5311863" y="2621572"/>
            <a:ext cx="689400" cy="74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304" name="Google Shape;304;p22"/>
          <p:cNvCxnSpPr>
            <a:stCxn id="300" idx="5"/>
            <a:endCxn id="302" idx="1"/>
          </p:cNvCxnSpPr>
          <p:nvPr/>
        </p:nvCxnSpPr>
        <p:spPr>
          <a:xfrm flipH="1">
            <a:off x="6648696" y="1674374"/>
            <a:ext cx="5187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22"/>
          <p:cNvCxnSpPr>
            <a:stCxn id="300" idx="3"/>
            <a:endCxn id="301" idx="7"/>
          </p:cNvCxnSpPr>
          <p:nvPr/>
        </p:nvCxnSpPr>
        <p:spPr>
          <a:xfrm>
            <a:off x="7654875" y="1674374"/>
            <a:ext cx="7404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22"/>
          <p:cNvCxnSpPr>
            <a:stCxn id="302" idx="5"/>
            <a:endCxn id="303" idx="1"/>
          </p:cNvCxnSpPr>
          <p:nvPr/>
        </p:nvCxnSpPr>
        <p:spPr>
          <a:xfrm flipH="1">
            <a:off x="5900385" y="2418066"/>
            <a:ext cx="2607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p22"/>
          <p:cNvSpPr/>
          <p:nvPr/>
        </p:nvSpPr>
        <p:spPr>
          <a:xfrm>
            <a:off x="6648699" y="1265600"/>
            <a:ext cx="3183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5537344" y="2063606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4805800" y="2901900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7812125" y="2063600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2"/>
          <p:cNvSpPr/>
          <p:nvPr/>
        </p:nvSpPr>
        <p:spPr>
          <a:xfrm>
            <a:off x="6617600" y="647925"/>
            <a:ext cx="10374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7|12|14|24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2"/>
          <p:cNvSpPr/>
          <p:nvPr/>
        </p:nvSpPr>
        <p:spPr>
          <a:xfrm>
            <a:off x="4385188" y="1671700"/>
            <a:ext cx="518700" cy="106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3" name="Google Shape;313;p22"/>
          <p:cNvCxnSpPr>
            <a:stCxn id="295" idx="0"/>
            <a:endCxn id="297" idx="0"/>
          </p:cNvCxnSpPr>
          <p:nvPr/>
        </p:nvCxnSpPr>
        <p:spPr>
          <a:xfrm rot="5400000">
            <a:off x="360397" y="1234402"/>
            <a:ext cx="1636200" cy="1698600"/>
          </a:xfrm>
          <a:prstGeom prst="curvedConnector3">
            <a:avLst>
              <a:gd name="adj1" fmla="val -1455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Google Shape;314;p22"/>
          <p:cNvSpPr/>
          <p:nvPr/>
        </p:nvSpPr>
        <p:spPr>
          <a:xfrm>
            <a:off x="7812113" y="647925"/>
            <a:ext cx="6894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33|55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2"/>
          <p:cNvSpPr/>
          <p:nvPr/>
        </p:nvSpPr>
        <p:spPr>
          <a:xfrm>
            <a:off x="3070588" y="647925"/>
            <a:ext cx="6894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33|55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Valores maiores vão para uma parte já ordenada do vetor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4236913" y="1595500"/>
            <a:ext cx="518700" cy="106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2" name="Google Shape;322;p23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1867710" y="1496786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23" name="Google Shape;323;p23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3095475" y="2240478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24" name="Google Shape;324;p23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861400" y="2240478"/>
            <a:ext cx="689400" cy="74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325" name="Google Shape;325;p23"/>
          <p:cNvCxnSpPr>
            <a:stCxn id="322" idx="5"/>
            <a:endCxn id="324" idx="1"/>
          </p:cNvCxnSpPr>
          <p:nvPr/>
        </p:nvCxnSpPr>
        <p:spPr>
          <a:xfrm flipH="1">
            <a:off x="1449971" y="2131574"/>
            <a:ext cx="5187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23"/>
          <p:cNvCxnSpPr>
            <a:stCxn id="322" idx="3"/>
            <a:endCxn id="323" idx="7"/>
          </p:cNvCxnSpPr>
          <p:nvPr/>
        </p:nvCxnSpPr>
        <p:spPr>
          <a:xfrm>
            <a:off x="2456150" y="2131574"/>
            <a:ext cx="7404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23"/>
          <p:cNvSpPr/>
          <p:nvPr/>
        </p:nvSpPr>
        <p:spPr>
          <a:xfrm>
            <a:off x="1449975" y="1722800"/>
            <a:ext cx="3183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338619" y="2520806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2613400" y="2520800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1799875" y="1105125"/>
            <a:ext cx="8397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7|12|14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1" name="Google Shape;331;p23"/>
          <p:cNvCxnSpPr>
            <a:stCxn id="327" idx="2"/>
            <a:endCxn id="329" idx="2"/>
          </p:cNvCxnSpPr>
          <p:nvPr/>
        </p:nvCxnSpPr>
        <p:spPr>
          <a:xfrm rot="-5400000" flipH="1">
            <a:off x="1811025" y="1703900"/>
            <a:ext cx="798000" cy="1201800"/>
          </a:xfrm>
          <a:prstGeom prst="curvedConnector3">
            <a:avLst>
              <a:gd name="adj1" fmla="val 12984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32" name="Google Shape;332;p23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6837960" y="1527836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3" name="Google Shape;333;p23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8065725" y="2271528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4" name="Google Shape;334;p23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5831650" y="2271528"/>
            <a:ext cx="689400" cy="74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335" name="Google Shape;335;p23"/>
          <p:cNvCxnSpPr>
            <a:stCxn id="332" idx="5"/>
            <a:endCxn id="334" idx="1"/>
          </p:cNvCxnSpPr>
          <p:nvPr/>
        </p:nvCxnSpPr>
        <p:spPr>
          <a:xfrm flipH="1">
            <a:off x="6420221" y="2162624"/>
            <a:ext cx="5187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23"/>
          <p:cNvCxnSpPr>
            <a:stCxn id="332" idx="3"/>
            <a:endCxn id="333" idx="7"/>
          </p:cNvCxnSpPr>
          <p:nvPr/>
        </p:nvCxnSpPr>
        <p:spPr>
          <a:xfrm>
            <a:off x="7426400" y="2162624"/>
            <a:ext cx="7404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23"/>
          <p:cNvSpPr/>
          <p:nvPr/>
        </p:nvSpPr>
        <p:spPr>
          <a:xfrm>
            <a:off x="6343425" y="1753850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3"/>
          <p:cNvSpPr/>
          <p:nvPr/>
        </p:nvSpPr>
        <p:spPr>
          <a:xfrm>
            <a:off x="5308869" y="2551856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7659850" y="2551850"/>
            <a:ext cx="3183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6770125" y="1136175"/>
            <a:ext cx="8397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14|12|7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1" name="Google Shape;341;p23"/>
          <p:cNvCxnSpPr>
            <a:stCxn id="337" idx="2"/>
            <a:endCxn id="339" idx="2"/>
          </p:cNvCxnSpPr>
          <p:nvPr/>
        </p:nvCxnSpPr>
        <p:spPr>
          <a:xfrm rot="-5400000" flipH="1">
            <a:off x="6780975" y="1696850"/>
            <a:ext cx="798000" cy="1278000"/>
          </a:xfrm>
          <a:prstGeom prst="curvedConnector3">
            <a:avLst>
              <a:gd name="adj1" fmla="val 12984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2" name="Google Shape;342;p23"/>
          <p:cNvSpPr/>
          <p:nvPr/>
        </p:nvSpPr>
        <p:spPr>
          <a:xfrm>
            <a:off x="2810925" y="1105125"/>
            <a:ext cx="9870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24|33|55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7818975" y="1136175"/>
            <a:ext cx="9870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24|33|55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4236913" y="1595500"/>
            <a:ext cx="518700" cy="106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0" name="Google Shape;350;p24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1867710" y="1496786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51" name="Google Shape;351;p24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3095475" y="2240478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52" name="Google Shape;352;p24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861400" y="2240478"/>
            <a:ext cx="689400" cy="74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353" name="Google Shape;353;p24"/>
          <p:cNvCxnSpPr>
            <a:stCxn id="350" idx="5"/>
            <a:endCxn id="352" idx="1"/>
          </p:cNvCxnSpPr>
          <p:nvPr/>
        </p:nvCxnSpPr>
        <p:spPr>
          <a:xfrm flipH="1">
            <a:off x="1449971" y="2131574"/>
            <a:ext cx="5187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24"/>
          <p:cNvCxnSpPr>
            <a:stCxn id="350" idx="3"/>
            <a:endCxn id="351" idx="7"/>
          </p:cNvCxnSpPr>
          <p:nvPr/>
        </p:nvCxnSpPr>
        <p:spPr>
          <a:xfrm>
            <a:off x="2456150" y="2131574"/>
            <a:ext cx="7404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24"/>
          <p:cNvSpPr/>
          <p:nvPr/>
        </p:nvSpPr>
        <p:spPr>
          <a:xfrm>
            <a:off x="1449975" y="1722800"/>
            <a:ext cx="3183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4"/>
          <p:cNvSpPr/>
          <p:nvPr/>
        </p:nvSpPr>
        <p:spPr>
          <a:xfrm>
            <a:off x="338619" y="2520806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4"/>
          <p:cNvSpPr/>
          <p:nvPr/>
        </p:nvSpPr>
        <p:spPr>
          <a:xfrm>
            <a:off x="2613400" y="2520800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4"/>
          <p:cNvSpPr/>
          <p:nvPr/>
        </p:nvSpPr>
        <p:spPr>
          <a:xfrm>
            <a:off x="1799875" y="1105125"/>
            <a:ext cx="8397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7|12|14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24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6837960" y="1527836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60" name="Google Shape;360;p24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5831650" y="2271528"/>
            <a:ext cx="689400" cy="74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361" name="Google Shape;361;p24"/>
          <p:cNvCxnSpPr>
            <a:stCxn id="359" idx="5"/>
            <a:endCxn id="360" idx="1"/>
          </p:cNvCxnSpPr>
          <p:nvPr/>
        </p:nvCxnSpPr>
        <p:spPr>
          <a:xfrm flipH="1">
            <a:off x="6420221" y="2162624"/>
            <a:ext cx="5187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24"/>
          <p:cNvSpPr/>
          <p:nvPr/>
        </p:nvSpPr>
        <p:spPr>
          <a:xfrm>
            <a:off x="6420225" y="1753850"/>
            <a:ext cx="3183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4"/>
          <p:cNvSpPr/>
          <p:nvPr/>
        </p:nvSpPr>
        <p:spPr>
          <a:xfrm>
            <a:off x="5308869" y="2551856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6770125" y="1136175"/>
            <a:ext cx="5958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7|24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24"/>
          <p:cNvSpPr/>
          <p:nvPr/>
        </p:nvSpPr>
        <p:spPr>
          <a:xfrm>
            <a:off x="2810925" y="1105125"/>
            <a:ext cx="9870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24|33|55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24"/>
          <p:cNvSpPr/>
          <p:nvPr/>
        </p:nvSpPr>
        <p:spPr>
          <a:xfrm>
            <a:off x="7527350" y="1136175"/>
            <a:ext cx="12150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14|24|33|55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Quase lá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2" name="Google Shape;372;p25"/>
          <p:cNvSpPr/>
          <p:nvPr/>
        </p:nvSpPr>
        <p:spPr>
          <a:xfrm>
            <a:off x="4770313" y="1595500"/>
            <a:ext cx="518700" cy="106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3" name="Google Shape;373;p25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2401110" y="1496786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74" name="Google Shape;374;p25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1394800" y="2240478"/>
            <a:ext cx="689400" cy="74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375" name="Google Shape;375;p25"/>
          <p:cNvCxnSpPr>
            <a:stCxn id="373" idx="5"/>
            <a:endCxn id="374" idx="1"/>
          </p:cNvCxnSpPr>
          <p:nvPr/>
        </p:nvCxnSpPr>
        <p:spPr>
          <a:xfrm flipH="1">
            <a:off x="1983371" y="2131574"/>
            <a:ext cx="5187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25"/>
          <p:cNvSpPr/>
          <p:nvPr/>
        </p:nvSpPr>
        <p:spPr>
          <a:xfrm>
            <a:off x="1983375" y="1722800"/>
            <a:ext cx="3183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25"/>
          <p:cNvSpPr/>
          <p:nvPr/>
        </p:nvSpPr>
        <p:spPr>
          <a:xfrm>
            <a:off x="872019" y="2520806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1952275" y="1105125"/>
            <a:ext cx="6132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7|12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9" name="Google Shape;379;p25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7371360" y="1527836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80" name="Google Shape;380;p25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6365050" y="2271528"/>
            <a:ext cx="689400" cy="74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381" name="Google Shape;381;p25"/>
          <p:cNvCxnSpPr>
            <a:stCxn id="379" idx="5"/>
            <a:endCxn id="380" idx="1"/>
          </p:cNvCxnSpPr>
          <p:nvPr/>
        </p:nvCxnSpPr>
        <p:spPr>
          <a:xfrm flipH="1">
            <a:off x="6953621" y="2162624"/>
            <a:ext cx="5187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25"/>
          <p:cNvSpPr/>
          <p:nvPr/>
        </p:nvSpPr>
        <p:spPr>
          <a:xfrm>
            <a:off x="6876825" y="1753850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5919073" y="2551850"/>
            <a:ext cx="3183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922525" y="1136175"/>
            <a:ext cx="6132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12|7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5" name="Google Shape;385;p25"/>
          <p:cNvCxnSpPr>
            <a:stCxn id="376" idx="0"/>
            <a:endCxn id="377" idx="0"/>
          </p:cNvCxnSpPr>
          <p:nvPr/>
        </p:nvCxnSpPr>
        <p:spPr>
          <a:xfrm rot="5400000">
            <a:off x="1206975" y="1585250"/>
            <a:ext cx="798000" cy="1073100"/>
          </a:xfrm>
          <a:prstGeom prst="curvedConnector3">
            <a:avLst>
              <a:gd name="adj1" fmla="val -2984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25"/>
          <p:cNvCxnSpPr>
            <a:stCxn id="382" idx="0"/>
            <a:endCxn id="383" idx="0"/>
          </p:cNvCxnSpPr>
          <p:nvPr/>
        </p:nvCxnSpPr>
        <p:spPr>
          <a:xfrm rot="5400000">
            <a:off x="6177225" y="1654700"/>
            <a:ext cx="798000" cy="996300"/>
          </a:xfrm>
          <a:prstGeom prst="curvedConnector3">
            <a:avLst>
              <a:gd name="adj1" fmla="val -2984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25"/>
          <p:cNvSpPr/>
          <p:nvPr/>
        </p:nvSpPr>
        <p:spPr>
          <a:xfrm>
            <a:off x="2772825" y="1105125"/>
            <a:ext cx="12405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14|24|33|55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7764325" y="1136175"/>
            <a:ext cx="11769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14|24|33|55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Vetor ordenado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4770313" y="1595500"/>
            <a:ext cx="518700" cy="106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5" name="Google Shape;395;p26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2401110" y="1496786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96" name="Google Shape;396;p26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1394800" y="2240478"/>
            <a:ext cx="689400" cy="74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397" name="Google Shape;397;p26"/>
          <p:cNvCxnSpPr>
            <a:stCxn id="395" idx="5"/>
            <a:endCxn id="396" idx="1"/>
          </p:cNvCxnSpPr>
          <p:nvPr/>
        </p:nvCxnSpPr>
        <p:spPr>
          <a:xfrm flipH="1">
            <a:off x="1983371" y="2131574"/>
            <a:ext cx="5187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26"/>
          <p:cNvSpPr/>
          <p:nvPr/>
        </p:nvSpPr>
        <p:spPr>
          <a:xfrm>
            <a:off x="1983375" y="1722800"/>
            <a:ext cx="3183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872019" y="2520806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2333275" y="1105125"/>
            <a:ext cx="5877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7|12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1" name="Google Shape;401;p26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7371360" y="1527836"/>
            <a:ext cx="689400" cy="74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2" name="Google Shape;402;p26"/>
          <p:cNvSpPr/>
          <p:nvPr/>
        </p:nvSpPr>
        <p:spPr>
          <a:xfrm>
            <a:off x="6953625" y="1753850"/>
            <a:ext cx="3183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26"/>
          <p:cNvSpPr/>
          <p:nvPr/>
        </p:nvSpPr>
        <p:spPr>
          <a:xfrm>
            <a:off x="7271925" y="1105125"/>
            <a:ext cx="3183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26"/>
          <p:cNvSpPr/>
          <p:nvPr/>
        </p:nvSpPr>
        <p:spPr>
          <a:xfrm>
            <a:off x="7636925" y="1105125"/>
            <a:ext cx="12405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14|24|33|55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3090500" y="1105125"/>
            <a:ext cx="12405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14|24|33|55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Função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  Heap</a:t>
            </a:r>
            <a:endParaRPr/>
          </a:p>
        </p:txBody>
      </p:sp>
      <p:sp>
        <p:nvSpPr>
          <p:cNvPr id="411" name="Google Shape;411;p27"/>
          <p:cNvSpPr txBox="1">
            <a:spLocks noGrp="1"/>
          </p:cNvSpPr>
          <p:nvPr>
            <p:ph type="body" idx="2"/>
          </p:nvPr>
        </p:nvSpPr>
        <p:spPr>
          <a:xfrm>
            <a:off x="4948600" y="9211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OrganizaHeap // A é o vetor, i é um inteiro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esq = 2i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dir = 2i+1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If (esq &lt;= n) E (A[esq] &gt; A[i])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max = esq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else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max = i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If (dir &lt;= n) E (A[dir] &gt; A[i])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max = dir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if(max != i)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troca(A[i], A[max])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OrganizaHeap(A, max)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Função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Constroi Heap</a:t>
            </a:r>
            <a:endParaRPr/>
          </a:p>
        </p:txBody>
      </p:sp>
      <p:sp>
        <p:nvSpPr>
          <p:cNvPr id="417" name="Google Shape;417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ConstroiMaxHeap // A é o vetor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n = elementos(A)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for i = piso(n/2) até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OrganizaHeap(A, i)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Heapsort // A é o vetor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ConstroiMaxHeap(A)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 i = n até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troca(A[1], A[i])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n = n -1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	OrganizaHeap(A, 1)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3" name="Google Shape;423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Função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Sort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</a:t>
            </a:r>
            <a:endParaRPr/>
          </a:p>
        </p:txBody>
      </p:sp>
      <p:sp>
        <p:nvSpPr>
          <p:cNvPr id="429" name="Google Shape;429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Sua complexidade (Heap Sort) é O(n log n).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 complexidade da construção do max heap/min heap é O(n), pois será preciso passar por todos os nodes para encontrar o maior valor.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 organização da árvore em max heap/min heap tem complexidade O(log n), sendo chamada n-1 vezes.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Estabilidade</a:t>
            </a:r>
            <a:endParaRPr/>
          </a:p>
        </p:txBody>
      </p:sp>
      <p:sp>
        <p:nvSpPr>
          <p:cNvPr id="435" name="Google Shape;435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 Heap Sort não é estável, pois não garante que as posições de seus valores permanecem iguais após a ordenação, devido ao modo de construção da árvore (max ou min).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Mono"/>
              <a:buChar char="●"/>
            </a:pPr>
            <a:r>
              <a:rPr lang="en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Baseia-se na estrutura de dados Heap (árvore binária ordenada) e suas propriedades.</a:t>
            </a:r>
            <a:endParaRPr sz="2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Mono"/>
              <a:buChar char="●"/>
            </a:pPr>
            <a:r>
              <a:rPr lang="en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Realiza trocas de chaves entre nós pais e filhos, baseando-se numa estrutura em árvore.</a:t>
            </a:r>
            <a:endParaRPr sz="2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441" name="Google Shape;441;p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en.wikipedia.org/wiki/heapsort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ind.ntou.edu.tw/~listnow/al98/pdf/Algorithm-Ch6-Heapsort.pdf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 pokémon Exeggcute é, na verdade, um cluster formado por 6 Exeggcutes. Para decidir qual o Exeggcute de maior nível e seus sucessores no comando da mente coletiva que formam, será realizado um Heap Sort baseado nos seus respectivos níveis.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Exeggcute - 6 formam 1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075" y="854825"/>
            <a:ext cx="3433850" cy="343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>
            <a:endCxn id="87" idx="3"/>
          </p:cNvCxnSpPr>
          <p:nvPr/>
        </p:nvCxnSpPr>
        <p:spPr>
          <a:xfrm rot="10800000">
            <a:off x="2423000" y="983225"/>
            <a:ext cx="1314000" cy="61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6"/>
          <p:cNvSpPr/>
          <p:nvPr/>
        </p:nvSpPr>
        <p:spPr>
          <a:xfrm>
            <a:off x="1591400" y="854825"/>
            <a:ext cx="831600" cy="256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Lv. 33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1312625" y="2126275"/>
            <a:ext cx="831600" cy="256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Lv. 55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5838550" y="3808375"/>
            <a:ext cx="831600" cy="256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Lv. 12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730125" y="2443350"/>
            <a:ext cx="661800" cy="256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Lv. 7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215225" y="768325"/>
            <a:ext cx="831600" cy="256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Lv. 24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156200" y="511525"/>
            <a:ext cx="831600" cy="256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Lv. 14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" name="Google Shape;93;p16"/>
          <p:cNvCxnSpPr>
            <a:stCxn id="85" idx="1"/>
            <a:endCxn id="88" idx="3"/>
          </p:cNvCxnSpPr>
          <p:nvPr/>
        </p:nvCxnSpPr>
        <p:spPr>
          <a:xfrm rot="10800000">
            <a:off x="2144375" y="2254650"/>
            <a:ext cx="710700" cy="3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6"/>
          <p:cNvCxnSpPr>
            <a:endCxn id="89" idx="1"/>
          </p:cNvCxnSpPr>
          <p:nvPr/>
        </p:nvCxnSpPr>
        <p:spPr>
          <a:xfrm>
            <a:off x="5585050" y="3593275"/>
            <a:ext cx="253500" cy="34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6"/>
          <p:cNvCxnSpPr>
            <a:stCxn id="85" idx="3"/>
            <a:endCxn id="90" idx="1"/>
          </p:cNvCxnSpPr>
          <p:nvPr/>
        </p:nvCxnSpPr>
        <p:spPr>
          <a:xfrm>
            <a:off x="6288925" y="2571750"/>
            <a:ext cx="441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6"/>
          <p:cNvCxnSpPr>
            <a:endCxn id="91" idx="1"/>
          </p:cNvCxnSpPr>
          <p:nvPr/>
        </p:nvCxnSpPr>
        <p:spPr>
          <a:xfrm rot="10800000" flipH="1">
            <a:off x="5646425" y="896725"/>
            <a:ext cx="568800" cy="45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6"/>
          <p:cNvCxnSpPr>
            <a:endCxn id="92" idx="2"/>
          </p:cNvCxnSpPr>
          <p:nvPr/>
        </p:nvCxnSpPr>
        <p:spPr>
          <a:xfrm rot="10800000" flipH="1">
            <a:off x="4568700" y="768325"/>
            <a:ext cx="3300" cy="86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Árvore não-ordenada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l="146237" t="49663" r="-107027" b="-51745"/>
          <a:stretch/>
        </p:blipFill>
        <p:spPr>
          <a:xfrm>
            <a:off x="4527200" y="2044300"/>
            <a:ext cx="1447500" cy="2430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l="63689" t="25945" r="70287" b="17931"/>
          <a:stretch/>
        </p:blipFill>
        <p:spPr>
          <a:xfrm flipH="1">
            <a:off x="4167850" y="668600"/>
            <a:ext cx="841800" cy="104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l="63689" t="25945" r="70287" b="17931"/>
          <a:stretch/>
        </p:blipFill>
        <p:spPr>
          <a:xfrm flipH="1">
            <a:off x="5666700" y="1712000"/>
            <a:ext cx="841800" cy="104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l="63689" t="25945" r="70287" b="17931"/>
          <a:stretch/>
        </p:blipFill>
        <p:spPr>
          <a:xfrm flipH="1">
            <a:off x="2939350" y="1712000"/>
            <a:ext cx="841800" cy="104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l="63689" t="25945" r="70287" b="17931"/>
          <a:stretch/>
        </p:blipFill>
        <p:spPr>
          <a:xfrm flipH="1">
            <a:off x="2025875" y="2888125"/>
            <a:ext cx="841800" cy="104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l="63689" t="25945" r="70287" b="17931"/>
          <a:stretch/>
        </p:blipFill>
        <p:spPr>
          <a:xfrm flipH="1">
            <a:off x="3781150" y="2888125"/>
            <a:ext cx="841800" cy="104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4">
            <a:alphaModFix/>
          </a:blip>
          <a:srcRect l="63689" t="25945" r="70287" b="17931"/>
          <a:stretch/>
        </p:blipFill>
        <p:spPr>
          <a:xfrm flipH="1">
            <a:off x="4824888" y="2888125"/>
            <a:ext cx="841800" cy="104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10" name="Google Shape;110;p17"/>
          <p:cNvCxnSpPr>
            <a:stCxn id="104" idx="5"/>
            <a:endCxn id="106" idx="1"/>
          </p:cNvCxnSpPr>
          <p:nvPr/>
        </p:nvCxnSpPr>
        <p:spPr>
          <a:xfrm flipH="1">
            <a:off x="3657829" y="1559198"/>
            <a:ext cx="633300" cy="30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7"/>
          <p:cNvCxnSpPr>
            <a:stCxn id="104" idx="3"/>
            <a:endCxn id="105" idx="7"/>
          </p:cNvCxnSpPr>
          <p:nvPr/>
        </p:nvCxnSpPr>
        <p:spPr>
          <a:xfrm>
            <a:off x="4886371" y="1559198"/>
            <a:ext cx="903600" cy="30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7"/>
          <p:cNvCxnSpPr>
            <a:stCxn id="106" idx="5"/>
            <a:endCxn id="107" idx="1"/>
          </p:cNvCxnSpPr>
          <p:nvPr/>
        </p:nvCxnSpPr>
        <p:spPr>
          <a:xfrm flipH="1">
            <a:off x="2744329" y="2602598"/>
            <a:ext cx="318300" cy="43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7"/>
          <p:cNvCxnSpPr>
            <a:stCxn id="106" idx="3"/>
            <a:endCxn id="108" idx="7"/>
          </p:cNvCxnSpPr>
          <p:nvPr/>
        </p:nvCxnSpPr>
        <p:spPr>
          <a:xfrm>
            <a:off x="3657871" y="2602598"/>
            <a:ext cx="246600" cy="43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7"/>
          <p:cNvCxnSpPr>
            <a:stCxn id="105" idx="5"/>
            <a:endCxn id="109" idx="1"/>
          </p:cNvCxnSpPr>
          <p:nvPr/>
        </p:nvCxnSpPr>
        <p:spPr>
          <a:xfrm flipH="1">
            <a:off x="5543379" y="2602598"/>
            <a:ext cx="246600" cy="43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7"/>
          <p:cNvSpPr/>
          <p:nvPr/>
        </p:nvSpPr>
        <p:spPr>
          <a:xfrm>
            <a:off x="3564150" y="985700"/>
            <a:ext cx="482400" cy="256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301325" y="2105300"/>
            <a:ext cx="482400" cy="256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55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5792450" y="3281425"/>
            <a:ext cx="444900" cy="256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1572425" y="3281425"/>
            <a:ext cx="318300" cy="256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5115725" y="2105288"/>
            <a:ext cx="444900" cy="256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257675" y="3281425"/>
            <a:ext cx="444900" cy="256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620100" y="119100"/>
            <a:ext cx="1903800" cy="3057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33|55|14|7|24|12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Processo de ordenação - max heap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2282323" y="1006061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3510088" y="1749753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1276012" y="1749753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527751" y="2588047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1965562" y="2588047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2820527" y="2588047"/>
            <a:ext cx="689400" cy="74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33" name="Google Shape;133;p18"/>
          <p:cNvCxnSpPr>
            <a:stCxn id="127" idx="5"/>
            <a:endCxn id="129" idx="1"/>
          </p:cNvCxnSpPr>
          <p:nvPr/>
        </p:nvCxnSpPr>
        <p:spPr>
          <a:xfrm flipH="1">
            <a:off x="1864583" y="1640849"/>
            <a:ext cx="5187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8"/>
          <p:cNvCxnSpPr>
            <a:stCxn id="127" idx="3"/>
            <a:endCxn id="128" idx="7"/>
          </p:cNvCxnSpPr>
          <p:nvPr/>
        </p:nvCxnSpPr>
        <p:spPr>
          <a:xfrm>
            <a:off x="2870763" y="1640849"/>
            <a:ext cx="7404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8"/>
          <p:cNvCxnSpPr>
            <a:stCxn id="129" idx="5"/>
            <a:endCxn id="130" idx="1"/>
          </p:cNvCxnSpPr>
          <p:nvPr/>
        </p:nvCxnSpPr>
        <p:spPr>
          <a:xfrm flipH="1">
            <a:off x="1116273" y="2384541"/>
            <a:ext cx="2607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>
            <a:stCxn id="129" idx="3"/>
            <a:endCxn id="131" idx="7"/>
          </p:cNvCxnSpPr>
          <p:nvPr/>
        </p:nvCxnSpPr>
        <p:spPr>
          <a:xfrm>
            <a:off x="1864452" y="2384541"/>
            <a:ext cx="2022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8"/>
          <p:cNvCxnSpPr>
            <a:stCxn id="128" idx="5"/>
            <a:endCxn id="132" idx="1"/>
          </p:cNvCxnSpPr>
          <p:nvPr/>
        </p:nvCxnSpPr>
        <p:spPr>
          <a:xfrm flipH="1">
            <a:off x="3408848" y="2384541"/>
            <a:ext cx="2022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8"/>
          <p:cNvSpPr/>
          <p:nvPr/>
        </p:nvSpPr>
        <p:spPr>
          <a:xfrm>
            <a:off x="1787659" y="1232077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53232" y="2030081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3612937" y="2868375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156163" y="2868375"/>
            <a:ext cx="2607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3028013" y="2030075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1506012" y="2868375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833490" y="614400"/>
            <a:ext cx="15597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33|55|14|7|24|12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" name="Google Shape;145;p18"/>
          <p:cNvCxnSpPr>
            <a:stCxn id="139" idx="0"/>
            <a:endCxn id="138" idx="0"/>
          </p:cNvCxnSpPr>
          <p:nvPr/>
        </p:nvCxnSpPr>
        <p:spPr>
          <a:xfrm rot="-5400000">
            <a:off x="1068982" y="1113881"/>
            <a:ext cx="798000" cy="1034400"/>
          </a:xfrm>
          <a:prstGeom prst="curvedConnector3">
            <a:avLst>
              <a:gd name="adj1" fmla="val 12984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6991573" y="1006061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8219338" y="1749753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5985262" y="1749753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5237001" y="2588047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6674812" y="2588047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7529777" y="2588047"/>
            <a:ext cx="689400" cy="74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2" name="Google Shape;152;p18"/>
          <p:cNvCxnSpPr>
            <a:stCxn id="146" idx="5"/>
            <a:endCxn id="148" idx="1"/>
          </p:cNvCxnSpPr>
          <p:nvPr/>
        </p:nvCxnSpPr>
        <p:spPr>
          <a:xfrm flipH="1">
            <a:off x="6573833" y="1640849"/>
            <a:ext cx="5187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8"/>
          <p:cNvCxnSpPr>
            <a:stCxn id="146" idx="3"/>
            <a:endCxn id="147" idx="7"/>
          </p:cNvCxnSpPr>
          <p:nvPr/>
        </p:nvCxnSpPr>
        <p:spPr>
          <a:xfrm>
            <a:off x="7580013" y="1640849"/>
            <a:ext cx="7404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8"/>
          <p:cNvCxnSpPr>
            <a:stCxn id="148" idx="5"/>
            <a:endCxn id="149" idx="1"/>
          </p:cNvCxnSpPr>
          <p:nvPr/>
        </p:nvCxnSpPr>
        <p:spPr>
          <a:xfrm flipH="1">
            <a:off x="5825523" y="2384541"/>
            <a:ext cx="2607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8"/>
          <p:cNvCxnSpPr>
            <a:stCxn id="148" idx="3"/>
            <a:endCxn id="150" idx="7"/>
          </p:cNvCxnSpPr>
          <p:nvPr/>
        </p:nvCxnSpPr>
        <p:spPr>
          <a:xfrm>
            <a:off x="6573702" y="2384541"/>
            <a:ext cx="2022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8"/>
          <p:cNvCxnSpPr>
            <a:stCxn id="147" idx="5"/>
            <a:endCxn id="151" idx="1"/>
          </p:cNvCxnSpPr>
          <p:nvPr/>
        </p:nvCxnSpPr>
        <p:spPr>
          <a:xfrm flipH="1">
            <a:off x="8118098" y="2384541"/>
            <a:ext cx="2022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18"/>
          <p:cNvSpPr/>
          <p:nvPr/>
        </p:nvSpPr>
        <p:spPr>
          <a:xfrm>
            <a:off x="6496909" y="1232077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5462482" y="2030081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8322187" y="2868375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4865413" y="2868375"/>
            <a:ext cx="2607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7737263" y="2030075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6215262" y="2868375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6542740" y="614400"/>
            <a:ext cx="15597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55|33|14|7|24|12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4353113" y="1590900"/>
            <a:ext cx="518700" cy="106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5" name="Google Shape;165;p18"/>
          <p:cNvCxnSpPr>
            <a:stCxn id="157" idx="0"/>
            <a:endCxn id="159" idx="3"/>
          </p:cNvCxnSpPr>
          <p:nvPr/>
        </p:nvCxnSpPr>
        <p:spPr>
          <a:xfrm rot="-5400000" flipH="1">
            <a:off x="6842059" y="1084477"/>
            <a:ext cx="1727700" cy="2022900"/>
          </a:xfrm>
          <a:prstGeom prst="curvedConnector4">
            <a:avLst>
              <a:gd name="adj1" fmla="val -13783"/>
              <a:gd name="adj2" fmla="val 11176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Quando a árvore se encontra no estado max heap, o maior valor vai para o final e é "removido"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2322010" y="1008561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3549775" y="1752253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1315700" y="1752253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567438" y="2590547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2005250" y="2590547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2860215" y="2590547"/>
            <a:ext cx="689400" cy="74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77" name="Google Shape;177;p19"/>
          <p:cNvCxnSpPr>
            <a:stCxn id="171" idx="5"/>
            <a:endCxn id="173" idx="1"/>
          </p:cNvCxnSpPr>
          <p:nvPr/>
        </p:nvCxnSpPr>
        <p:spPr>
          <a:xfrm flipH="1">
            <a:off x="1904271" y="1643349"/>
            <a:ext cx="5187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9"/>
          <p:cNvCxnSpPr>
            <a:stCxn id="171" idx="3"/>
            <a:endCxn id="172" idx="7"/>
          </p:cNvCxnSpPr>
          <p:nvPr/>
        </p:nvCxnSpPr>
        <p:spPr>
          <a:xfrm>
            <a:off x="2910450" y="1643349"/>
            <a:ext cx="7404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9"/>
          <p:cNvCxnSpPr>
            <a:stCxn id="173" idx="5"/>
            <a:endCxn id="174" idx="1"/>
          </p:cNvCxnSpPr>
          <p:nvPr/>
        </p:nvCxnSpPr>
        <p:spPr>
          <a:xfrm flipH="1">
            <a:off x="1155960" y="2387041"/>
            <a:ext cx="2607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9"/>
          <p:cNvCxnSpPr>
            <a:stCxn id="173" idx="3"/>
            <a:endCxn id="175" idx="7"/>
          </p:cNvCxnSpPr>
          <p:nvPr/>
        </p:nvCxnSpPr>
        <p:spPr>
          <a:xfrm>
            <a:off x="1904140" y="2387041"/>
            <a:ext cx="2022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9"/>
          <p:cNvCxnSpPr>
            <a:stCxn id="172" idx="5"/>
            <a:endCxn id="176" idx="1"/>
          </p:cNvCxnSpPr>
          <p:nvPr/>
        </p:nvCxnSpPr>
        <p:spPr>
          <a:xfrm flipH="1">
            <a:off x="3448535" y="2387041"/>
            <a:ext cx="2022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19"/>
          <p:cNvSpPr/>
          <p:nvPr/>
        </p:nvSpPr>
        <p:spPr>
          <a:xfrm>
            <a:off x="1827347" y="1234577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792919" y="2032581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3652624" y="2870875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195850" y="2870875"/>
            <a:ext cx="2607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3067700" y="2032575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1545700" y="2870875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1873178" y="616900"/>
            <a:ext cx="15597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12|33|14|7|24|55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7030985" y="1010661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8258750" y="1754353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6024675" y="1754353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5276413" y="2592647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6714225" y="2592647"/>
            <a:ext cx="689400" cy="74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94" name="Google Shape;194;p19"/>
          <p:cNvCxnSpPr>
            <a:stCxn id="189" idx="5"/>
            <a:endCxn id="191" idx="1"/>
          </p:cNvCxnSpPr>
          <p:nvPr/>
        </p:nvCxnSpPr>
        <p:spPr>
          <a:xfrm flipH="1">
            <a:off x="6613246" y="1645449"/>
            <a:ext cx="5187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19"/>
          <p:cNvCxnSpPr>
            <a:stCxn id="189" idx="3"/>
            <a:endCxn id="190" idx="7"/>
          </p:cNvCxnSpPr>
          <p:nvPr/>
        </p:nvCxnSpPr>
        <p:spPr>
          <a:xfrm>
            <a:off x="7619425" y="1645449"/>
            <a:ext cx="7404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9"/>
          <p:cNvCxnSpPr>
            <a:stCxn id="191" idx="5"/>
            <a:endCxn id="192" idx="1"/>
          </p:cNvCxnSpPr>
          <p:nvPr/>
        </p:nvCxnSpPr>
        <p:spPr>
          <a:xfrm flipH="1">
            <a:off x="5864935" y="2389141"/>
            <a:ext cx="2607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9"/>
          <p:cNvCxnSpPr>
            <a:stCxn id="191" idx="3"/>
            <a:endCxn id="193" idx="7"/>
          </p:cNvCxnSpPr>
          <p:nvPr/>
        </p:nvCxnSpPr>
        <p:spPr>
          <a:xfrm>
            <a:off x="6613115" y="2389141"/>
            <a:ext cx="2022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19"/>
          <p:cNvSpPr/>
          <p:nvPr/>
        </p:nvSpPr>
        <p:spPr>
          <a:xfrm>
            <a:off x="6536322" y="1236677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5501894" y="2034681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4904825" y="2872975"/>
            <a:ext cx="2607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7776675" y="2034675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6254675" y="2872975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6582150" y="619000"/>
            <a:ext cx="12861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12|33|14|7|24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4403788" y="1595500"/>
            <a:ext cx="518700" cy="106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" name="Google Shape;205;p19"/>
          <p:cNvCxnSpPr>
            <a:stCxn id="198" idx="0"/>
            <a:endCxn id="199" idx="0"/>
          </p:cNvCxnSpPr>
          <p:nvPr/>
        </p:nvCxnSpPr>
        <p:spPr>
          <a:xfrm rot="5400000">
            <a:off x="5817672" y="1118477"/>
            <a:ext cx="798000" cy="1034400"/>
          </a:xfrm>
          <a:prstGeom prst="curvedConnector3">
            <a:avLst>
              <a:gd name="adj1" fmla="val -2984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19"/>
          <p:cNvSpPr/>
          <p:nvPr/>
        </p:nvSpPr>
        <p:spPr>
          <a:xfrm>
            <a:off x="8158950" y="619000"/>
            <a:ext cx="3951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Novamente, a árvore deve voltar ao estado de max heap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2324910" y="1039586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3552675" y="1783278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1318600" y="1783278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570338" y="2621572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2008150" y="2621572"/>
            <a:ext cx="689400" cy="74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17" name="Google Shape;217;p20"/>
          <p:cNvCxnSpPr>
            <a:stCxn id="212" idx="5"/>
            <a:endCxn id="214" idx="1"/>
          </p:cNvCxnSpPr>
          <p:nvPr/>
        </p:nvCxnSpPr>
        <p:spPr>
          <a:xfrm flipH="1">
            <a:off x="1907171" y="1674374"/>
            <a:ext cx="5187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0"/>
          <p:cNvCxnSpPr>
            <a:stCxn id="212" idx="3"/>
            <a:endCxn id="213" idx="7"/>
          </p:cNvCxnSpPr>
          <p:nvPr/>
        </p:nvCxnSpPr>
        <p:spPr>
          <a:xfrm>
            <a:off x="2913350" y="1674374"/>
            <a:ext cx="7404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0"/>
          <p:cNvCxnSpPr>
            <a:stCxn id="214" idx="5"/>
            <a:endCxn id="215" idx="1"/>
          </p:cNvCxnSpPr>
          <p:nvPr/>
        </p:nvCxnSpPr>
        <p:spPr>
          <a:xfrm flipH="1">
            <a:off x="1158860" y="2418066"/>
            <a:ext cx="2607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0"/>
          <p:cNvCxnSpPr>
            <a:stCxn id="214" idx="3"/>
            <a:endCxn id="216" idx="7"/>
          </p:cNvCxnSpPr>
          <p:nvPr/>
        </p:nvCxnSpPr>
        <p:spPr>
          <a:xfrm>
            <a:off x="1907040" y="2418066"/>
            <a:ext cx="2022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20"/>
          <p:cNvSpPr/>
          <p:nvPr/>
        </p:nvSpPr>
        <p:spPr>
          <a:xfrm>
            <a:off x="1830247" y="1265602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795819" y="2063606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198750" y="2901900"/>
            <a:ext cx="2607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3070600" y="2063600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1548600" y="2901900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1876075" y="647925"/>
            <a:ext cx="12861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33|12|14|7|24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20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7056160" y="1039586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8283925" y="1783278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9" name="Google Shape;229;p20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6049850" y="1783278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30" name="Google Shape;230;p20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5301588" y="2621572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31" name="Google Shape;231;p20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6739400" y="2621572"/>
            <a:ext cx="689400" cy="74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32" name="Google Shape;232;p20"/>
          <p:cNvCxnSpPr>
            <a:stCxn id="227" idx="5"/>
            <a:endCxn id="229" idx="1"/>
          </p:cNvCxnSpPr>
          <p:nvPr/>
        </p:nvCxnSpPr>
        <p:spPr>
          <a:xfrm flipH="1">
            <a:off x="6638421" y="1674374"/>
            <a:ext cx="5187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0"/>
          <p:cNvCxnSpPr>
            <a:stCxn id="227" idx="3"/>
            <a:endCxn id="228" idx="7"/>
          </p:cNvCxnSpPr>
          <p:nvPr/>
        </p:nvCxnSpPr>
        <p:spPr>
          <a:xfrm>
            <a:off x="7644600" y="1674374"/>
            <a:ext cx="7404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0"/>
          <p:cNvCxnSpPr>
            <a:stCxn id="229" idx="5"/>
            <a:endCxn id="230" idx="1"/>
          </p:cNvCxnSpPr>
          <p:nvPr/>
        </p:nvCxnSpPr>
        <p:spPr>
          <a:xfrm flipH="1">
            <a:off x="5890110" y="2418066"/>
            <a:ext cx="2607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0"/>
          <p:cNvCxnSpPr>
            <a:stCxn id="229" idx="3"/>
            <a:endCxn id="231" idx="7"/>
          </p:cNvCxnSpPr>
          <p:nvPr/>
        </p:nvCxnSpPr>
        <p:spPr>
          <a:xfrm>
            <a:off x="6638290" y="2418066"/>
            <a:ext cx="2022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20"/>
          <p:cNvSpPr/>
          <p:nvPr/>
        </p:nvSpPr>
        <p:spPr>
          <a:xfrm>
            <a:off x="6561497" y="1265602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5527069" y="2063606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4930000" y="2901900"/>
            <a:ext cx="2607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7801850" y="2063600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6279850" y="2901900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6607325" y="647925"/>
            <a:ext cx="12861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33|24|14|7|12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4385188" y="1671700"/>
            <a:ext cx="518700" cy="106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3" name="Google Shape;243;p20"/>
          <p:cNvCxnSpPr>
            <a:stCxn id="222" idx="2"/>
            <a:endCxn id="225" idx="0"/>
          </p:cNvCxnSpPr>
          <p:nvPr/>
        </p:nvCxnSpPr>
        <p:spPr>
          <a:xfrm rot="-5400000" flipH="1">
            <a:off x="1042119" y="2197856"/>
            <a:ext cx="655200" cy="7527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20"/>
          <p:cNvCxnSpPr>
            <a:stCxn id="236" idx="0"/>
            <a:endCxn id="240" idx="1"/>
          </p:cNvCxnSpPr>
          <p:nvPr/>
        </p:nvCxnSpPr>
        <p:spPr>
          <a:xfrm rot="5400000">
            <a:off x="5655647" y="1889902"/>
            <a:ext cx="1727700" cy="479100"/>
          </a:xfrm>
          <a:prstGeom prst="curvedConnector4">
            <a:avLst>
              <a:gd name="adj1" fmla="val -13783"/>
              <a:gd name="adj2" fmla="val 14972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" name="Google Shape;245;p20"/>
          <p:cNvSpPr/>
          <p:nvPr/>
        </p:nvSpPr>
        <p:spPr>
          <a:xfrm>
            <a:off x="8044550" y="647925"/>
            <a:ext cx="3951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3318825" y="647925"/>
            <a:ext cx="3951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Max heap = maior valor(raiz) para o final e então remoção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2" name="Google Shape;252;p21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2305823" y="1064986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3" name="Google Shape;253;p21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3533588" y="1808678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4" name="Google Shape;254;p21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1299512" y="1808678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5" name="Google Shape;255;p21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551251" y="2646972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6" name="Google Shape;256;p21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1989062" y="2646972"/>
            <a:ext cx="689400" cy="74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57" name="Google Shape;257;p21"/>
          <p:cNvCxnSpPr>
            <a:stCxn id="252" idx="5"/>
            <a:endCxn id="254" idx="1"/>
          </p:cNvCxnSpPr>
          <p:nvPr/>
        </p:nvCxnSpPr>
        <p:spPr>
          <a:xfrm flipH="1">
            <a:off x="1888083" y="1699774"/>
            <a:ext cx="5187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21"/>
          <p:cNvCxnSpPr>
            <a:stCxn id="252" idx="3"/>
            <a:endCxn id="253" idx="7"/>
          </p:cNvCxnSpPr>
          <p:nvPr/>
        </p:nvCxnSpPr>
        <p:spPr>
          <a:xfrm>
            <a:off x="2894263" y="1699774"/>
            <a:ext cx="7404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21"/>
          <p:cNvCxnSpPr>
            <a:stCxn id="254" idx="5"/>
            <a:endCxn id="255" idx="1"/>
          </p:cNvCxnSpPr>
          <p:nvPr/>
        </p:nvCxnSpPr>
        <p:spPr>
          <a:xfrm flipH="1">
            <a:off x="1139773" y="2443466"/>
            <a:ext cx="2607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1"/>
          <p:cNvCxnSpPr>
            <a:stCxn id="254" idx="3"/>
            <a:endCxn id="256" idx="7"/>
          </p:cNvCxnSpPr>
          <p:nvPr/>
        </p:nvCxnSpPr>
        <p:spPr>
          <a:xfrm>
            <a:off x="1887952" y="2443466"/>
            <a:ext cx="2022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21"/>
          <p:cNvSpPr/>
          <p:nvPr/>
        </p:nvSpPr>
        <p:spPr>
          <a:xfrm>
            <a:off x="1811159" y="1291002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776732" y="2089006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179663" y="2927300"/>
            <a:ext cx="2607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3051513" y="2089000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1529512" y="2927300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1856987" y="673325"/>
            <a:ext cx="12861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12|24|14|7|33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21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7047173" y="1064986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68" name="Google Shape;268;p21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8274938" y="1808678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69" name="Google Shape;269;p21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6040862" y="1808678"/>
            <a:ext cx="689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70" name="Google Shape;270;p21"/>
          <p:cNvPicPr preferRelativeResize="0"/>
          <p:nvPr/>
        </p:nvPicPr>
        <p:blipFill rotWithShape="1">
          <a:blip r:embed="rId3">
            <a:alphaModFix/>
          </a:blip>
          <a:srcRect l="63689" t="25945" r="70287" b="17931"/>
          <a:stretch/>
        </p:blipFill>
        <p:spPr>
          <a:xfrm flipH="1">
            <a:off x="5292601" y="2646972"/>
            <a:ext cx="689400" cy="74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71" name="Google Shape;271;p21"/>
          <p:cNvCxnSpPr>
            <a:stCxn id="267" idx="5"/>
            <a:endCxn id="269" idx="1"/>
          </p:cNvCxnSpPr>
          <p:nvPr/>
        </p:nvCxnSpPr>
        <p:spPr>
          <a:xfrm flipH="1">
            <a:off x="6629433" y="1699774"/>
            <a:ext cx="5187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21"/>
          <p:cNvCxnSpPr>
            <a:stCxn id="267" idx="3"/>
            <a:endCxn id="268" idx="7"/>
          </p:cNvCxnSpPr>
          <p:nvPr/>
        </p:nvCxnSpPr>
        <p:spPr>
          <a:xfrm>
            <a:off x="7635613" y="1699774"/>
            <a:ext cx="7404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1"/>
          <p:cNvCxnSpPr>
            <a:stCxn id="269" idx="5"/>
            <a:endCxn id="270" idx="1"/>
          </p:cNvCxnSpPr>
          <p:nvPr/>
        </p:nvCxnSpPr>
        <p:spPr>
          <a:xfrm flipH="1">
            <a:off x="5881123" y="2443466"/>
            <a:ext cx="2607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1"/>
          <p:cNvSpPr/>
          <p:nvPr/>
        </p:nvSpPr>
        <p:spPr>
          <a:xfrm>
            <a:off x="6552509" y="1291002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5518082" y="2089006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4921013" y="2927300"/>
            <a:ext cx="2607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7792863" y="2089000"/>
            <a:ext cx="395100" cy="18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6598338" y="673325"/>
            <a:ext cx="10344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12|24|14|7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1"/>
          <p:cNvSpPr/>
          <p:nvPr/>
        </p:nvSpPr>
        <p:spPr>
          <a:xfrm>
            <a:off x="4366100" y="1697100"/>
            <a:ext cx="518700" cy="106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" name="Google Shape;280;p21"/>
          <p:cNvCxnSpPr>
            <a:stCxn id="274" idx="0"/>
            <a:endCxn id="275" idx="0"/>
          </p:cNvCxnSpPr>
          <p:nvPr/>
        </p:nvCxnSpPr>
        <p:spPr>
          <a:xfrm rot="5400000">
            <a:off x="5833859" y="1172802"/>
            <a:ext cx="798000" cy="1034400"/>
          </a:xfrm>
          <a:prstGeom prst="curvedConnector3">
            <a:avLst>
              <a:gd name="adj1" fmla="val -2984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" name="Google Shape;281;p21"/>
          <p:cNvSpPr/>
          <p:nvPr/>
        </p:nvSpPr>
        <p:spPr>
          <a:xfrm>
            <a:off x="7890613" y="673325"/>
            <a:ext cx="6894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33|55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3314350" y="673325"/>
            <a:ext cx="395100" cy="21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462</Words>
  <Application>Microsoft Office PowerPoint</Application>
  <PresentationFormat>Apresentação na tela (16:9)</PresentationFormat>
  <Paragraphs>174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Roboto Mono</vt:lpstr>
      <vt:lpstr>Roboto</vt:lpstr>
      <vt:lpstr>Arial</vt:lpstr>
      <vt:lpstr>Material</vt:lpstr>
      <vt:lpstr>Heap Sort</vt:lpstr>
      <vt:lpstr>Introdução</vt:lpstr>
      <vt:lpstr>Exemplo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Função Organiza  Heap</vt:lpstr>
      <vt:lpstr>Função Constroi Heap</vt:lpstr>
      <vt:lpstr>Função Heap Sort</vt:lpstr>
      <vt:lpstr>Complexidade</vt:lpstr>
      <vt:lpstr>Estabilidade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Sort</dc:title>
  <dc:creator>HELDER SILVA</dc:creator>
  <cp:lastModifiedBy>Casa</cp:lastModifiedBy>
  <cp:revision>1</cp:revision>
  <dcterms:modified xsi:type="dcterms:W3CDTF">2020-10-26T20:58:21Z</dcterms:modified>
</cp:coreProperties>
</file>