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2A49A5D-3E8C-4941-8C96-7662AC42A1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4481C0-06D8-4393-BB81-89DA6D00891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D34CED-9F6F-4322-AB29-8C14A493693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132E5-532A-4E37-A89C-5D26D3D9F94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DCAD7EF-C57E-4023-932F-D7B62D0C7845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8458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B8EF2D-9724-4D11-A4D0-3BAAD1624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6DCB39-7D49-40B8-991A-01518B4548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D1A6BDA-9C90-4D11-81F2-4CEB2A1C08F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14153-A3D4-4675-A9A3-284A0C827F9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396E57-B67B-4F29-8079-294A0207A70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723640-A4DF-4BF9-9390-94010FB16E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B19EA917-DAD3-4AB5-81A8-E201190E149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CAD31-4D56-4FFA-816A-244B08D0FD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BAB1FC-C437-4474-9886-F06D66429F84}" type="slidenum">
              <a:t>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0BB876-141D-49E9-B5BE-C6EA1CDBA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FC63E0-72BF-4876-9B2C-3597BE526C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>
              <a:solidFill>
                <a:srgbClr val="2C3E5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9F7642-3D91-48C4-9EBF-956253032F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FE8322-30FD-42B5-B556-EC46665228DF}" type="slidenum">
              <a:t>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8913B0-5A46-4305-B2C8-418171440F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E8C23C-2B6A-406A-B871-6B3A543C4C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6B4E15-D1F5-42F4-954D-5E76182B90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1C554D-2A32-4BB5-8B8F-54041C031C95}" type="slidenum">
              <a:t>3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BC7FC0-DDE9-49FD-8D3B-8DF4F97173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5DD671-93BD-440A-8934-133E84350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048502-887B-48F3-8AA4-5152D1221A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6F489-DD8B-47EE-81B7-A8FECE048FA2}" type="slidenum">
              <a:t>4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66E92D0-1210-4A8D-B5EB-BC0E964839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5B7F9F-839D-4441-87D8-08298BE182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19818-4D38-44BF-BD7E-F488A08E28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2A364C-DC61-41D3-99E7-9416C0C396ED}" type="slidenum">
              <a:t>5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A309EA-B654-4A69-960A-DE74D845C5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288957-10CE-4393-BD84-F78A331F52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4888D2-1718-4F24-A7CB-347F8E887F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DB785E-AEE3-4714-9ABA-872C4510898E}" type="slidenum">
              <a:t>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8B2C57C-CA47-4F69-BAFE-05CBF55FD5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3E9CE8-6A5E-47DC-9516-0AE1D56293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82A16-FF13-4C37-A961-81A805F0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2FC7D-CF73-4B18-8191-26F740AB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78450-60C0-419D-AC5E-5D6D2CF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D27A62-0E28-4F94-A25C-A1868D4C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64285-5B4F-433C-B71F-28D500DE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2D38CD-B5C0-41D6-AB1C-7A7E23094F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E8671-D9EC-4BD5-B218-70ADF973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B9F67A-215D-48F8-982C-74ECDA6E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47183-E822-49F7-8FA3-9AA012A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EF67B-3856-47C3-A1AC-1AC1589E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0B557-D7D1-4D26-9763-E0ED098D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EBA73A-D68B-47D1-8CD3-B52EE8473D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C4EB79-EB5E-40F3-9970-8103FCC4B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D90850-0CF2-4235-A549-6C09BC40A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6A3E6-4619-4C8F-9F7B-27CC692C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363C2-6A07-4579-A690-040EF305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D5690-57E7-4E82-9680-608888C4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A87883-F4CA-4AE0-B7A6-CCE3AFB2DE8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85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A7F53-1702-4BE9-B4C9-4F808281E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15B54-A348-40EC-A660-2CF7BA49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9A0F4-3944-49F6-98B6-52FFF028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5F24E-0671-4A1D-BFC5-D62BE4C5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48888A-81CF-4821-9102-B9B9B8C0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B57746-2E35-41C8-96CA-1CE2467DBFB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26BBD-CAD3-48A1-9150-A5D1C5AE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28AC6-3742-4BDE-9FD8-8839E6BB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0ED0B-5455-4D35-A03D-4D547A90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6E79A-64D7-4D54-83BF-D1EF98BA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F566C-A325-4808-ADE4-7F1D8DD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85368D-2178-4584-834C-AB124A2D8E8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2E6-9930-4B68-9784-3F71AE29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63643-B9C3-4E4E-9CDF-87385E3C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DA22E-A842-4DB9-81E9-9E0320C9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C36DA2-3296-460E-BCD6-C94855C6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91BC2-4424-4758-8385-E217A1D6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9B4D98-233E-41DE-9801-F4D3E983260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4B504-7CE3-4778-9F74-D66D9577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8C08DA-9EBF-43B8-99ED-6061D627E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5219700"/>
            <a:ext cx="4603750" cy="1979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2741AB-79BA-4626-ACE4-EB366295E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5219700"/>
            <a:ext cx="4603750" cy="1979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CA51C-05E1-4F8E-ABB2-941D487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60E46A-2D59-45C8-A628-F1F80ED7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009B18-F084-4DEA-9180-90C5D21B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3D63A4-1AC9-4DA5-85A4-9A21E309EA9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B939E-F003-4D00-9FDA-13D32BB3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FB393B-65F9-4C13-B1AF-AC2BE204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038926-1FBF-4A11-90C8-3EA7E0DC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94644-4C73-4186-BA7B-FD859C127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B20A7E-9479-4BA0-AF21-EFB5C974E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C5E851-685E-411A-B945-2E642C68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FE4CF3-49D8-4F5A-8D81-BE096249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AA9109-6386-4F4D-86F5-C18C08B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F803E1-AF05-45AF-9EF3-AF67CE169A2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1159C-FC01-4E7B-B6CB-486C7987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F694F9-F798-448E-9E18-9A69301E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104909-E60D-484E-8F0A-86ADEDAD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1B6614-6279-4255-94C1-393FFC17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D8F23C-8C1E-4A35-AB97-6783DB59BBF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0B1580-18D3-4B1C-A763-F8AEB186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2A44CB-1121-47C9-B6B0-0223CA0C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578015-9E0F-4B84-A7C9-F70F0561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3CD131-52BF-4D6C-9192-CE4ACFD92D3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8591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4032F-1318-4A24-AA95-D9ED8322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82CB4-F049-4152-B04D-081E7F51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2AC1DF-A2B5-4F88-A72D-ED6CCD828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8FFE24-0309-484C-9E77-48B142D9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B26B0D-63B1-403D-B1D4-DDCD5036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73B7FB-F12A-45DE-9DAE-F1DEF3D2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D65D35-28AE-40D1-9438-ABE0B2003EB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0E82F-39CA-4044-B500-F72F31AB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9B4FA6-C9E3-4E20-91A7-7B329C7A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07A97-0DD7-4D29-9073-4930D097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2B090-CDCE-49B2-81E7-AE445A69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95C5D-47CD-4020-989F-BC4C3D1F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D25777-A1F1-4356-AA6A-861DA925746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0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87EEF-CD99-48C2-9EE8-798B201A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21AFE-EF5E-43A6-9918-01CAD3F46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75CE8F-DC2F-434E-893D-A552FFAC5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4A65E-8834-4115-B037-852CA006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B4D0C2-4D97-4B20-87AB-80621FE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6A5A7-F27D-4264-84F2-B9D1370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DB745D-01A3-4EF9-8545-50C2594FBF2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4286-517E-4C7E-88D4-A428F193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A54D80-66D3-4AEA-9954-1C1F49C5A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387CC-87B6-4277-8148-D8C195D9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2ECC3-DC1A-4ECF-BC75-9EC11E3A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C121B-18DC-4303-A508-97895CAE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2D9599-0F05-4B17-A57D-2A340D8B0C6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0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A28497-5FDC-413C-9797-E3932EF25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779838"/>
            <a:ext cx="2339975" cy="3419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D0AAF3-BCA1-446D-95AF-39F6B865B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779838"/>
            <a:ext cx="6867525" cy="3419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8D04E-12D0-4786-957E-AB992F34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1AB26-02E6-4AED-96A3-C99D94B9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744C0-3F98-4674-8E66-E914895D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7EE59-B805-4E12-A5FC-CE848249AC0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2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74106-62DB-4F40-A68A-B22DECE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CE3D5-7DAC-44E3-AECA-9F812CCDA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D69A5-9DC6-4231-8D6E-ACB23381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1A50C-48ED-4430-A0F4-04D68BE1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6EE23-82C1-48E9-8B08-FFD6557E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9CD98B-2E5B-426B-BCB4-C8D19C67A4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3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9C291-56C2-4335-B42A-EBC9F854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C6618-06D7-43B5-A284-49DBDDE3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7BA15-644F-4CEF-92A3-0CAEE276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40E1CF-CEEF-44D1-BD7D-718571F8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B2CDC-1800-429A-A7D9-7E9A9093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ADF244-D9B9-4007-97EA-AB6091F97B6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0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6F9D3-612E-4A2F-93CE-8312A417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B7165-5C1B-4204-863A-F08B0C4E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B55AD-9089-48B2-89AA-A14A63CD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83205-52A6-4A45-8F2C-FB17735F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37ACD-A57B-4A2E-B05C-C125D479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1BA66D-E99E-4951-9ACF-113CCCC7BF8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6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D223-5B96-4077-8177-D5E7CD61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D3652-37FB-463E-A33E-3880CCE2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9475" y="5040313"/>
            <a:ext cx="3073400" cy="2159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8B663A-F81C-474B-9E71-FABA42E6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5275" y="5040313"/>
            <a:ext cx="3074988" cy="2159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98EE20-B876-43EB-9B45-E0D2BEFA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811DE8-4A26-4172-9463-86FBA250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FB1206-17BE-4DF9-8625-3DBE4E4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DBEFB6-A683-40A0-9FAE-E6C035D8863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53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C9F9D-F895-435C-8547-11E6984C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40CC5C-C599-4FFA-AEB3-1845B735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C3306-4B13-42A4-B7AB-F667D4F2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421C9B-7207-4E8B-856C-9E324A42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D02BC9-EA51-4EAD-A262-569C7B73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81D3A2-8640-4413-B322-846BBA9C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91ACDA-7301-4B60-8415-221CED81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8D01BB-F551-45CC-A1E7-F5F52A43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D96416-38C4-4ADD-A8E4-5A03371B8FC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7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FADF3-773E-4884-8352-CDA26DED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B3FD4A-97B5-4925-B627-66BBDA2C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5DA65-FF32-4A7C-BE3F-9A5D4052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0B85F7-BF1C-40C3-AF84-4D5D678C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2B3CB-A2AC-49C5-9BF5-E01074B7078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7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18948A-BB66-4270-B479-A7B854C0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E01A6-78AD-4F65-84B5-4DBBD36E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C00860-CDF4-4890-AEDB-B03942D9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598BDF-22D2-4598-BDC6-FAC33A2C68A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33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02B94-8F94-46B1-9DC8-71521382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F7B62-F22E-4909-8F77-A9A38D77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9F858-2215-4F9D-95A8-3E8EDAE0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0D4D9-C2ED-4F3E-9A31-B3DB07E9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30DFA-4DE7-43B0-81DF-8AAFB11C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9A9F3C-7E69-420B-BB01-282106649A9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8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EB2C-01E7-44B4-B0BA-635B5F65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0D0D0-45B5-458F-9F17-41255C02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EF3B84-C5DE-4090-8653-42E61FDBA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071DC6-75AF-4B81-8D64-DD86D71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841716-BB48-4608-AEAD-45ECEE58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A5BB61-2D01-494E-A862-F4DEF705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C4753E-16B9-4A9F-85B6-AB02D44F88F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7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EC78-207E-46EA-9807-B149ABCE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C93DA9-8F83-497A-8279-B4135C590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AE2D70-2096-47C8-B0E8-5AC0514E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63D01D-F718-4F48-97F3-CAFB4913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DF28C-A743-47D3-8143-A222173E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F7C611-F368-4081-9927-8E411C1F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EB1372-39A4-4124-BFEE-DF671053573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7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E97A2-C7C6-4F22-B356-70636DC3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11C737-EB6F-4D99-9CB1-D6A4A1EB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23539F-4D72-4122-8101-3D19E7C7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BA453-0B4A-4FE2-945A-4DC16917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62FA8-B7BE-460B-8FB8-ECA2546C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8C8723-2A75-4861-9658-5A5104A2D39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AEB9E7-FA6D-411E-847E-344D9F4F6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6075" y="2700338"/>
            <a:ext cx="1754188" cy="44989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5428D9-F408-46E5-BCBC-78C26283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338" y="2700338"/>
            <a:ext cx="5113337" cy="44989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40779-E069-457A-A924-543D0A47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EBBB76-6D97-451A-9449-0FFB984F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1A0B7-F1BB-43DD-86DB-EF90D7AA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03995-91D3-4117-AB2B-5BA941EE16E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5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61BF9-9AF9-4F24-A3BE-EE5057A0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9DAED-52F0-45B7-A87B-FD42E85F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24275C-9849-4841-B914-AADC4FA9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D5DB02-2375-4BF2-9E64-EDECD6AE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C0AB5-2CAC-413E-9CA6-F98B254F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5BFFA0-1F9B-4ACA-8D4D-1AC4F3BA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225425-DE98-4145-AE91-3E2A71ABA15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B0A-5119-45DB-A465-95B9A665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9697A9-BDEE-4DFA-A3F3-29B7D9D2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2AE7D9-575A-4F7F-8302-A9B546A94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E1B3E4-4EBA-45F9-A422-13A0852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E8025A-5681-499D-8759-DBFE82568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D8E3F-A079-4079-8DE7-A7C03A55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7BF85F-A428-40E5-87AB-26DE8DD4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C40059-91BE-4F88-9977-7B133368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F20ADA-43BD-42AA-93C5-D7589D24C40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977F1-2A3F-4D97-A58C-31AFE8C7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508ED7-DBD5-4697-89B0-957A0F07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D77DF5-85E0-4C96-AB12-4D4A0A2F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E8D360-BD73-45DB-840C-68F70F6D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9BC8A6-F3D2-4F04-9735-959C7F9B58A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8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8CEA15-FF9A-462B-9447-AB6974B0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AEC8E0-2E08-4DB4-8DA3-72823AE4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5108BD-1989-4462-98EA-4F19AD03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9CF2A-48C9-4895-BA9D-0CEC06AE7AF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EB81-A7A8-414E-BA5F-6F8E91E3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971BF7-4ADC-4DA7-B0C1-6250C53A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7836E-BF05-4047-82A0-83CAEDA93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B12D1-90B3-4C93-8178-7607D7E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32EC32-8C14-4468-88DD-D96E4A1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6DF42-AD29-468F-B521-FBF5E69D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0C3ED6-52A1-49F6-AF68-34D29B7F089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5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6B14D-E9F6-4D6B-8F55-85003187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FAA2C9-1990-4D96-9A55-A7AF02A13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C57332-EA6E-4590-9974-0B659C66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1593FB-DE40-4ACF-90DE-294B7187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8E87D-F921-4191-BD76-C1BC96A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2AF416-1A29-4B40-A2DB-CC4F1F87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F2AF6F-0315-418A-B61E-62E9787756A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D31D8D8-947C-4BEA-8C75-095B80E06180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9E03AF0-932F-4C9C-A225-1C442356A54F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Espaço Reservado para Título 3">
            <a:extLst>
              <a:ext uri="{FF2B5EF4-FFF2-40B4-BE49-F238E27FC236}">
                <a16:creationId xmlns:a16="http://schemas.microsoft.com/office/drawing/2014/main" id="{9EBEAC6A-BB19-434B-8EDF-9409C06A4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267E53-6DBF-4C3C-B203-B83C79F64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DF11018-6F7D-4807-B5B6-CD57015E101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F9D54D3-99E0-46B9-AC3C-C00359D52A5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173E0A7-7C4A-45F6-8C87-88FD6FF7277C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D123B2-193F-44F6-9094-E064D7346A8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AEA88779-5948-4419-A2B8-948A13D6EBA6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F3E9916-4F67-4D57-BD8A-4D4FE1FC8D28}"/>
              </a:ext>
            </a:extLst>
          </p:cNvPr>
          <p:cNvSpPr/>
          <p:nvPr/>
        </p:nvSpPr>
        <p:spPr>
          <a:xfrm>
            <a:off x="0" y="0"/>
            <a:ext cx="10080000" cy="50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AA712A51-5434-4965-9279-B9400D83A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2815B9-AC47-4BDA-8873-923A14AA6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13466B-0825-4338-A091-A35A91FFAE9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DD2611-A224-4645-82AE-4488E2EBE8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643CA3-A77B-45F6-83D3-71AA099583B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CEB10E19-12B7-4173-BD29-ACE6B0644ADC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1">
        <a:lnSpc>
          <a:spcPct val="150000"/>
        </a:lnSpc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170A07A1-ED77-4B77-B273-845DA1DAE954}"/>
              </a:ext>
            </a:extLst>
          </p:cNvPr>
          <p:cNvSpPr/>
          <p:nvPr/>
        </p:nvSpPr>
        <p:spPr>
          <a:xfrm>
            <a:off x="2520000" y="2520000"/>
            <a:ext cx="5040000" cy="2520000"/>
          </a:xfrm>
          <a:custGeom>
            <a:avLst>
              <a:gd name="f0" fmla="val 1568"/>
              <a:gd name="f1" fmla="val 3546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3DC9EF64-AF01-48D9-B65B-1FF805290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>
            <a:noAutofit/>
          </a:bodyPr>
          <a:lstStyle/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5135A-9C1F-47E1-A888-12869D91F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795325-D8D6-4DAF-B112-C8DC3DA9D47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DF39B3-9789-4490-AB83-DD2418D1980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FB8D17-531C-46CB-BDF6-2715BEA8DE7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2FB1D745-EEEA-4A94-AC1F-EE59A5A717B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1">
        <a:lnSpc>
          <a:spcPct val="100000"/>
        </a:lnSpc>
        <a:tabLst/>
        <a:defRPr lang="en-US" sz="3600" b="1" i="0" u="none" strike="noStrike" kern="1200" cap="none">
          <a:ln>
            <a:noFill/>
          </a:ln>
          <a:solidFill>
            <a:srgbClr val="2C3E50"/>
          </a:solidFill>
          <a:latin typeface="Source Sans Pro Black" pitchFamily="34"/>
        </a:defRPr>
      </a:lvl1pPr>
    </p:titleStyle>
    <p:bodyStyle>
      <a:lvl1pPr marL="0" marR="0" indent="0" algn="l" rtl="0" hangingPunct="1">
        <a:spcBef>
          <a:spcPts val="0"/>
        </a:spcBef>
        <a:spcAft>
          <a:spcPts val="876"/>
        </a:spcAft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latin typeface="Source Sans Pro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D5D7A6-ABA8-4982-B2DA-D2B0558D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FAETERJ-RIO / 2019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14CC1A-4DD8-40AB-9014-40FD1FBC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6002CF-F0BB-4D8B-9AF7-CE9C9E151711}" type="slidenum">
              <a:rPr lang="en-US" smtClean="0"/>
              <a:t>1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98D9D-F3E2-4047-BA13-2954DC3DBE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Insertion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307FD3F9-608C-4C4C-86A5-BDD7EEEC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FAETERJ-RIO / 2019 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A86115E-74EC-4105-A869-1DEEFE9D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B6E400-10B4-41D5-9A50-D4A89AE860ED}" type="slidenum">
              <a:rPr lang="en-US" smtClean="0"/>
              <a:t>2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B59A13-9259-4566-8010-E63F8217F2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Insertion sort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C441B-CD54-45F6-A1AE-D09E73D408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É o algoritmo de ordenação que, dado uma estrutura (array, lista) constrói uma matriz final com um elemento de cada vez, uma inserção por vez.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6AEFC041-B536-4CB6-9783-1848BD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FAETERJ-RIO / 2019 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62920ED3-254A-48DB-815F-4D4A95DD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B565C-8E13-49D0-AE5D-5461E88A9948}" type="slidenum">
              <a:t>3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FADD7D-AE38-41F6-914A-1E3D1F44D3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Método de ordenação baseado em comparação de chaves.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DC35F7-B237-4BCC-AC90-531E4E662D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4680000"/>
            <a:ext cx="6480000" cy="2700000"/>
          </a:xfrm>
        </p:spPr>
        <p:txBody>
          <a:bodyPr/>
          <a:lstStyle/>
          <a:p>
            <a:pPr lvl="0"/>
            <a:r>
              <a:rPr lang="en-US">
                <a:latin typeface="Source Sans Pro Semibold" pitchFamily="34"/>
              </a:rPr>
              <a:t>void insertion_sort(int vetor[], int tamanhoVetor) {</a:t>
            </a:r>
          </a:p>
          <a:p>
            <a:pPr lvl="0"/>
            <a:endParaRPr lang="en-US">
              <a:latin typeface="Source Sans Pro Semibold" pitchFamily="34"/>
            </a:endParaRPr>
          </a:p>
          <a:p>
            <a:pPr lvl="0"/>
            <a:r>
              <a:rPr lang="en-US">
                <a:latin typeface="Source Sans Pro Semibold" pitchFamily="34"/>
              </a:rPr>
              <a:t>int escolhido, j, i;</a:t>
            </a:r>
          </a:p>
          <a:p>
            <a:pPr lvl="0"/>
            <a:endParaRPr lang="en-US">
              <a:latin typeface="Source Sans Pro Semibold" pitchFamily="34"/>
            </a:endParaRPr>
          </a:p>
          <a:p>
            <a:pPr marL="0" lvl="1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 Semibold" pitchFamily="34"/>
              </a:rPr>
              <a:t>    for (int i = 1; i &lt; tamanhoVetor; i++) {</a:t>
            </a:r>
          </a:p>
          <a:p>
            <a:pPr marL="0" lvl="2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>
                <a:solidFill>
                  <a:srgbClr val="FFFFFF"/>
                </a:solidFill>
                <a:latin typeface="Source Sans Pro Semibold" pitchFamily="34"/>
              </a:rPr>
              <a:t>escolhido = vetor[i];</a:t>
            </a:r>
          </a:p>
          <a:p>
            <a:pPr marL="0" lvl="2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>
                <a:solidFill>
                  <a:srgbClr val="FFFFFF"/>
                </a:solidFill>
                <a:latin typeface="Source Sans Pro Semibold" pitchFamily="34"/>
              </a:rPr>
              <a:t>j = i - 1;</a:t>
            </a:r>
          </a:p>
          <a:p>
            <a:pPr lvl="0"/>
            <a:endParaRPr lang="en-US">
              <a:latin typeface="Source Sans Pro Semibold" pitchFamily="34"/>
            </a:endParaRPr>
          </a:p>
          <a:p>
            <a:pPr marL="0" lvl="3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 Semibold" pitchFamily="34"/>
              </a:rPr>
              <a:t>while ((j &gt;= 0) &amp;&amp; (vetor[j] &gt; escolhido)) {</a:t>
            </a:r>
          </a:p>
          <a:p>
            <a:pPr marL="0" lvl="3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 Semibold" pitchFamily="34"/>
              </a:rPr>
              <a:t>vetor[j + 1] = vetor[j];</a:t>
            </a:r>
          </a:p>
          <a:p>
            <a:pPr marL="0" lvl="3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 Semibold" pitchFamily="34"/>
              </a:rPr>
              <a:t>j--;</a:t>
            </a:r>
          </a:p>
          <a:p>
            <a:pPr marL="0" lvl="3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 Semibold" pitchFamily="34"/>
              </a:rPr>
              <a:t>}</a:t>
            </a:r>
          </a:p>
          <a:p>
            <a:pPr lvl="0"/>
            <a:endParaRPr lang="en-US">
              <a:latin typeface="Source Sans Pro Semibold" pitchFamily="34"/>
            </a:endParaRPr>
          </a:p>
          <a:p>
            <a:pPr marL="0" lvl="1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 Semibold" pitchFamily="34"/>
              </a:rPr>
              <a:t>vetor[j + 1] = escolhido;</a:t>
            </a:r>
          </a:p>
          <a:p>
            <a:pPr marL="0" lvl="1" indent="0">
              <a:spcBef>
                <a:spcPts val="0"/>
              </a:spcBef>
              <a:spcAft>
                <a:spcPts val="876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Source Sans Pro Semibold" pitchFamily="34"/>
              </a:rPr>
              <a:t>}</a:t>
            </a:r>
          </a:p>
          <a:p>
            <a:pPr lvl="0"/>
            <a:r>
              <a:rPr lang="en-US">
                <a:latin typeface="Source Sans Pro Semibold" pitchFamily="34"/>
              </a:rPr>
              <a:t>}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208E6328-AA24-4D2F-85A9-FD948780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FAETERJ-RIO / 2019 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4D964E1B-F76F-41EB-AD56-157AEB67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67B77E-C1EE-4B64-AA24-010C13AE4555}" type="slidenum">
              <a:t>4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6E8770-215F-4CA7-A38A-D9B14F0427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Insertion sort</a:t>
            </a: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B11BA86D-BF60-4D9C-9A52-915D849A08F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692000"/>
            <a:ext cx="8879760" cy="532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27123591-C97C-4574-94C0-EAEB5F4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FAETERJ-RIO / 2019 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A27706AA-0B1C-4921-B2B7-42E6AD35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7BB7AF-AFEE-4D93-BDCB-D87FD3AF51FA}" type="slidenum">
              <a:rPr lang="en-US" smtClean="0"/>
              <a:t>5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CE63AC-77DF-4133-A9B2-AEDD342845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Insertion sort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E3B899-FCC3-4286-B00B-3F08595EDF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Análise de Complexidade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Estrutura de dados:	Array e Listas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complexidade pior caso:	O(n^{2})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complexidade caso médio: O(n^{2})</a:t>
            </a: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/>
              <a:t>complexidade melhor caso:	O(n)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8C7BA080-A81C-4CF0-90A8-319A6D5F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 FAETERJ-RIO / 2019 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CA29FF78-A9F9-43FF-9745-C4E6087C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264E9C-DF39-4BB3-8CBC-136910C7E4CF}" type="slidenum">
              <a:rPr lang="en-US" smtClean="0"/>
              <a:t>6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F55DB5-8E71-4B0E-8E16-93DB6C3456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Insertion sort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9A87B1-6A09-4627-BBF8-5F8FA33DD1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/>
              <a:t>*Jogo de cartas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Personalizar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Source Sans Pro</vt:lpstr>
      <vt:lpstr>Source Sans Pro Black</vt:lpstr>
      <vt:lpstr>Source Sans Pro Semibold</vt:lpstr>
      <vt:lpstr>StarSymbol</vt:lpstr>
      <vt:lpstr>Midnightblue</vt:lpstr>
      <vt:lpstr>Midnightblue1</vt:lpstr>
      <vt:lpstr>Midnightblue2</vt:lpstr>
      <vt:lpstr>Insertion sort</vt:lpstr>
      <vt:lpstr>Insertion sort</vt:lpstr>
      <vt:lpstr>Método de ordenação baseado em comparação de chaves.</vt:lpstr>
      <vt:lpstr>Insertion sort</vt:lpstr>
      <vt:lpstr>Insertion sort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Casa</dc:creator>
  <cp:lastModifiedBy>Casa</cp:lastModifiedBy>
  <cp:revision>3</cp:revision>
  <dcterms:created xsi:type="dcterms:W3CDTF">2019-06-06T11:12:30Z</dcterms:created>
  <dcterms:modified xsi:type="dcterms:W3CDTF">2020-10-26T20:59:33Z</dcterms:modified>
</cp:coreProperties>
</file>