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07F146-1541-4F12-82C6-05A203EB08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08519B-1126-4A62-864B-1368EF6C118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548A65-C04F-42A7-88F5-7F04CA7687B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32A0AD-8F89-48FE-8D32-9E530F8DFBF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F406B08-EF88-4099-84F3-3BEC6734F85C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377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382D3A-3FB0-4377-B699-EC5BF87FF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2E959F-3FBA-46B5-A50F-F168293FB98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BED8D4B-AF89-42CD-821B-56DF419DFE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645A6-D389-4BBD-9440-8ACD2B5E148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5AE5CC-62CE-483A-BC20-E984BC979DD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DDEC2-25E7-44F2-9B80-D0395E669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C922D97D-A89E-44A2-9338-8889ED57C98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A935E6-A1D8-4613-8EC5-BADD2C4EAF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5015FE-7288-4EE0-A1C8-D29108AAF3D6}" type="slidenum">
              <a:t>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CC9266-1D7C-477C-BD71-961BBCC74B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EDA73D-9E0A-48CF-B03F-EA6D13E489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57460-03F1-49AC-B2C6-92714D1D40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8FD008-E3B3-4DDF-B4C8-A01F417A6D1E}" type="slidenum">
              <a:t>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8CAFC75-F278-4F20-88B1-6A1089D739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8AB4CB-DAB5-4AD8-9736-E3F72E76F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1016C-1864-4395-8234-3E52F86651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8E591-CE28-4688-B85F-75B7D3EC5D6C}" type="slidenum">
              <a:t>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E01D44-39DF-4FA7-9FCD-C35FFCEFE1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194811-15FD-4DD1-BA74-0C3E5B6B43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3794E-763D-4C51-8CF6-161B8B524F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10C89B-AE37-4E36-A31C-D4490F6941E2}" type="slidenum">
              <a:t>4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BBA98B-769C-42A3-B406-4806AFA47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D87AC7-CBE6-491D-BFC1-184D22BE34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058ACE-3996-449E-AB60-5FE1BB4082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D54349-9F9E-4E57-81B5-B7A843E3AD6C}" type="slidenum">
              <a:t>5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278642-786F-4F67-942F-C8E98D3789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F54D89-8131-4D76-97D3-0AD3FD72B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84EB0C-5A8B-4C73-87FE-354B4F83CE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B31F2-0CE3-4B72-A5B7-6D63DE1B7A2F}" type="slidenum">
              <a:t>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5753FF-B7E5-4886-8C0C-C00F4A8742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CB3575-22EB-41E4-BF53-4DEB6BD207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F63C-AB5C-4D14-8C07-525095E0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10320-BFCC-49B0-A88A-0D1CC0B8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FD741-0082-4717-AB5A-CF979115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148A7-EA02-4519-9324-65B42BB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9CF6C-5CF8-44C4-8486-440EFC06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FC783-D850-4D6E-B5E5-B951FF1669F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C831-89F7-4F27-A383-764A0F16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BCE030-592B-44EA-A452-8FC32CC2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C5AA5-6110-4C5D-89D4-DC262CF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71310-5DA4-4B67-8A2D-01AF753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FDB5A-4616-4343-B98F-F06F5CED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504CF0-CD99-498D-930C-78D7C088B0C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8E72F-F181-4317-A9EE-5B79B0BF1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950924-F19D-4DCB-8128-6CDC90222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59E14-5FDB-4B19-AE5B-386849C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5B0FB-5B42-4DC2-A99A-B42F37B9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21486-432D-4FFA-B97D-3ADA60DA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E3A1ED-2486-4203-879E-3C120DFD345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FFBC-CB0D-463F-8759-08630FA42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C76C0F-61E7-4131-8F80-C4CFE75F2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B5911-88C6-4EFC-9596-5EDD0625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7D0F5-0E07-4E26-A5BC-03484857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9A89E-C63E-46B6-AF62-F4D0105B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72CDC-8EC6-472D-AB76-216C0A01752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1251-5542-4CBC-8F93-8707EE5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4A12-0C04-47ED-920B-9378D25B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950A6-2B54-4F66-9E9A-B60399D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8C4D6-19A8-469B-95C9-027217DA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5B116-BF0F-418F-A27D-8C1DF1B4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688B33-EDD2-4A8F-AB95-56E9D812660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EC5F-175C-4B1B-B4BD-37C690DD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57D02-993F-464C-9E59-CD0DE0BF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188F7-1C99-45D9-98AA-915CB4D3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687DD-C071-4132-9B1F-60BDC123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D0706-62FA-4CCE-82EC-5F7F1D1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90419-B8B9-47FB-8F86-E94F00ED997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4642-CB5A-4AE6-AF79-18672A2F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D47CE-CE9A-42BB-939C-78F7D7CC2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28AA5-64E8-49B9-95C8-C7070CA8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248EA-8832-49E2-9124-69DBA640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B2E6B-1E61-429B-AAAE-CC374C2F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FB6BD-9519-4760-A62E-A92E553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3D751-AFE2-47BC-9F7E-FDFE379058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FC591-3F29-4679-B3D1-A9D483A7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7157B-87A2-4271-89DC-F7046B25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40F6E6-CDE3-471C-AFEB-5B8E8451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4B12C7-E553-40DC-AB10-33E2AA677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D8BB29-A916-49B2-8066-163F0AFD5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D9FE33-DCA4-40EB-80D3-2C1CB35A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887C5-A426-45DE-BF8D-B2D391FD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729C33-7340-4C2D-8D1A-A748B1C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CD82CD-FD65-44D4-A446-2BAA2C6BB6F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E14C-6388-43D8-B1F9-7A49374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6E40C8-2B9C-4DAB-80DA-A15E564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3F157D-C46A-48C2-8AD6-D6EA1350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977D2F-DDFF-45DE-950F-9B03B0B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DB60-D390-49A9-87E9-49E3F8DE0C4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3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AD7E2-766F-483C-90B1-001190E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E08880-C395-4324-8D61-0CC38761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1F1E0-8C94-43F1-AE21-60925C8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DBD62A-5D77-4339-A524-44C522AABB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13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13231-193A-4612-9FED-F0E79254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14550-FF20-4059-8932-5DF8F03B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19AD6-1D92-461E-B485-35A26EC1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DB267F-4E89-4B42-8A9C-7BDFDD95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243FA-DF53-4032-9B51-658D2F3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4AE0D-EF97-4267-BA57-9891F0F5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56B16F-E6CA-40A9-BBCF-B08F999E394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028C-E9D4-45A3-88FD-E5FEACDA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19F2B-F9D6-4FEE-B980-D3F440A4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EE64E-EDF2-4956-A263-71B538C5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5EB3-7826-4FC2-9792-671A4649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AB835-65BD-4BDB-9208-718C646D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978E99-1E84-4A3A-BC1A-D872CDECF3D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7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5C48-EE6D-4F31-861D-D57201D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1DA519-2B48-4F5F-8268-A060EB244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A370C3-A5CB-4668-A7F0-352C13D0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CC8488-231C-4B62-A158-254609EE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A9B9B-FED6-437C-9687-81BB5F91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8303F4-D77E-44A0-A7D9-0CA4A88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9F4894-2E98-4DBA-84F2-7FC453B512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D8C8-0964-4F53-9D3A-7568073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21955-9B8B-42DC-B5EC-FEDD68DD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DF52E-C15D-4145-8CB8-3C0AD2B3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36B17-9ADD-432D-9AB7-D2825621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CDD6B-F655-4DCD-9148-FD94780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AB1184-627F-46A5-B71A-5C38CF55BE1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2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8ADA96-59E5-44D0-AD8C-0B5B99D9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B68EC-214E-44D2-8645-38EFA17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4D364-1CAF-41BB-AD51-90B5F148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1D8E1-24EF-4650-A51D-CD53F43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9E32D-02E6-44CA-8FFD-406EF50C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7E9BE3-2EA0-42B9-A9BB-515823F7BE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8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DE35E-83F0-4F37-8F58-346CD4E8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D75B0-8547-4979-B3C3-2C32FF91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1F380-097A-462B-86B9-A594253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1049C-0823-41EB-B18B-99CBCDE7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5DBEE-E086-4FE3-AE3C-DD334328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BFC14B-65D1-46B8-9032-1379E930999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0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F8AC-4ACA-4552-BC1E-35AFFA93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F867E-9BFB-41AD-89DB-BA301AFE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862BA-C4EB-4D3A-9AC1-661C0810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04BFA-F68F-4CA5-BC2F-3E77E48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3610E-10A7-4D00-A97A-199EE00E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2F758-B041-4A58-B668-2F49EFC43B9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A700C-2853-4494-BAB3-ABBE790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BAC26-0404-46AD-A882-23920F2A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299EA9-6DCA-461E-BA40-882C542D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BCFB4-13D4-4E22-B79F-AD05654C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C3E9D-9FF7-4D51-B10B-16C423E5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56C295-9C87-4F5C-91B3-72335D86A75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5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402CD-EFBB-4753-A112-29C49303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5DF8A-476C-41BF-8799-AAFF33FB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F8C76A-9DD4-4174-BF57-2BB797AB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67CE3-C23D-42E1-AA68-DFC679D6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5F869-D853-4E0E-B79F-5C93BFA7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C7D41-3A84-407E-8B7B-6F02E86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DF6C80-7C72-4851-8640-A211A92030F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9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13C03-C0D2-4C95-AD0A-5BBF5028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4413F5-83AC-4A7B-9225-02BFF611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0C590E-7146-4F22-86E8-E9374C86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E9C605-6614-4A0F-8BFA-6D80EBD49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AA0199-F39D-4465-9D24-36415AF29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CDBF39-CED7-4EC8-A59B-89B100A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55C6C0-068F-4886-A88F-A24AD4A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6AE60-2D7A-4315-BCD5-1FCA0B9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E5DF98-570D-4094-BC2C-0BDEB5D5ABF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1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A4FFA-3A26-4E21-9BE6-2A55377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4B01A7-DCB9-44E0-99BF-B61A2C5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CFD840-C309-4BCC-82C1-52F7F124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08F33C-2057-46DC-B439-24BB8C5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280101-03B0-4AD6-A0E5-F7BC7469ED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2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E9B470-48B4-46B3-B396-686A2886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0E4E23-84B2-4C87-8163-197680D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2A8FC6-A6BF-406F-9124-2D1EE87B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055960-4255-4277-9B71-47902FB0723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57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7158E-EDD1-459B-958A-E4123543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1D75AF-4B28-4254-844A-7034C5FB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3B139-7BAC-4C6A-AC83-C704344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5ED60-22A1-4FA1-9ACE-308498DA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500A3-B5A0-45B3-A697-2BF9924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CE4321-7176-4980-9B29-49E8D1EB33D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2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DDD51-D207-4DBB-AF13-3AB19A2B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CE36B-28BF-4A77-82B6-6DEFDD6A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2C9F43-68A7-4979-9DC9-1B12AF65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DD924-F11D-4179-ABB3-7027D56A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15CC66-E356-4682-A964-268C91A0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4FEF9-EE51-4852-87B4-F657D201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C572A0-D6FD-4673-8884-EACD50A23A9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8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60B0-4D7D-4B5B-975B-F1F72F5E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28B17B-CB56-4CDA-9B73-E5594FE22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7D4D7-6D99-4EB0-9141-16EA96D8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7F98D-88EC-464D-9A08-A9797F88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C680C8-4C05-4763-B63D-E441E821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898647-F6B2-4FDC-B63C-AC2AB468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13F03C-1B2F-433D-92BA-8F7B7055B35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0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AB91D-632F-4A8A-A086-F76ED1D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52E55-456D-48F6-952B-5553E522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925F8-1EA7-4A08-B92D-9DF885FD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6BAD6C-14EB-4A79-9A73-0E3D3299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1336A-7463-4D75-82E5-E7C59948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686861-8574-461F-AA5E-D5D97E39DB6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3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36A16-026F-408C-844F-AEA783FD3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56C6B4-C471-4703-A764-31F34A85D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1B970-75E5-44E5-8915-E46ABBDE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DA3EFB-E15F-41D2-A0B0-EFFC20F2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15F8C-4B25-4479-9BA4-A64609F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29B91-8DC7-455C-A7AD-F48623625E9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8DB85-DCA7-46D2-A73F-CE7C6D7E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C1D39-1259-4895-BD38-B852938D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3DCB91-EE29-426C-A61C-557F76AE3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4B4FB-3FAD-47F2-B709-2F148BD9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52A5E-0534-4F54-BFED-002B38A9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D7B2AE-BC4B-4EA0-BD1C-1F4E798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330267-0222-4401-9426-899DA7EDF22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5E9B-E94A-45FF-BF05-5EEEBC49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61C5AF-3EA8-475F-8F8B-ED9874DC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074DB4-F664-4BA9-84E6-89DE7809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7B977-35A5-4843-8B66-5FDDAA36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41D476-F448-4DA2-ACD5-BD779CDC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E4DF6-4E63-49E8-808B-79F62EF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C87D3C-91D4-416C-9536-CDE3E7F2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37F801-C502-41C6-8FEC-CE6335C2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3D0FEC-0669-4D12-A6E6-49FB141FC9F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2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526D8-1631-4B9C-8D38-AC7581CB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B7D73D-FBF7-47D5-B767-A1A2B3A9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08CE6-AD0D-4221-9F8C-FCB945D6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2B143C-0DA0-4794-B307-26D053D5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D7B4AB-28D7-48A0-ADEA-BA476B61F4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44D21A-78CF-46F2-8EDA-090E0222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99268F-2436-4D59-A7DD-7AE66732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716C59-E147-47D1-9D2E-62A3E7DB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0A146-17F2-4A4E-A993-0A0103784A9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81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F1C2-BF75-4CE5-B139-052AC923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ABEEF-E7E1-4A5E-BE37-BCB1348E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241FD-CB3A-418F-8AB9-6F86F6AAE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5CA63A-F1C1-4042-A970-02523D87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B1CFE-0B2A-4AEB-A796-115F3C8B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B7BBA-9C07-4F9B-9DB4-F33FBEC1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E6AE89-6800-4590-AECB-82EE95DB4D8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100A-9B23-4F67-A91A-CCDDBE0B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D981BF-1B42-4052-91BF-2E6C92881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F3B67-0823-4A78-831E-AE1874B5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99CEE3-B03A-4FC8-813A-7042F922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1BD603-F5B0-400C-B90A-A05EC05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7CA3C-837C-4551-A3B7-A3BFDF32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534DC-57F3-4A3E-84BD-88536C7F48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8BB8D2A-EA9E-4114-8BFD-5623DF6C40D0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9CBF23B-93BF-40C3-8A25-D9F52928F5D7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Espaço Reservado para Título 3">
            <a:extLst>
              <a:ext uri="{FF2B5EF4-FFF2-40B4-BE49-F238E27FC236}">
                <a16:creationId xmlns:a16="http://schemas.microsoft.com/office/drawing/2014/main" id="{2E61A065-5B97-46C2-9628-B99327209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6EC4C-135B-47E3-9962-5EF1C8138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FA65A9-69A5-4540-B2FC-DAF378F129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59497B8-B4C4-4F72-9F53-3464C391B55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67D0BF1-7B82-4D23-956C-24CEE858E5B6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1B4D44-6728-4EF2-9C70-289201D4AC7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00D4093D-DFEC-4B6D-AAAA-DB1090FA2CB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1A49EC05-8519-4273-A87E-FD7334B69CED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6449009F-CB86-40D5-8DA9-6DBAF10658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A236-822B-4CC5-91DA-E4A0E3AD78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08D898-4CD7-4DC0-8541-FA4CFFF465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C8854-E858-4014-A036-DE7D8A9709A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2874E-01A2-43F9-A158-EC85F8DF448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BE51FD38-C93E-4F84-931A-1429428C6769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BBD1441-83C2-40F8-AA0F-CAA592A008A3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916CBB09-E68F-4EE8-A705-2037D2EAB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631FC-7254-4737-8989-050DBE97E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4B033-50CD-43FD-B786-A6D29D97B34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A46918-EC4F-4DDD-B6D4-1B67E617A71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E372C-8D47-4534-9AFD-A98325BD29F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A78692AC-E444-4693-AD45-6C99655F8433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FF01BE-FF3A-4399-99EE-D0061A83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6DBFCB-A8EB-433E-8389-5BE87CD6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EDA146-00E2-4029-BBF5-2B0A5070CF42}" type="slidenum">
              <a:t>1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5F562-C6EF-4575-8FEB-EB3C1F950E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Merge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B1E0F6C4-6AD7-4E03-A9A3-A39BD6DF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0DFDD41-96E1-4D32-9621-1E3509EB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48581-58BB-4915-845C-D3C866FDE655}" type="slidenum">
              <a:t>2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9DB8E3-3676-4470-AF96-459A50742D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Merge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C64941-C622-4EE9-A6EF-872B0FE685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US"/>
              <a:t>(Dividir e conquistar)</a:t>
            </a:r>
          </a:p>
          <a:p>
            <a:pPr lvl="0"/>
            <a:r>
              <a:rPr lang="en-US"/>
              <a:t>Utiliza funções recursivas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Dividir: Calcula o ponto médio do sub-arranjo;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Conquistar: Recursivamente resolve dois subproblemas;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Combinar: Unir os sub-arranjos em um único conjunto ordenado.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893BC0-8C4B-4BBF-B782-A110913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12922-A6C9-43CE-9CDF-1BDA4F0B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D3428-1121-4C1B-91C3-92B8F2A952C2}" type="slidenum">
              <a:t>3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B6517-5F2E-493C-A8A4-BD224CCFE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Dividir o problema em sub-problemas.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527B9FE3-E0A9-46FE-9415-F8F8A6C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531742BB-5C03-48D9-94CB-F6D8C49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25243-B7CC-4B96-BFC4-7D3CA7866C64}" type="slidenum">
              <a:t>4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4C731-D43A-483F-A978-6F2F12D860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Merge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F2616-F54D-4F45-98E5-4DD4593B6B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void merge(int vetor[], int comeco, int meio, int fim) 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int com1 = comeco, com2 = meio+1, comAux = 0, tam = fim-comeco+1;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int *vetAux;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vetAux = (int*)malloc(tam * sizeof(int));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while(com1 &lt;= meio &amp;&amp; com2 &lt;= fim){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if(vetor[com1] &lt; vetor[com2]) 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    vetAux[comAux] = vetor[com1];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    com1++;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} else 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    vetAux[comAux] = vetor[com2];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    com2++;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comAux++;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while(com1 &lt;= meio){  //Caso ainda haja elementos na primeira metade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vetAux[comAux] = vetor[com1];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comAux++;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com1++;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while(com2 &lt;= fim) {   //Caso ainda haja elementos na segunda metade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vetAux[comAux] = vetor[com2];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comAux++;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com2++;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for(comAux = comeco; comAux &lt;= fim; comAux++){    //Move os elementos de volta para o vetor original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vetor[comAux] = vetAux[comAux-comeco];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free(vetAux);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void mergeSort(int vetor[], int comeco, int fim){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if (comeco &lt; fim) {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int meio = (fim+comeco)/2;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mergeSort(vetor, comeco, meio);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mergeSort(vetor, meio+1, fim);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    merge(vetor, comeco, meio, fim);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   }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7D8F06BB-1D73-4DEE-BB93-F6453C19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0C3448B6-B59C-4044-AA7C-4BBAA8E8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09B0DE-600C-4346-A845-CC526B13CDE6}" type="slidenum">
              <a:t>5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6142B-437C-4749-B6FB-C269D5BB4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Merge sort</a:t>
            </a: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A76477E1-F3CE-4AFA-861B-62BE8902F7B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692000"/>
            <a:ext cx="8879760" cy="532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17C084B-E05C-4D9D-9AB8-F722DAE9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FAETERJ-RIO / 2019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E83B306-2EBE-4791-84AD-1D26AB7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0A5C6-CB81-48A1-9F7A-719DCF90B65B}" type="slidenum">
              <a:t>6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258E7-0F78-4E03-8C19-4D8DBB6E13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Merge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A3EF6-EC65-4EF7-864D-B133C87187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Estrutura de dados:	Array e Listas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pior caso:  Θ (n\log n)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caso médio: Θ (n\log n)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melhor caso: Θ(n\log n) típico,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 Θ(n) variante natural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377</Words>
  <Application>Microsoft Office PowerPoint</Application>
  <PresentationFormat>Personalizar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Source Sans Pro</vt:lpstr>
      <vt:lpstr>Source Sans Pro Black</vt:lpstr>
      <vt:lpstr>Source Sans Pro Semibold</vt:lpstr>
      <vt:lpstr>StarSymbol</vt:lpstr>
      <vt:lpstr>Midnightblue</vt:lpstr>
      <vt:lpstr>Midnightblue1</vt:lpstr>
      <vt:lpstr>Midnightblue2</vt:lpstr>
      <vt:lpstr>Merge sort</vt:lpstr>
      <vt:lpstr>Merge sort</vt:lpstr>
      <vt:lpstr>Dividir o problema em sub-problemas.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HELDER SILVA</dc:creator>
  <cp:lastModifiedBy>Casa</cp:lastModifiedBy>
  <cp:revision>6</cp:revision>
  <dcterms:created xsi:type="dcterms:W3CDTF">2019-06-06T12:06:05Z</dcterms:created>
  <dcterms:modified xsi:type="dcterms:W3CDTF">2020-10-26T21:00:15Z</dcterms:modified>
</cp:coreProperties>
</file>