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B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B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B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82592" y="1550696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88" y="3592792"/>
                </a:moveTo>
                <a:lnTo>
                  <a:pt x="0" y="3592792"/>
                </a:lnTo>
                <a:lnTo>
                  <a:pt x="5561388" y="0"/>
                </a:lnTo>
                <a:lnTo>
                  <a:pt x="5561388" y="35927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" y="2824494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79" y="2318995"/>
                </a:moveTo>
                <a:lnTo>
                  <a:pt x="0" y="2318995"/>
                </a:lnTo>
                <a:lnTo>
                  <a:pt x="0" y="0"/>
                </a:lnTo>
                <a:lnTo>
                  <a:pt x="7370379" y="2318995"/>
                </a:lnTo>
                <a:close/>
              </a:path>
            </a:pathLst>
          </a:custGeom>
          <a:solidFill>
            <a:srgbClr val="C3A1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03224" y="206249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82" y="4730990"/>
                </a:moveTo>
                <a:lnTo>
                  <a:pt x="0" y="4730990"/>
                </a:lnTo>
                <a:lnTo>
                  <a:pt x="0" y="0"/>
                </a:lnTo>
                <a:lnTo>
                  <a:pt x="8737482" y="0"/>
                </a:lnTo>
                <a:lnTo>
                  <a:pt x="8737482" y="473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873" y="429259"/>
            <a:ext cx="733425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B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53D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30" y="2824494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2592" y="1550696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58889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091" y="2052595"/>
                  </a:moveTo>
                  <a:lnTo>
                    <a:pt x="0" y="0"/>
                  </a:lnTo>
                  <a:lnTo>
                    <a:pt x="4085091" y="0"/>
                  </a:lnTo>
                  <a:lnTo>
                    <a:pt x="4085091" y="2052595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486" y="205663"/>
                  </a:moveTo>
                  <a:lnTo>
                    <a:pt x="1987219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13" y="205663"/>
                  </a:lnTo>
                  <a:lnTo>
                    <a:pt x="1732788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81" y="205663"/>
                  </a:lnTo>
                  <a:lnTo>
                    <a:pt x="1478356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49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486" y="4936655"/>
                  </a:lnTo>
                  <a:lnTo>
                    <a:pt x="8737486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295"/>
                  </a:lnTo>
                  <a:lnTo>
                    <a:pt x="141706" y="1044295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295"/>
                  </a:lnTo>
                  <a:lnTo>
                    <a:pt x="396138" y="1044295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51" y="0"/>
                  </a:moveTo>
                  <a:lnTo>
                    <a:pt x="2108657" y="0"/>
                  </a:lnTo>
                  <a:lnTo>
                    <a:pt x="508863" y="1044295"/>
                  </a:lnTo>
                  <a:lnTo>
                    <a:pt x="650570" y="1044295"/>
                  </a:lnTo>
                  <a:lnTo>
                    <a:pt x="2250351" y="0"/>
                  </a:lnTo>
                  <a:close/>
                </a:path>
              </a:pathLst>
            </a:custGeom>
            <a:solidFill>
              <a:srgbClr val="153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57453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22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22" y="0"/>
                  </a:lnTo>
                  <a:close/>
                </a:path>
                <a:path w="1851659" h="752475">
                  <a:moveTo>
                    <a:pt x="1550250" y="0"/>
                  </a:moveTo>
                  <a:lnTo>
                    <a:pt x="1489519" y="0"/>
                  </a:lnTo>
                  <a:lnTo>
                    <a:pt x="301028" y="752106"/>
                  </a:lnTo>
                  <a:lnTo>
                    <a:pt x="361746" y="752106"/>
                  </a:lnTo>
                  <a:lnTo>
                    <a:pt x="1550250" y="0"/>
                  </a:lnTo>
                  <a:close/>
                </a:path>
                <a:path w="1851659" h="752475">
                  <a:moveTo>
                    <a:pt x="1851266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74" y="752106"/>
                  </a:lnTo>
                  <a:lnTo>
                    <a:pt x="1851266" y="0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53010" y="4217847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41"/>
                  </a:lnTo>
                  <a:lnTo>
                    <a:pt x="149250" y="925741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592" y="0"/>
                  </a:moveTo>
                  <a:lnTo>
                    <a:pt x="1851342" y="0"/>
                  </a:lnTo>
                  <a:lnTo>
                    <a:pt x="388467" y="925741"/>
                  </a:lnTo>
                  <a:lnTo>
                    <a:pt x="537718" y="925741"/>
                  </a:lnTo>
                  <a:lnTo>
                    <a:pt x="2000592" y="0"/>
                  </a:lnTo>
                  <a:close/>
                </a:path>
                <a:path w="2389504" h="925829">
                  <a:moveTo>
                    <a:pt x="2389060" y="0"/>
                  </a:moveTo>
                  <a:lnTo>
                    <a:pt x="2239822" y="0"/>
                  </a:lnTo>
                  <a:lnTo>
                    <a:pt x="776922" y="925741"/>
                  </a:lnTo>
                  <a:lnTo>
                    <a:pt x="926172" y="925741"/>
                  </a:lnTo>
                  <a:lnTo>
                    <a:pt x="2389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9136" y="4055643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43" y="0"/>
                  </a:moveTo>
                  <a:lnTo>
                    <a:pt x="1711883" y="0"/>
                  </a:lnTo>
                  <a:lnTo>
                    <a:pt x="0" y="1083297"/>
                  </a:lnTo>
                  <a:lnTo>
                    <a:pt x="174459" y="1083297"/>
                  </a:lnTo>
                  <a:lnTo>
                    <a:pt x="1886343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29" y="0"/>
                  </a:lnTo>
                  <a:lnTo>
                    <a:pt x="454545" y="1083297"/>
                  </a:lnTo>
                  <a:lnTo>
                    <a:pt x="628992" y="1083297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22" y="0"/>
                  </a:moveTo>
                  <a:lnTo>
                    <a:pt x="2620949" y="0"/>
                  </a:lnTo>
                  <a:lnTo>
                    <a:pt x="909078" y="1083297"/>
                  </a:lnTo>
                  <a:lnTo>
                    <a:pt x="1083525" y="1083297"/>
                  </a:lnTo>
                  <a:lnTo>
                    <a:pt x="2795422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5488" y="2224365"/>
            <a:ext cx="216789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30"/>
              <a:t>QuickSo</a:t>
            </a:r>
            <a:r>
              <a:rPr dirty="0" sz="3800" spc="120"/>
              <a:t>r</a:t>
            </a:r>
            <a:r>
              <a:rPr dirty="0" sz="3800" spc="235"/>
              <a:t>t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873" y="903383"/>
            <a:ext cx="25260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INT</a:t>
            </a:r>
            <a:r>
              <a:rPr dirty="0" spc="-70"/>
              <a:t>R</a:t>
            </a:r>
            <a:r>
              <a:rPr dirty="0" spc="-35"/>
              <a:t>ODU</a:t>
            </a:r>
            <a:r>
              <a:rPr dirty="0" spc="-80"/>
              <a:t>Ç</a:t>
            </a:r>
            <a:r>
              <a:rPr dirty="0" spc="105"/>
              <a:t>Ã</a:t>
            </a:r>
            <a:r>
              <a:rPr dirty="0" spc="-45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261020" y="1869434"/>
            <a:ext cx="6529149" cy="19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1368" y="2193730"/>
            <a:ext cx="488249" cy="178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1020" y="2466085"/>
            <a:ext cx="6535588" cy="229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2537" y="2813450"/>
            <a:ext cx="4641237" cy="19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61020" y="3094733"/>
            <a:ext cx="4337213" cy="229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02993" y="3441051"/>
            <a:ext cx="4762204" cy="197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1923" y="1784701"/>
            <a:ext cx="711200" cy="218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➢</a:t>
            </a:r>
            <a:endParaRPr sz="180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2914" y="3755376"/>
            <a:ext cx="6925961" cy="158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2537" y="4070748"/>
            <a:ext cx="3936274" cy="1961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2999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Exemplo </a:t>
            </a:r>
            <a:r>
              <a:rPr dirty="0" spc="-90"/>
              <a:t>e</a:t>
            </a:r>
            <a:r>
              <a:rPr dirty="0" spc="-160"/>
              <a:t> </a:t>
            </a:r>
            <a:r>
              <a:rPr dirty="0" spc="-15"/>
              <a:t>Lógica</a:t>
            </a:r>
          </a:p>
        </p:txBody>
      </p:sp>
      <p:sp>
        <p:nvSpPr>
          <p:cNvPr id="3" name="object 3"/>
          <p:cNvSpPr/>
          <p:nvPr/>
        </p:nvSpPr>
        <p:spPr>
          <a:xfrm>
            <a:off x="734898" y="1800196"/>
            <a:ext cx="3180068" cy="1714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9260" y="1284386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4016" y="1353294"/>
            <a:ext cx="2761710" cy="153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66459" y="1493935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9977" y="1562843"/>
            <a:ext cx="2887688" cy="14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09260" y="1703485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6523" y="1770904"/>
            <a:ext cx="3596315" cy="154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71235" y="1980454"/>
            <a:ext cx="3528576" cy="154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1235" y="2191488"/>
            <a:ext cx="2421983" cy="153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66459" y="2332134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9977" y="2401038"/>
            <a:ext cx="3276536" cy="1531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8434" y="2616988"/>
            <a:ext cx="1405858" cy="116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23662" y="2751233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3900" y="2820289"/>
            <a:ext cx="2596519" cy="36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23662" y="3170332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68622" y="3239388"/>
            <a:ext cx="2766149" cy="3625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79403" y="3659078"/>
            <a:ext cx="2168353" cy="152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23662" y="3589431"/>
            <a:ext cx="13335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0328" y="4095151"/>
            <a:ext cx="922094" cy="1055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79403" y="3867885"/>
            <a:ext cx="2600349" cy="1532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09260" y="4218080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66523" y="4286984"/>
            <a:ext cx="3513515" cy="1532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71235" y="4490580"/>
            <a:ext cx="3684367" cy="1590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2592" y="1550696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" y="2824494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224" y="206249"/>
              <a:ext cx="8737600" cy="4731385"/>
            </a:xfrm>
            <a:custGeom>
              <a:avLst/>
              <a:gdLst/>
              <a:ahLst/>
              <a:cxnLst/>
              <a:rect l="l" t="t" r="r" b="b"/>
              <a:pathLst>
                <a:path w="8737600" h="4731385">
                  <a:moveTo>
                    <a:pt x="8737482" y="4730990"/>
                  </a:moveTo>
                  <a:lnTo>
                    <a:pt x="0" y="4730990"/>
                  </a:lnTo>
                  <a:lnTo>
                    <a:pt x="0" y="0"/>
                  </a:lnTo>
                  <a:lnTo>
                    <a:pt x="8737482" y="0"/>
                  </a:lnTo>
                  <a:lnTo>
                    <a:pt x="8737482" y="4730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9398" y="429283"/>
            <a:ext cx="17145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Algoritmo</a:t>
            </a:r>
          </a:p>
        </p:txBody>
      </p:sp>
      <p:sp>
        <p:nvSpPr>
          <p:cNvPr id="9" name="object 9"/>
          <p:cNvSpPr/>
          <p:nvPr/>
        </p:nvSpPr>
        <p:spPr>
          <a:xfrm>
            <a:off x="934723" y="977273"/>
            <a:ext cx="7315185" cy="3940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873" y="429259"/>
            <a:ext cx="2431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C</a:t>
            </a:r>
            <a:r>
              <a:rPr dirty="0" spc="10"/>
              <a:t>ompl</a:t>
            </a:r>
            <a:r>
              <a:rPr dirty="0" spc="-10"/>
              <a:t>e</a:t>
            </a:r>
            <a:r>
              <a:rPr dirty="0" spc="10"/>
              <a:t>xidade</a:t>
            </a:r>
          </a:p>
        </p:txBody>
      </p:sp>
      <p:sp>
        <p:nvSpPr>
          <p:cNvPr id="3" name="object 3"/>
          <p:cNvSpPr/>
          <p:nvPr/>
        </p:nvSpPr>
        <p:spPr>
          <a:xfrm>
            <a:off x="1370000" y="1178159"/>
            <a:ext cx="6464925" cy="19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792" y="1455425"/>
            <a:ext cx="3519331" cy="19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63" y="1730608"/>
            <a:ext cx="6404354" cy="1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1272" y="2043146"/>
            <a:ext cx="6595936" cy="198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5792" y="2382178"/>
            <a:ext cx="599887" cy="174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2173" y="1093426"/>
            <a:ext cx="1325880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oyagiKouzanFontT"/>
              <a:cs typeface="AoyagiKouzanFontT"/>
            </a:endParaRPr>
          </a:p>
          <a:p>
            <a:pPr algn="r" marR="5080">
              <a:lnSpc>
                <a:spcPct val="100000"/>
              </a:lnSpc>
            </a:pP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Θ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0025" y="2345412"/>
            <a:ext cx="5403159" cy="211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2173" y="258884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1270" y="2673576"/>
            <a:ext cx="5945668" cy="197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82704" y="2588848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88094" y="2671795"/>
            <a:ext cx="500290" cy="199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9286" y="2986119"/>
            <a:ext cx="213133" cy="19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2173" y="32174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oyagiKouzanFontT"/>
                <a:cs typeface="AoyagiKouzanFontT"/>
              </a:rPr>
              <a:t>❖</a:t>
            </a:r>
            <a:endParaRPr sz="1800">
              <a:latin typeface="AoyagiKouzanFontT"/>
              <a:cs typeface="AoyagiKouzanFont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1270" y="3270230"/>
            <a:ext cx="6316695" cy="22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2192" y="3616854"/>
            <a:ext cx="6820929" cy="197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72787" y="3930883"/>
            <a:ext cx="6786844" cy="197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2020-10-27T00:36:22Z</dcterms:created>
  <dcterms:modified xsi:type="dcterms:W3CDTF">2020-10-27T00:36:22Z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2020-10-27T00:00:00Z</vt:filetime>
  </property>
</Properties>
</file>