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5db4f9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5db4f9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93e9d379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93e9d379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3e9d379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3e9d379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530648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530648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306481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306481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5306481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530648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50b8a9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50b8a9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950b8a9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950b8a9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b5db4f9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b5db4f9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shell sort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❖"/>
            </a:pPr>
            <a:r>
              <a:rPr lang="pt-B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Foi criado por Donald Shell em 1959, publicado pela Universidade de Cincinnati;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❖"/>
            </a:pPr>
            <a:r>
              <a:rPr lang="pt-B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uma extensão do algoritmo de ordenação por inserção.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➢"/>
            </a:pPr>
            <a:r>
              <a:rPr lang="pt-B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algoritmo de Shell contorna problemas existentes nos algoritmos de ordenação por inserção, que são os de: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■"/>
            </a:pPr>
            <a:r>
              <a:rPr lang="pt-B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Troca itens adjacentes para determinar o ponto de inserção.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■"/>
            </a:pPr>
            <a:r>
              <a:rPr lang="pt-B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Quando o menor item está na posição mais à direita no vetor, são efetuadas N-1 trocas.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❖"/>
            </a:pPr>
            <a:r>
              <a:rPr lang="pt-B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Shell realiza trocas de registros distantes uns dos outros;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❖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Shellsort, a lista é subdividida em h-listas, as quais são ordenadas com um método de ordenação qualquer. (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vetor é dividido em vetores menores)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❖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procedimento é repetido para valores decrescentes de h, sendo que o último valor de h tem que ser 1.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❖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Donald Shell sugeriu usar potências de 2 como valores de h.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❖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Donald Knuth, sugeriu calcular os valores de h através da seguinte fórmula de recorrência: h = 3 * h + 1;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e exemplo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pt-B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Donald Shell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54" y="1809526"/>
            <a:ext cx="3718871" cy="23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018725" y="1338000"/>
            <a:ext cx="4662900" cy="3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Para h assumir o valor de 4, foi realizada a seguinte operação: h=TamanhoVetor/2;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Em H 4, se compara os elementos da posição 1 com os elementos da posição i+h;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■"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ex: v[0] é comparado com o v[4].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Ao terminar todas as comparações nesse ciclo H ganha um novo valor: H=H/2;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Em H 2 o procedimento é o mesmo do de H4, o vetor na posição i vai ser comparado com o vetor na posição i+h;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 tendo o valor de 1 (H=H/2) é o último valor possível que se pode ter.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Os números são trocados sempre i com seu anterior, dessa forma ordenando finalmente o vetor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e Exemplo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pt-BR"/>
              <a:t>Método </a:t>
            </a:r>
            <a:r>
              <a:rPr lang="pt-BR"/>
              <a:t>Donald Knuth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60575" y="1696025"/>
            <a:ext cx="85206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❖"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Não importa a fórmula que se usa para encontrar o valor que se inicia H, o importante é saber que o último valor de H tem que ser 1.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Dessa forma a</a:t>
            </a: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 utilizar a “equação” H=(3*H)+1, assumimos que o primeiro valor de H passa a ser 1 e antes dele passa a ser 4, depois 13, 40, 121.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■"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Em um vetor de tamanho 100, 40 é o primeiro valor que se pode atribuir a H.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Ao encontrarmos o 1º valor, H passa a ser decrementado pela seguinte equação: H=H/3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Em um vetor de tamanho 8. O primeiro valor de H é 4, já que o seguinte é 13 e esse é maior do que 8.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1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Donald Shell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86925" y="744725"/>
            <a:ext cx="3334200" cy="4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void shellSort(int vetor[], int tamanho)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 int H = (tamanho - 1) / 2;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int chave, i, aux;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while(H != 0)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{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do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{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chave = 1;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for(i = 0; i &lt; tamanho - H; ++i)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{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if(vetor[i] &gt; vetor[i + H])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{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aux = vetor[i];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vetor[i] = vetor[i + H];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vetor[i + H] = aux;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chave = 0;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}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}  }while(chave == 0);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H = H / 2;   }}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3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Donald Knuth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703875" y="710200"/>
            <a:ext cx="27081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do {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H = 3*H+1;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} while(H &lt; tamanho);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do {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H/= 3;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for(i = H; i &lt; tamanho; i++)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{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aux = vetor[i];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j = i - H;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while (j &gt;= 0 &amp;&amp; aux &lt; vetor[j])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{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vetor[j + H] = vetor[j];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j -= H;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}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vetor[j + H] = aux;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}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} while(H &gt; 1);}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da complexidade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❖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Estudos demonstram que se H for composto de múltiplos uns dos outros, isso não é bom para o algoritmo;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❖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 tempo de execução do algoritmo depende do número de incrementos utilizados e seus valores.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❖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Normalmente utilizam-se valores primos para os incrementos, isso garante que os subconjuntos gerados sejam ”mesclados” durante as iterações e o array esteja quase ordenado na última iteração.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❖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 complexidade 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algoritmo Shell Sort (Shell), em seu pior caso é O(n²)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➢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é o mais eficiente algoritmo de classificação dentre os de complexidade quadrática.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➢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para pequenos conjuntos de dados, um algoritmo O(n²) é mais eficiente que um algoritmo O(n*logn).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❖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 complexidade do algoritmo Shell Sort (Knuth) varia entre O(n*(log n)²) e O(n1.5), dependendo dos valores de incrementos escolhidos.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