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30885" y="1228090"/>
            <a:ext cx="1536700" cy="4125595"/>
          </a:xfrm>
        </p:spPr>
        <p:txBody>
          <a:bodyPr vert="eaVert">
            <a:normAutofit/>
          </a:bodyPr>
          <a:p>
            <a:r>
              <a:rPr lang="zh-TW" altLang="en-US" b="1">
                <a:latin typeface="微軟正黑體" panose="020B0604030504040204" charset="-120"/>
                <a:ea typeface="微軟正黑體" panose="020B0604030504040204" charset="-120"/>
              </a:rPr>
              <a:t>使用者介面</a:t>
            </a:r>
            <a:endParaRPr lang="zh-TW" altLang="en-US" b="1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0" y="365760"/>
            <a:ext cx="2719070" cy="6125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7400" y="726440"/>
            <a:ext cx="1445260" cy="5690235"/>
          </a:xfrm>
        </p:spPr>
        <p:txBody>
          <a:bodyPr vert="eaVert">
            <a:normAutofit/>
          </a:bodyPr>
          <a:p>
            <a:r>
              <a:rPr lang="zh-TW" altLang="en-US" b="1">
                <a:latin typeface="微軟正黑體" panose="020B0604030504040204" charset="-120"/>
                <a:ea typeface="微軟正黑體" panose="020B0604030504040204" charset="-120"/>
              </a:rPr>
              <a:t>使用者註冊</a:t>
            </a:r>
            <a:r>
              <a:rPr lang="zh-TW" altLang="en-US" b="1">
                <a:latin typeface="微軟正黑體" panose="020B0604030504040204" charset="-120"/>
                <a:ea typeface="微軟正黑體" panose="020B0604030504040204" charset="-120"/>
              </a:rPr>
              <a:t>介面</a:t>
            </a:r>
            <a:endParaRPr lang="zh-TW" altLang="en-US" b="1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2470" y="726440"/>
            <a:ext cx="2910205" cy="5252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05" y="2685415"/>
            <a:ext cx="3642995" cy="1210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Presentation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新細明體</vt:lpstr>
      <vt:lpstr>Wingdings</vt:lpstr>
      <vt:lpstr>SimSun</vt:lpstr>
      <vt:lpstr>Arial Unicode MS</vt:lpstr>
      <vt:lpstr>Calibri Light</vt:lpstr>
      <vt:lpstr>新細明體</vt:lpstr>
      <vt:lpstr>Calibri</vt:lpstr>
      <vt:lpstr>Microsoft YaHei</vt:lpstr>
      <vt:lpstr>微軟正黑體</vt:lpstr>
      <vt:lpstr>Office 主题</vt:lpstr>
      <vt:lpstr>PowerPoint 演示文稿</vt:lpstr>
      <vt:lpstr>使用者介面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2024-01-10T12:17:43Z</dcterms:created>
  <dcterms:modified xsi:type="dcterms:W3CDTF">2024-01-10T12:25:22Z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