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4A2E-B0EF-4334-A149-855042C8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31B7D-26D2-4DA1-8699-E07D36749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4474-D4C0-4099-BB5F-24FE0E6C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3B03-1FC6-4474-80FD-6CB187F6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6D2-D3AC-4C92-90B6-62B9AA5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8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C89D-3AFE-404F-8E3A-2D39954A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3E48E-0F81-42A9-B65F-7ECAF3CFF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E7BF1-047B-4E78-AF76-0F3F7D68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FF2C-BB4B-4725-AAD5-66638562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2889-C328-429C-87EF-5BA790E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7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A19B1-4462-46C2-8C13-1AC61E6A1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6A7E9-9EE6-45B2-8FF6-72F2A735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2D7D5-6BB9-4808-84EC-207783F4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808D-3090-4C9C-A88A-16D59165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AEA4-BF10-4245-9C0A-81143AEB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2254-8E23-4141-89C5-34F39DB9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E0B5-E670-400B-BA97-DA790D8F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1DA9-4B10-46EF-A2BD-C7D1B07F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A6FE-59CD-40A4-B4B5-29A6CAD3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A10D-BCAD-4C00-B20F-00CD2671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25E-27D2-4E6B-9330-5B52AE9F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5B5C4-CF21-4FA3-B858-0FEF0C96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2EBD-A5F8-45B5-BD51-78ACF063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0D86-FF61-42D3-9EBB-9A602C80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7FE6-444A-4C08-B4C6-16CBE622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3581-A393-4C43-BA33-535BAD14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3B53-A70A-4E50-9C8A-8189F9F5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F7A2-2FB4-4879-BE78-E8B81A70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0814D-0BE6-40ED-85B4-70C08795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6911F-61D7-4A70-AB7D-996BF796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553E1-2C54-4B0A-8913-408F9293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93ED-48B6-4515-9C02-B9173CF8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5C7C-99A3-4D38-8F9C-B34B9696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25F9-53CB-4E0F-B1CB-1AC977E4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DAE02-679B-4C2A-AF29-3863BA2B0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8AAD6-1F33-454F-B8E7-0F34BC6B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F6466-89DA-478A-A5EB-7283C49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A4734-4B17-46A2-87F4-58B4D41C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20029-A634-4E7A-A25B-AA1E2653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7AEF-B28D-4985-B569-4805C9B5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F248C-F713-4F84-85F1-D6B1CB08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58D3-9E4F-4B94-8B0C-C981B44B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34947-6F8A-42BE-98EE-27E19043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D634F-2151-4420-A59B-8E51EA5E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E4F6B-35C4-4A6A-B5B4-3E134029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DB9B-2357-4766-A5F8-AFB5EA9F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296-8549-4BAC-B2B2-23C84B51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F952-91D5-4CFA-B244-878688C9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5247-71A1-4B22-A509-3E632EF41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90DF0-BBB6-4524-8244-04627C97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E525-7ACF-4371-9BD0-FDC0D363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8183-3A3A-4B67-8FC6-95D77885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74AB-0D7A-4544-B52D-11A866BE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93A7D-0BBB-4B7D-8DB2-CD0D5DA2C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2CCE9-FDF9-46AE-A343-9F584056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8E1A-6A4E-478C-8B7C-FCE7EFEC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B064-B383-4ACB-8366-02ABFF4D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9E6DE-110B-4028-B776-E0C68E6A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124FA-D169-4935-B822-3EDBC8C9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0B11-F6FB-4418-B49E-C3D93CB6E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31D9-DBF6-4944-9B70-E4CF937D8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1622-9582-4DEF-9C7D-BEB5DA39197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3726-181C-4A69-A36D-73A9D6F1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CD1C4-DFB4-40DB-B691-6E52629F7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5C7B-607A-4B36-9E55-94703ED0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1575-F6D8-46B5-9599-7E592552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Frankenstein architecture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D9BBEE79-7880-41F1-B328-8F0E3E95868B}"/>
              </a:ext>
            </a:extLst>
          </p:cNvPr>
          <p:cNvSpPr/>
          <p:nvPr/>
        </p:nvSpPr>
        <p:spPr>
          <a:xfrm rot="16200000">
            <a:off x="5570418" y="2557140"/>
            <a:ext cx="1837678" cy="1325563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3BCCE-B4DB-4D33-8EA5-94F6F253058B}"/>
              </a:ext>
            </a:extLst>
          </p:cNvPr>
          <p:cNvSpPr txBox="1"/>
          <p:nvPr/>
        </p:nvSpPr>
        <p:spPr>
          <a:xfrm>
            <a:off x="5835352" y="2742867"/>
            <a:ext cx="1296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Pre-trained StyleGAN2 anime generator</a:t>
            </a:r>
          </a:p>
        </p:txBody>
      </p:sp>
      <p:pic>
        <p:nvPicPr>
          <p:cNvPr id="7" name="Picture 6" descr="A picture containing person, outdoor, child, hair&#10;&#10;Description automatically generated">
            <a:extLst>
              <a:ext uri="{FF2B5EF4-FFF2-40B4-BE49-F238E27FC236}">
                <a16:creationId xmlns:a16="http://schemas.microsoft.com/office/drawing/2014/main" id="{C1D53817-7550-47A2-8AE0-100152496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2434617"/>
            <a:ext cx="1570608" cy="1570608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8A963CF6-F3CB-4BBA-B177-78516199336C}"/>
              </a:ext>
            </a:extLst>
          </p:cNvPr>
          <p:cNvSpPr/>
          <p:nvPr/>
        </p:nvSpPr>
        <p:spPr>
          <a:xfrm rot="5400000">
            <a:off x="2460596" y="2557140"/>
            <a:ext cx="1837678" cy="1325563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64B6-B3AD-4A99-B34B-BDC3A1C02B09}"/>
              </a:ext>
            </a:extLst>
          </p:cNvPr>
          <p:cNvSpPr txBox="1"/>
          <p:nvPr/>
        </p:nvSpPr>
        <p:spPr>
          <a:xfrm>
            <a:off x="2696105" y="2742866"/>
            <a:ext cx="1296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Pre-trained Inception Resnet face recognizer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A4DDCCD-428F-49F1-9BDB-20B50854BC46}"/>
              </a:ext>
            </a:extLst>
          </p:cNvPr>
          <p:cNvSpPr/>
          <p:nvPr/>
        </p:nvSpPr>
        <p:spPr>
          <a:xfrm rot="5400000">
            <a:off x="8742384" y="2557141"/>
            <a:ext cx="1837678" cy="1325563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51123-59AE-4FF1-A449-C360D937270E}"/>
              </a:ext>
            </a:extLst>
          </p:cNvPr>
          <p:cNvSpPr txBox="1"/>
          <p:nvPr/>
        </p:nvSpPr>
        <p:spPr>
          <a:xfrm>
            <a:off x="8977893" y="2742867"/>
            <a:ext cx="1296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Pre-trained Inception Resnet face recognizer</a:t>
            </a:r>
          </a:p>
        </p:txBody>
      </p:sp>
      <p:pic>
        <p:nvPicPr>
          <p:cNvPr id="14" name="Picture 13" descr="A picture containing close&#10;&#10;Description automatically generated">
            <a:extLst>
              <a:ext uri="{FF2B5EF4-FFF2-40B4-BE49-F238E27FC236}">
                <a16:creationId xmlns:a16="http://schemas.microsoft.com/office/drawing/2014/main" id="{A247A482-72DE-414A-AD27-BB092B95D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308" y="2434617"/>
            <a:ext cx="1593864" cy="15938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BBF446-EE37-4C40-8EB4-5CD9871B6F65}"/>
              </a:ext>
            </a:extLst>
          </p:cNvPr>
          <p:cNvSpPr/>
          <p:nvPr/>
        </p:nvSpPr>
        <p:spPr>
          <a:xfrm>
            <a:off x="4325322" y="2742866"/>
            <a:ext cx="1208257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 adapter</a:t>
            </a:r>
          </a:p>
          <a:p>
            <a:pPr algn="ctr"/>
            <a:r>
              <a:rPr lang="en-US" sz="1000" dirty="0"/>
              <a:t>(fully connected)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8A10C-5A42-4805-A1A9-BA2F25264560}"/>
              </a:ext>
            </a:extLst>
          </p:cNvPr>
          <p:cNvSpPr/>
          <p:nvPr/>
        </p:nvSpPr>
        <p:spPr>
          <a:xfrm>
            <a:off x="4042217" y="2627790"/>
            <a:ext cx="192432" cy="11807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CFB67A-A4F4-4502-A8BE-E3B1029C7B65}"/>
              </a:ext>
            </a:extLst>
          </p:cNvPr>
          <p:cNvSpPr/>
          <p:nvPr/>
        </p:nvSpPr>
        <p:spPr>
          <a:xfrm>
            <a:off x="10330901" y="2627790"/>
            <a:ext cx="192432" cy="11807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62582B-46C0-41E9-AA94-46138C8BDCB5}"/>
              </a:ext>
            </a:extLst>
          </p:cNvPr>
          <p:cNvSpPr/>
          <p:nvPr/>
        </p:nvSpPr>
        <p:spPr>
          <a:xfrm>
            <a:off x="6101120" y="4931663"/>
            <a:ext cx="1668638" cy="4941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MSE Loss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4AB6E5-F3CD-41B7-8BB3-49FC7D2E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92" y="5826617"/>
            <a:ext cx="2964704" cy="6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BCC66E7-7417-45EA-ACA9-DD10446D1623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rot="16200000" flipH="1">
            <a:off x="4975365" y="2971588"/>
            <a:ext cx="1123143" cy="2797006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001A196-0EB1-4A08-9EE4-343DB08CF334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 rot="5400000">
            <a:off x="8119707" y="2624252"/>
            <a:ext cx="1123143" cy="3491678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23405F-6F20-460D-AE04-F4F3A9020641}"/>
              </a:ext>
            </a:extLst>
          </p:cNvPr>
          <p:cNvSpPr txBox="1"/>
          <p:nvPr/>
        </p:nvSpPr>
        <p:spPr>
          <a:xfrm>
            <a:off x="3204958" y="1909003"/>
            <a:ext cx="186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Face features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32AB30-FDB6-4194-816E-6E499943E557}"/>
              </a:ext>
            </a:extLst>
          </p:cNvPr>
          <p:cNvCxnSpPr>
            <a:cxnSpLocks/>
            <a:stCxn id="33" idx="2"/>
            <a:endCxn id="16" idx="0"/>
          </p:cNvCxnSpPr>
          <p:nvPr/>
        </p:nvCxnSpPr>
        <p:spPr>
          <a:xfrm>
            <a:off x="4138433" y="2186002"/>
            <a:ext cx="0" cy="44178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1D00A4-9F5D-426F-B23B-8BB52EB83B4B}"/>
              </a:ext>
            </a:extLst>
          </p:cNvPr>
          <p:cNvSpPr txBox="1"/>
          <p:nvPr/>
        </p:nvSpPr>
        <p:spPr>
          <a:xfrm>
            <a:off x="4796782" y="1910239"/>
            <a:ext cx="186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Latent vector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FC8021-FAEC-4FCA-8C8E-C0D30A74DCF4}"/>
              </a:ext>
            </a:extLst>
          </p:cNvPr>
          <p:cNvCxnSpPr>
            <a:cxnSpLocks/>
          </p:cNvCxnSpPr>
          <p:nvPr/>
        </p:nvCxnSpPr>
        <p:spPr>
          <a:xfrm>
            <a:off x="5730257" y="2186002"/>
            <a:ext cx="0" cy="44178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0FA522A-8BF5-4514-A4A4-AA1F0B73D962}"/>
              </a:ext>
            </a:extLst>
          </p:cNvPr>
          <p:cNvSpPr/>
          <p:nvPr/>
        </p:nvSpPr>
        <p:spPr>
          <a:xfrm>
            <a:off x="5634042" y="2627790"/>
            <a:ext cx="192432" cy="11807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F547D4-8C45-4116-8C47-36CE31301C0D}"/>
              </a:ext>
            </a:extLst>
          </p:cNvPr>
          <p:cNvSpPr txBox="1"/>
          <p:nvPr/>
        </p:nvSpPr>
        <p:spPr>
          <a:xfrm>
            <a:off x="9493643" y="1903669"/>
            <a:ext cx="186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Anime face features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A66D43-50D6-4793-94D5-62D2180A793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427118" y="2180668"/>
            <a:ext cx="0" cy="44178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Frankenstein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Frankenstein architecture</dc:title>
  <dc:creator>Wesley Liao</dc:creator>
  <cp:lastModifiedBy>Wesley Liao</cp:lastModifiedBy>
  <cp:revision>10</cp:revision>
  <dcterms:created xsi:type="dcterms:W3CDTF">2021-04-15T03:42:39Z</dcterms:created>
  <dcterms:modified xsi:type="dcterms:W3CDTF">2021-04-15T04:06:52Z</dcterms:modified>
</cp:coreProperties>
</file>