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8" r:id="rId5"/>
    <p:sldId id="269" r:id="rId6"/>
    <p:sldId id="260" r:id="rId7"/>
    <p:sldId id="266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80136-D475-46CF-8EA3-9D286FE78747}" v="90" dt="2022-09-13T11:57:1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0" d="100"/>
          <a:sy n="70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ONG Yu Kai" userId="8a49e7cd-3a34-41e5-b7b9-0f8a0ec1d185" providerId="ADAL" clId="{15D80136-D475-46CF-8EA3-9D286FE78747}"/>
    <pc:docChg chg="undo custSel addSld delSld modSld sldOrd delMainMaster">
      <pc:chgData name="Wesley ONG Yu Kai" userId="8a49e7cd-3a34-41e5-b7b9-0f8a0ec1d185" providerId="ADAL" clId="{15D80136-D475-46CF-8EA3-9D286FE78747}" dt="2022-09-13T12:05:03.058" v="2811" actId="47"/>
      <pc:docMkLst>
        <pc:docMk/>
      </pc:docMkLst>
      <pc:sldChg chg="del">
        <pc:chgData name="Wesley ONG Yu Kai" userId="8a49e7cd-3a34-41e5-b7b9-0f8a0ec1d185" providerId="ADAL" clId="{15D80136-D475-46CF-8EA3-9D286FE78747}" dt="2022-09-13T12:01:01.915" v="2430" actId="47"/>
        <pc:sldMkLst>
          <pc:docMk/>
          <pc:sldMk cId="3748667521" sldId="256"/>
        </pc:sldMkLst>
      </pc:sldChg>
      <pc:sldChg chg="modSp mod">
        <pc:chgData name="Wesley ONG Yu Kai" userId="8a49e7cd-3a34-41e5-b7b9-0f8a0ec1d185" providerId="ADAL" clId="{15D80136-D475-46CF-8EA3-9D286FE78747}" dt="2022-09-13T12:01:10.411" v="2436" actId="20577"/>
        <pc:sldMkLst>
          <pc:docMk/>
          <pc:sldMk cId="917313883" sldId="257"/>
        </pc:sldMkLst>
        <pc:spChg chg="mod">
          <ac:chgData name="Wesley ONG Yu Kai" userId="8a49e7cd-3a34-41e5-b7b9-0f8a0ec1d185" providerId="ADAL" clId="{15D80136-D475-46CF-8EA3-9D286FE78747}" dt="2022-09-13T12:01:10.411" v="2436" actId="20577"/>
          <ac:spMkLst>
            <pc:docMk/>
            <pc:sldMk cId="917313883" sldId="257"/>
            <ac:spMk id="3" creationId="{00000000-0000-0000-0000-000000000000}"/>
          </ac:spMkLst>
        </pc:spChg>
      </pc:sldChg>
      <pc:sldChg chg="modSp mod">
        <pc:chgData name="Wesley ONG Yu Kai" userId="8a49e7cd-3a34-41e5-b7b9-0f8a0ec1d185" providerId="ADAL" clId="{15D80136-D475-46CF-8EA3-9D286FE78747}" dt="2022-09-13T11:41:10.458" v="882" actId="20577"/>
        <pc:sldMkLst>
          <pc:docMk/>
          <pc:sldMk cId="2711755616" sldId="258"/>
        </pc:sldMkLst>
        <pc:spChg chg="mod">
          <ac:chgData name="Wesley ONG Yu Kai" userId="8a49e7cd-3a34-41e5-b7b9-0f8a0ec1d185" providerId="ADAL" clId="{15D80136-D475-46CF-8EA3-9D286FE78747}" dt="2022-09-13T11:41:10.458" v="882" actId="20577"/>
          <ac:spMkLst>
            <pc:docMk/>
            <pc:sldMk cId="2711755616" sldId="258"/>
            <ac:spMk id="3" creationId="{00000000-0000-0000-0000-000000000000}"/>
          </ac:spMkLst>
        </pc:spChg>
      </pc:sldChg>
      <pc:sldChg chg="addSp delSp modSp mod">
        <pc:chgData name="Wesley ONG Yu Kai" userId="8a49e7cd-3a34-41e5-b7b9-0f8a0ec1d185" providerId="ADAL" clId="{15D80136-D475-46CF-8EA3-9D286FE78747}" dt="2022-09-13T12:02:03.258" v="2564" actId="27636"/>
        <pc:sldMkLst>
          <pc:docMk/>
          <pc:sldMk cId="2468953064" sldId="259"/>
        </pc:sldMkLst>
        <pc:spChg chg="mod">
          <ac:chgData name="Wesley ONG Yu Kai" userId="8a49e7cd-3a34-41e5-b7b9-0f8a0ec1d185" providerId="ADAL" clId="{15D80136-D475-46CF-8EA3-9D286FE78747}" dt="2022-09-13T11:25:44.494" v="22" actId="14100"/>
          <ac:spMkLst>
            <pc:docMk/>
            <pc:sldMk cId="2468953064" sldId="259"/>
            <ac:spMk id="2" creationId="{00000000-0000-0000-0000-000000000000}"/>
          </ac:spMkLst>
        </pc:spChg>
        <pc:spChg chg="del">
          <ac:chgData name="Wesley ONG Yu Kai" userId="8a49e7cd-3a34-41e5-b7b9-0f8a0ec1d185" providerId="ADAL" clId="{15D80136-D475-46CF-8EA3-9D286FE78747}" dt="2022-09-13T11:23:21.561" v="0" actId="478"/>
          <ac:spMkLst>
            <pc:docMk/>
            <pc:sldMk cId="2468953064" sldId="259"/>
            <ac:spMk id="3" creationId="{00000000-0000-0000-0000-000000000000}"/>
          </ac:spMkLst>
        </pc:spChg>
        <pc:spChg chg="add mod">
          <ac:chgData name="Wesley ONG Yu Kai" userId="8a49e7cd-3a34-41e5-b7b9-0f8a0ec1d185" providerId="ADAL" clId="{15D80136-D475-46CF-8EA3-9D286FE78747}" dt="2022-09-13T12:02:03.258" v="2564" actId="27636"/>
          <ac:spMkLst>
            <pc:docMk/>
            <pc:sldMk cId="2468953064" sldId="259"/>
            <ac:spMk id="4" creationId="{A352A6CF-CD8A-92C0-B5E4-C8E7695A8ACD}"/>
          </ac:spMkLst>
        </pc:spChg>
        <pc:spChg chg="add del mod">
          <ac:chgData name="Wesley ONG Yu Kai" userId="8a49e7cd-3a34-41e5-b7b9-0f8a0ec1d185" providerId="ADAL" clId="{15D80136-D475-46CF-8EA3-9D286FE78747}" dt="2022-09-13T11:26:38.806" v="75"/>
          <ac:spMkLst>
            <pc:docMk/>
            <pc:sldMk cId="2468953064" sldId="259"/>
            <ac:spMk id="5" creationId="{9419A585-BA84-D774-1916-734BBB5CFF0D}"/>
          </ac:spMkLst>
        </pc:spChg>
        <pc:spChg chg="add del mod">
          <ac:chgData name="Wesley ONG Yu Kai" userId="8a49e7cd-3a34-41e5-b7b9-0f8a0ec1d185" providerId="ADAL" clId="{15D80136-D475-46CF-8EA3-9D286FE78747}" dt="2022-09-13T11:26:43.143" v="77"/>
          <ac:spMkLst>
            <pc:docMk/>
            <pc:sldMk cId="2468953064" sldId="259"/>
            <ac:spMk id="6" creationId="{C6EC0BD4-39BE-A743-983F-C14C0A4E7BE6}"/>
          </ac:spMkLst>
        </pc:spChg>
        <pc:spChg chg="add del mod">
          <ac:chgData name="Wesley ONG Yu Kai" userId="8a49e7cd-3a34-41e5-b7b9-0f8a0ec1d185" providerId="ADAL" clId="{15D80136-D475-46CF-8EA3-9D286FE78747}" dt="2022-09-13T11:27:19.943" v="79"/>
          <ac:spMkLst>
            <pc:docMk/>
            <pc:sldMk cId="2468953064" sldId="259"/>
            <ac:spMk id="7" creationId="{394495FD-0534-D133-AA41-5F140E0F0CBF}"/>
          </ac:spMkLst>
        </pc:spChg>
        <pc:picChg chg="add mod">
          <ac:chgData name="Wesley ONG Yu Kai" userId="8a49e7cd-3a34-41e5-b7b9-0f8a0ec1d185" providerId="ADAL" clId="{15D80136-D475-46CF-8EA3-9D286FE78747}" dt="2022-09-13T11:29:22.394" v="226" actId="1035"/>
          <ac:picMkLst>
            <pc:docMk/>
            <pc:sldMk cId="2468953064" sldId="259"/>
            <ac:picMk id="10" creationId="{86339F3E-962C-2F6A-3CD9-7FAC6AC3E23F}"/>
          </ac:picMkLst>
        </pc:picChg>
        <pc:picChg chg="add mod">
          <ac:chgData name="Wesley ONG Yu Kai" userId="8a49e7cd-3a34-41e5-b7b9-0f8a0ec1d185" providerId="ADAL" clId="{15D80136-D475-46CF-8EA3-9D286FE78747}" dt="2022-09-13T11:29:52.211" v="237" actId="1076"/>
          <ac:picMkLst>
            <pc:docMk/>
            <pc:sldMk cId="2468953064" sldId="259"/>
            <ac:picMk id="13" creationId="{8A044C92-FCAF-E21E-7CB4-BF6E5514EC64}"/>
          </ac:picMkLst>
        </pc:picChg>
        <pc:picChg chg="add mod">
          <ac:chgData name="Wesley ONG Yu Kai" userId="8a49e7cd-3a34-41e5-b7b9-0f8a0ec1d185" providerId="ADAL" clId="{15D80136-D475-46CF-8EA3-9D286FE78747}" dt="2022-09-13T11:30:08.665" v="240" actId="1076"/>
          <ac:picMkLst>
            <pc:docMk/>
            <pc:sldMk cId="2468953064" sldId="259"/>
            <ac:picMk id="15" creationId="{8D919306-D12C-CBCA-49F2-76A467ABE509}"/>
          </ac:picMkLst>
        </pc:picChg>
        <pc:picChg chg="add del mod">
          <ac:chgData name="Wesley ONG Yu Kai" userId="8a49e7cd-3a34-41e5-b7b9-0f8a0ec1d185" providerId="ADAL" clId="{15D80136-D475-46CF-8EA3-9D286FE78747}" dt="2022-09-13T11:30:13.163" v="244"/>
          <ac:picMkLst>
            <pc:docMk/>
            <pc:sldMk cId="2468953064" sldId="259"/>
            <ac:picMk id="16" creationId="{9D44803D-D3CA-E0CA-08BC-86042FCFE3D8}"/>
          </ac:picMkLst>
        </pc:picChg>
        <pc:picChg chg="add mod">
          <ac:chgData name="Wesley ONG Yu Kai" userId="8a49e7cd-3a34-41e5-b7b9-0f8a0ec1d185" providerId="ADAL" clId="{15D80136-D475-46CF-8EA3-9D286FE78747}" dt="2022-09-13T11:30:19.774" v="246" actId="1076"/>
          <ac:picMkLst>
            <pc:docMk/>
            <pc:sldMk cId="2468953064" sldId="259"/>
            <ac:picMk id="17" creationId="{3FD5EBBA-C5E4-68B1-AA75-EB9626773B56}"/>
          </ac:picMkLst>
        </pc:picChg>
        <pc:picChg chg="add mod">
          <ac:chgData name="Wesley ONG Yu Kai" userId="8a49e7cd-3a34-41e5-b7b9-0f8a0ec1d185" providerId="ADAL" clId="{15D80136-D475-46CF-8EA3-9D286FE78747}" dt="2022-09-13T11:30:19.774" v="246" actId="1076"/>
          <ac:picMkLst>
            <pc:docMk/>
            <pc:sldMk cId="2468953064" sldId="259"/>
            <ac:picMk id="18" creationId="{E5FF995E-FED6-4710-7BB7-5E0B57108724}"/>
          </ac:picMkLst>
        </pc:picChg>
        <pc:picChg chg="add mod">
          <ac:chgData name="Wesley ONG Yu Kai" userId="8a49e7cd-3a34-41e5-b7b9-0f8a0ec1d185" providerId="ADAL" clId="{15D80136-D475-46CF-8EA3-9D286FE78747}" dt="2022-09-13T11:30:24.574" v="248" actId="1076"/>
          <ac:picMkLst>
            <pc:docMk/>
            <pc:sldMk cId="2468953064" sldId="259"/>
            <ac:picMk id="19" creationId="{CCC87B8C-AD7B-82BB-7DC2-3D7D8930FD09}"/>
          </ac:picMkLst>
        </pc:picChg>
        <pc:picChg chg="add mod">
          <ac:chgData name="Wesley ONG Yu Kai" userId="8a49e7cd-3a34-41e5-b7b9-0f8a0ec1d185" providerId="ADAL" clId="{15D80136-D475-46CF-8EA3-9D286FE78747}" dt="2022-09-13T11:30:24.574" v="248" actId="1076"/>
          <ac:picMkLst>
            <pc:docMk/>
            <pc:sldMk cId="2468953064" sldId="259"/>
            <ac:picMk id="20" creationId="{7F84DAA6-7BCF-AC81-DE1E-406DFDFD13B9}"/>
          </ac:picMkLst>
        </pc:picChg>
        <pc:picChg chg="add mod">
          <ac:chgData name="Wesley ONG Yu Kai" userId="8a49e7cd-3a34-41e5-b7b9-0f8a0ec1d185" providerId="ADAL" clId="{15D80136-D475-46CF-8EA3-9D286FE78747}" dt="2022-09-13T11:29:22.394" v="226" actId="1035"/>
          <ac:picMkLst>
            <pc:docMk/>
            <pc:sldMk cId="2468953064" sldId="259"/>
            <ac:picMk id="1026" creationId="{085EE9FA-CDE8-978E-CB0A-75EE97170145}"/>
          </ac:picMkLst>
        </pc:picChg>
        <pc:picChg chg="add mod">
          <ac:chgData name="Wesley ONG Yu Kai" userId="8a49e7cd-3a34-41e5-b7b9-0f8a0ec1d185" providerId="ADAL" clId="{15D80136-D475-46CF-8EA3-9D286FE78747}" dt="2022-09-13T11:30:28.629" v="249" actId="14100"/>
          <ac:picMkLst>
            <pc:docMk/>
            <pc:sldMk cId="2468953064" sldId="259"/>
            <ac:picMk id="1028" creationId="{C868F652-4D17-6B3A-BC51-898A9FE228EC}"/>
          </ac:picMkLst>
        </pc:picChg>
        <pc:picChg chg="add del">
          <ac:chgData name="Wesley ONG Yu Kai" userId="8a49e7cd-3a34-41e5-b7b9-0f8a0ec1d185" providerId="ADAL" clId="{15D80136-D475-46CF-8EA3-9D286FE78747}" dt="2022-09-13T11:29:32.201" v="230"/>
          <ac:picMkLst>
            <pc:docMk/>
            <pc:sldMk cId="2468953064" sldId="259"/>
            <ac:picMk id="1030" creationId="{A7E1FDE1-36E2-9907-4BD4-ED464495A119}"/>
          </ac:picMkLst>
        </pc:picChg>
        <pc:picChg chg="add del">
          <ac:chgData name="Wesley ONG Yu Kai" userId="8a49e7cd-3a34-41e5-b7b9-0f8a0ec1d185" providerId="ADAL" clId="{15D80136-D475-46CF-8EA3-9D286FE78747}" dt="2022-09-13T11:29:45.079" v="232" actId="478"/>
          <ac:picMkLst>
            <pc:docMk/>
            <pc:sldMk cId="2468953064" sldId="259"/>
            <ac:picMk id="1032" creationId="{7A653D15-F455-DA24-4068-4EE86EE1E0D1}"/>
          </ac:picMkLst>
        </pc:picChg>
      </pc:sldChg>
      <pc:sldChg chg="addSp modSp mod">
        <pc:chgData name="Wesley ONG Yu Kai" userId="8a49e7cd-3a34-41e5-b7b9-0f8a0ec1d185" providerId="ADAL" clId="{15D80136-D475-46CF-8EA3-9D286FE78747}" dt="2022-09-13T11:35:13.143" v="590" actId="20577"/>
        <pc:sldMkLst>
          <pc:docMk/>
          <pc:sldMk cId="2705173500" sldId="260"/>
        </pc:sldMkLst>
        <pc:spChg chg="mod">
          <ac:chgData name="Wesley ONG Yu Kai" userId="8a49e7cd-3a34-41e5-b7b9-0f8a0ec1d185" providerId="ADAL" clId="{15D80136-D475-46CF-8EA3-9D286FE78747}" dt="2022-09-13T11:30:50.073" v="266" actId="20577"/>
          <ac:spMkLst>
            <pc:docMk/>
            <pc:sldMk cId="2705173500" sldId="260"/>
            <ac:spMk id="2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1:35:13.143" v="590" actId="20577"/>
          <ac:spMkLst>
            <pc:docMk/>
            <pc:sldMk cId="2705173500" sldId="260"/>
            <ac:spMk id="3" creationId="{00000000-0000-0000-0000-000000000000}"/>
          </ac:spMkLst>
        </pc:spChg>
        <pc:spChg chg="add mod">
          <ac:chgData name="Wesley ONG Yu Kai" userId="8a49e7cd-3a34-41e5-b7b9-0f8a0ec1d185" providerId="ADAL" clId="{15D80136-D475-46CF-8EA3-9D286FE78747}" dt="2022-09-13T11:33:41.353" v="503" actId="20577"/>
          <ac:spMkLst>
            <pc:docMk/>
            <pc:sldMk cId="2705173500" sldId="260"/>
            <ac:spMk id="4" creationId="{CE2C4527-EBDD-647D-838E-945F9C64E4D2}"/>
          </ac:spMkLst>
        </pc:sp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5" creationId="{269DC271-1FEB-390D-4286-69B51154F851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6" creationId="{AD57DE7D-1077-2002-8348-1CFF1E2F9696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7" creationId="{C6F6084B-E08D-B942-CEEA-7ADA31280A7F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8" creationId="{AC7855C7-6158-B3C4-0DAE-8DF8DA55D775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10" creationId="{7E5D26A8-CD00-4485-05BD-FCAB397EA10D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12" creationId="{D6658749-1645-1032-8054-56CDE26EFFF4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13" creationId="{BBA3E927-DF14-4814-FCC9-18F6FB5301EB}"/>
          </ac:picMkLst>
        </pc:picChg>
        <pc:picChg chg="add mod">
          <ac:chgData name="Wesley ONG Yu Kai" userId="8a49e7cd-3a34-41e5-b7b9-0f8a0ec1d185" providerId="ADAL" clId="{15D80136-D475-46CF-8EA3-9D286FE78747}" dt="2022-09-13T11:33:26.875" v="446" actId="1076"/>
          <ac:picMkLst>
            <pc:docMk/>
            <pc:sldMk cId="2705173500" sldId="260"/>
            <ac:picMk id="14" creationId="{8093B791-2106-EB41-D6E1-B7E6050D831F}"/>
          </ac:picMkLst>
        </pc:picChg>
        <pc:picChg chg="add mod">
          <ac:chgData name="Wesley ONG Yu Kai" userId="8a49e7cd-3a34-41e5-b7b9-0f8a0ec1d185" providerId="ADAL" clId="{15D80136-D475-46CF-8EA3-9D286FE78747}" dt="2022-09-13T11:34:44.178" v="558" actId="1076"/>
          <ac:picMkLst>
            <pc:docMk/>
            <pc:sldMk cId="2705173500" sldId="260"/>
            <ac:picMk id="16" creationId="{484E14A8-759B-CAF5-2796-9166E442B573}"/>
          </ac:picMkLst>
        </pc:picChg>
      </pc:sldChg>
      <pc:sldChg chg="del">
        <pc:chgData name="Wesley ONG Yu Kai" userId="8a49e7cd-3a34-41e5-b7b9-0f8a0ec1d185" providerId="ADAL" clId="{15D80136-D475-46CF-8EA3-9D286FE78747}" dt="2022-09-13T11:59:50.414" v="2399" actId="47"/>
        <pc:sldMkLst>
          <pc:docMk/>
          <pc:sldMk cId="1384893436" sldId="261"/>
        </pc:sldMkLst>
      </pc:sldChg>
      <pc:sldChg chg="del">
        <pc:chgData name="Wesley ONG Yu Kai" userId="8a49e7cd-3a34-41e5-b7b9-0f8a0ec1d185" providerId="ADAL" clId="{15D80136-D475-46CF-8EA3-9D286FE78747}" dt="2022-09-13T11:40:49.312" v="874" actId="47"/>
        <pc:sldMkLst>
          <pc:docMk/>
          <pc:sldMk cId="1276257649" sldId="262"/>
        </pc:sldMkLst>
      </pc:sldChg>
      <pc:sldChg chg="del">
        <pc:chgData name="Wesley ONG Yu Kai" userId="8a49e7cd-3a34-41e5-b7b9-0f8a0ec1d185" providerId="ADAL" clId="{15D80136-D475-46CF-8EA3-9D286FE78747}" dt="2022-09-13T11:40:49.312" v="874" actId="47"/>
        <pc:sldMkLst>
          <pc:docMk/>
          <pc:sldMk cId="676880654" sldId="263"/>
        </pc:sldMkLst>
      </pc:sldChg>
      <pc:sldChg chg="addSp delSp modSp add mod">
        <pc:chgData name="Wesley ONG Yu Kai" userId="8a49e7cd-3a34-41e5-b7b9-0f8a0ec1d185" providerId="ADAL" clId="{15D80136-D475-46CF-8EA3-9D286FE78747}" dt="2022-09-13T11:40:38.803" v="873" actId="1036"/>
        <pc:sldMkLst>
          <pc:docMk/>
          <pc:sldMk cId="1432481900" sldId="264"/>
        </pc:sldMkLst>
        <pc:spChg chg="mod">
          <ac:chgData name="Wesley ONG Yu Kai" userId="8a49e7cd-3a34-41e5-b7b9-0f8a0ec1d185" providerId="ADAL" clId="{15D80136-D475-46CF-8EA3-9D286FE78747}" dt="2022-09-13T11:40:03.770" v="856" actId="20577"/>
          <ac:spMkLst>
            <pc:docMk/>
            <pc:sldMk cId="1432481900" sldId="264"/>
            <ac:spMk id="2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1:38:22.537" v="790" actId="20577"/>
          <ac:spMkLst>
            <pc:docMk/>
            <pc:sldMk cId="1432481900" sldId="264"/>
            <ac:spMk id="3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1:37:33.564" v="637" actId="5793"/>
          <ac:spMkLst>
            <pc:docMk/>
            <pc:sldMk cId="1432481900" sldId="264"/>
            <ac:spMk id="4" creationId="{CE2C4527-EBDD-647D-838E-945F9C64E4D2}"/>
          </ac:spMkLst>
        </pc:spChg>
        <pc:picChg chg="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5" creationId="{269DC271-1FEB-390D-4286-69B51154F851}"/>
          </ac:picMkLst>
        </pc:picChg>
        <pc:picChg chg="del">
          <ac:chgData name="Wesley ONG Yu Kai" userId="8a49e7cd-3a34-41e5-b7b9-0f8a0ec1d185" providerId="ADAL" clId="{15D80136-D475-46CF-8EA3-9D286FE78747}" dt="2022-09-13T11:38:28.430" v="791" actId="478"/>
          <ac:picMkLst>
            <pc:docMk/>
            <pc:sldMk cId="1432481900" sldId="264"/>
            <ac:picMk id="6" creationId="{AD57DE7D-1077-2002-8348-1CFF1E2F9696}"/>
          </ac:picMkLst>
        </pc:picChg>
        <pc:picChg chg="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7" creationId="{C6F6084B-E08D-B942-CEEA-7ADA31280A7F}"/>
          </ac:picMkLst>
        </pc:picChg>
        <pc:picChg chg="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8" creationId="{AC7855C7-6158-B3C4-0DAE-8DF8DA55D775}"/>
          </ac:picMkLst>
        </pc:picChg>
        <pc:picChg chg="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10" creationId="{7E5D26A8-CD00-4485-05BD-FCAB397EA10D}"/>
          </ac:picMkLst>
        </pc:picChg>
        <pc:picChg chg="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12" creationId="{D6658749-1645-1032-8054-56CDE26EFFF4}"/>
          </ac:picMkLst>
        </pc:picChg>
        <pc:picChg chg="mod">
          <ac:chgData name="Wesley ONG Yu Kai" userId="8a49e7cd-3a34-41e5-b7b9-0f8a0ec1d185" providerId="ADAL" clId="{15D80136-D475-46CF-8EA3-9D286FE78747}" dt="2022-09-13T11:40:38.803" v="873" actId="1036"/>
          <ac:picMkLst>
            <pc:docMk/>
            <pc:sldMk cId="1432481900" sldId="264"/>
            <ac:picMk id="13" creationId="{BBA3E927-DF14-4814-FCC9-18F6FB5301EB}"/>
          </ac:picMkLst>
        </pc:picChg>
        <pc:picChg chg="del mod">
          <ac:chgData name="Wesley ONG Yu Kai" userId="8a49e7cd-3a34-41e5-b7b9-0f8a0ec1d185" providerId="ADAL" clId="{15D80136-D475-46CF-8EA3-9D286FE78747}" dt="2022-09-13T11:40:34.617" v="861" actId="478"/>
          <ac:picMkLst>
            <pc:docMk/>
            <pc:sldMk cId="1432481900" sldId="264"/>
            <ac:picMk id="14" creationId="{8093B791-2106-EB41-D6E1-B7E6050D831F}"/>
          </ac:picMkLst>
        </pc:picChg>
        <pc:picChg chg="add mod">
          <ac:chgData name="Wesley ONG Yu Kai" userId="8a49e7cd-3a34-41e5-b7b9-0f8a0ec1d185" providerId="ADAL" clId="{15D80136-D475-46CF-8EA3-9D286FE78747}" dt="2022-09-13T11:38:42.875" v="796" actId="1076"/>
          <ac:picMkLst>
            <pc:docMk/>
            <pc:sldMk cId="1432481900" sldId="264"/>
            <ac:picMk id="15" creationId="{348DAC5F-0996-1960-C292-E18056BCA46D}"/>
          </ac:picMkLst>
        </pc:picChg>
        <pc:picChg chg="del mod">
          <ac:chgData name="Wesley ONG Yu Kai" userId="8a49e7cd-3a34-41e5-b7b9-0f8a0ec1d185" providerId="ADAL" clId="{15D80136-D475-46CF-8EA3-9D286FE78747}" dt="2022-09-13T11:40:07.081" v="857" actId="478"/>
          <ac:picMkLst>
            <pc:docMk/>
            <pc:sldMk cId="1432481900" sldId="264"/>
            <ac:picMk id="16" creationId="{484E14A8-759B-CAF5-2796-9166E442B573}"/>
          </ac:picMkLst>
        </pc:picChg>
        <pc:picChg chg="add mod">
          <ac:chgData name="Wesley ONG Yu Kai" userId="8a49e7cd-3a34-41e5-b7b9-0f8a0ec1d185" providerId="ADAL" clId="{15D80136-D475-46CF-8EA3-9D286FE78747}" dt="2022-09-13T11:40:38.803" v="873" actId="1036"/>
          <ac:picMkLst>
            <pc:docMk/>
            <pc:sldMk cId="1432481900" sldId="264"/>
            <ac:picMk id="18" creationId="{2F72F49E-2E96-436D-9CE4-2BAE1FD1D57D}"/>
          </ac:picMkLst>
        </pc:picChg>
      </pc:sldChg>
      <pc:sldChg chg="addSp delSp modSp add mod ord">
        <pc:chgData name="Wesley ONG Yu Kai" userId="8a49e7cd-3a34-41e5-b7b9-0f8a0ec1d185" providerId="ADAL" clId="{15D80136-D475-46CF-8EA3-9D286FE78747}" dt="2022-09-13T12:04:18.697" v="2809" actId="20577"/>
        <pc:sldMkLst>
          <pc:docMk/>
          <pc:sldMk cId="962649494" sldId="265"/>
        </pc:sldMkLst>
        <pc:spChg chg="mod">
          <ac:chgData name="Wesley ONG Yu Kai" userId="8a49e7cd-3a34-41e5-b7b9-0f8a0ec1d185" providerId="ADAL" clId="{15D80136-D475-46CF-8EA3-9D286FE78747}" dt="2022-09-13T11:40:01.358" v="855" actId="20577"/>
          <ac:spMkLst>
            <pc:docMk/>
            <pc:sldMk cId="962649494" sldId="265"/>
            <ac:spMk id="2" creationId="{00000000-0000-0000-0000-000000000000}"/>
          </ac:spMkLst>
        </pc:spChg>
        <pc:spChg chg="del mod">
          <ac:chgData name="Wesley ONG Yu Kai" userId="8a49e7cd-3a34-41e5-b7b9-0f8a0ec1d185" providerId="ADAL" clId="{15D80136-D475-46CF-8EA3-9D286FE78747}" dt="2022-09-13T11:36:39.379" v="609" actId="478"/>
          <ac:spMkLst>
            <pc:docMk/>
            <pc:sldMk cId="962649494" sldId="265"/>
            <ac:spMk id="3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1:37:16.074" v="626" actId="5793"/>
          <ac:spMkLst>
            <pc:docMk/>
            <pc:sldMk cId="962649494" sldId="265"/>
            <ac:spMk id="4" creationId="{CE2C4527-EBDD-647D-838E-945F9C64E4D2}"/>
          </ac:spMkLst>
        </pc:spChg>
        <pc:spChg chg="add del mod">
          <ac:chgData name="Wesley ONG Yu Kai" userId="8a49e7cd-3a34-41e5-b7b9-0f8a0ec1d185" providerId="ADAL" clId="{15D80136-D475-46CF-8EA3-9D286FE78747}" dt="2022-09-13T11:36:41.380" v="610" actId="478"/>
          <ac:spMkLst>
            <pc:docMk/>
            <pc:sldMk cId="962649494" sldId="265"/>
            <ac:spMk id="17" creationId="{E306C377-6680-A7B5-FC33-192B8E9BD254}"/>
          </ac:spMkLst>
        </pc:spChg>
        <pc:spChg chg="add mod">
          <ac:chgData name="Wesley ONG Yu Kai" userId="8a49e7cd-3a34-41e5-b7b9-0f8a0ec1d185" providerId="ADAL" clId="{15D80136-D475-46CF-8EA3-9D286FE78747}" dt="2022-09-13T12:04:18.697" v="2809" actId="20577"/>
          <ac:spMkLst>
            <pc:docMk/>
            <pc:sldMk cId="962649494" sldId="265"/>
            <ac:spMk id="20" creationId="{AB13A6CC-4108-93AE-A42D-2F90DD1088AF}"/>
          </ac:spMkLst>
        </pc:sp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5" creationId="{269DC271-1FEB-390D-4286-69B51154F851}"/>
          </ac:picMkLst>
        </pc:picChg>
        <pc:picChg chg="del">
          <ac:chgData name="Wesley ONG Yu Kai" userId="8a49e7cd-3a34-41e5-b7b9-0f8a0ec1d185" providerId="ADAL" clId="{15D80136-D475-46CF-8EA3-9D286FE78747}" dt="2022-09-13T11:36:42.044" v="611" actId="478"/>
          <ac:picMkLst>
            <pc:docMk/>
            <pc:sldMk cId="962649494" sldId="265"/>
            <ac:picMk id="6" creationId="{AD57DE7D-1077-2002-8348-1CFF1E2F9696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7" creationId="{C6F6084B-E08D-B942-CEEA-7ADA31280A7F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8" creationId="{AC7855C7-6158-B3C4-0DAE-8DF8DA55D775}"/>
          </ac:picMkLst>
        </pc:picChg>
        <pc:picChg chg="del">
          <ac:chgData name="Wesley ONG Yu Kai" userId="8a49e7cd-3a34-41e5-b7b9-0f8a0ec1d185" providerId="ADAL" clId="{15D80136-D475-46CF-8EA3-9D286FE78747}" dt="2022-09-13T11:36:42.421" v="612" actId="478"/>
          <ac:picMkLst>
            <pc:docMk/>
            <pc:sldMk cId="962649494" sldId="265"/>
            <ac:picMk id="10" creationId="{7E5D26A8-CD00-4485-05BD-FCAB397EA10D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12" creationId="{D6658749-1645-1032-8054-56CDE26EFFF4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13" creationId="{BBA3E927-DF14-4814-FCC9-18F6FB5301EB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14" creationId="{8093B791-2106-EB41-D6E1-B7E6050D831F}"/>
          </ac:picMkLst>
        </pc:picChg>
        <pc:picChg chg="del">
          <ac:chgData name="Wesley ONG Yu Kai" userId="8a49e7cd-3a34-41e5-b7b9-0f8a0ec1d185" providerId="ADAL" clId="{15D80136-D475-46CF-8EA3-9D286FE78747}" dt="2022-09-13T11:36:36.414" v="607" actId="478"/>
          <ac:picMkLst>
            <pc:docMk/>
            <pc:sldMk cId="962649494" sldId="265"/>
            <ac:picMk id="16" creationId="{484E14A8-759B-CAF5-2796-9166E442B573}"/>
          </ac:picMkLst>
        </pc:picChg>
        <pc:picChg chg="add del mod modCrop">
          <ac:chgData name="Wesley ONG Yu Kai" userId="8a49e7cd-3a34-41e5-b7b9-0f8a0ec1d185" providerId="ADAL" clId="{15D80136-D475-46CF-8EA3-9D286FE78747}" dt="2022-09-13T11:39:52.362" v="851" actId="478"/>
          <ac:picMkLst>
            <pc:docMk/>
            <pc:sldMk cId="962649494" sldId="265"/>
            <ac:picMk id="19" creationId="{D7F1B9F2-E08E-3661-223F-F890147D0322}"/>
          </ac:picMkLst>
        </pc:picChg>
        <pc:picChg chg="add mod">
          <ac:chgData name="Wesley ONG Yu Kai" userId="8a49e7cd-3a34-41e5-b7b9-0f8a0ec1d185" providerId="ADAL" clId="{15D80136-D475-46CF-8EA3-9D286FE78747}" dt="2022-09-13T11:39:56.406" v="854" actId="1076"/>
          <ac:picMkLst>
            <pc:docMk/>
            <pc:sldMk cId="962649494" sldId="265"/>
            <ac:picMk id="22" creationId="{BA8BB844-D3DE-D751-7168-92A7EE29CEE1}"/>
          </ac:picMkLst>
        </pc:picChg>
      </pc:sldChg>
      <pc:sldChg chg="delSp modSp add mod">
        <pc:chgData name="Wesley ONG Yu Kai" userId="8a49e7cd-3a34-41e5-b7b9-0f8a0ec1d185" providerId="ADAL" clId="{15D80136-D475-46CF-8EA3-9D286FE78747}" dt="2022-09-13T12:03:40.813" v="2790" actId="14100"/>
        <pc:sldMkLst>
          <pc:docMk/>
          <pc:sldMk cId="2693482892" sldId="266"/>
        </pc:sldMkLst>
        <pc:spChg chg="mod">
          <ac:chgData name="Wesley ONG Yu Kai" userId="8a49e7cd-3a34-41e5-b7b9-0f8a0ec1d185" providerId="ADAL" clId="{15D80136-D475-46CF-8EA3-9D286FE78747}" dt="2022-09-13T11:41:24.130" v="894" actId="20577"/>
          <ac:spMkLst>
            <pc:docMk/>
            <pc:sldMk cId="2693482892" sldId="266"/>
            <ac:spMk id="2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2:03:40.813" v="2790" actId="14100"/>
          <ac:spMkLst>
            <pc:docMk/>
            <pc:sldMk cId="2693482892" sldId="266"/>
            <ac:spMk id="3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2:03:17.807" v="2751" actId="20577"/>
          <ac:spMkLst>
            <pc:docMk/>
            <pc:sldMk cId="2693482892" sldId="266"/>
            <ac:spMk id="4" creationId="{CE2C4527-EBDD-647D-838E-945F9C64E4D2}"/>
          </ac:spMkLst>
        </pc:sp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5" creationId="{269DC271-1FEB-390D-4286-69B51154F851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6" creationId="{AD57DE7D-1077-2002-8348-1CFF1E2F9696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7" creationId="{C6F6084B-E08D-B942-CEEA-7ADA31280A7F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8" creationId="{AC7855C7-6158-B3C4-0DAE-8DF8DA55D775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10" creationId="{7E5D26A8-CD00-4485-05BD-FCAB397EA10D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12" creationId="{D6658749-1645-1032-8054-56CDE26EFFF4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13" creationId="{BBA3E927-DF14-4814-FCC9-18F6FB5301EB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14" creationId="{8093B791-2106-EB41-D6E1-B7E6050D831F}"/>
          </ac:picMkLst>
        </pc:picChg>
        <pc:picChg chg="del">
          <ac:chgData name="Wesley ONG Yu Kai" userId="8a49e7cd-3a34-41e5-b7b9-0f8a0ec1d185" providerId="ADAL" clId="{15D80136-D475-46CF-8EA3-9D286FE78747}" dt="2022-09-13T11:41:28.356" v="895" actId="478"/>
          <ac:picMkLst>
            <pc:docMk/>
            <pc:sldMk cId="2693482892" sldId="266"/>
            <ac:picMk id="16" creationId="{484E14A8-759B-CAF5-2796-9166E442B573}"/>
          </ac:picMkLst>
        </pc:picChg>
      </pc:sldChg>
      <pc:sldChg chg="delSp modSp add mod">
        <pc:chgData name="Wesley ONG Yu Kai" userId="8a49e7cd-3a34-41e5-b7b9-0f8a0ec1d185" providerId="ADAL" clId="{15D80136-D475-46CF-8EA3-9D286FE78747}" dt="2022-09-13T11:52:28.800" v="1777" actId="27636"/>
        <pc:sldMkLst>
          <pc:docMk/>
          <pc:sldMk cId="2687823304" sldId="267"/>
        </pc:sldMkLst>
        <pc:spChg chg="mod">
          <ac:chgData name="Wesley ONG Yu Kai" userId="8a49e7cd-3a34-41e5-b7b9-0f8a0ec1d185" providerId="ADAL" clId="{15D80136-D475-46CF-8EA3-9D286FE78747}" dt="2022-09-13T11:45:25.554" v="1145" actId="20577"/>
          <ac:spMkLst>
            <pc:docMk/>
            <pc:sldMk cId="2687823304" sldId="267"/>
            <ac:spMk id="2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1:52:28.800" v="1777" actId="27636"/>
          <ac:spMkLst>
            <pc:docMk/>
            <pc:sldMk cId="2687823304" sldId="267"/>
            <ac:spMk id="3" creationId="{00000000-0000-0000-0000-000000000000}"/>
          </ac:spMkLst>
        </pc:sp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5" creationId="{269DC271-1FEB-390D-4286-69B51154F851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7" creationId="{C6F6084B-E08D-B942-CEEA-7ADA31280A7F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8" creationId="{AC7855C7-6158-B3C4-0DAE-8DF8DA55D775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10" creationId="{7E5D26A8-CD00-4485-05BD-FCAB397EA10D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12" creationId="{D6658749-1645-1032-8054-56CDE26EFFF4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13" creationId="{BBA3E927-DF14-4814-FCC9-18F6FB5301EB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15" creationId="{348DAC5F-0996-1960-C292-E18056BCA46D}"/>
          </ac:picMkLst>
        </pc:picChg>
        <pc:picChg chg="del">
          <ac:chgData name="Wesley ONG Yu Kai" userId="8a49e7cd-3a34-41e5-b7b9-0f8a0ec1d185" providerId="ADAL" clId="{15D80136-D475-46CF-8EA3-9D286FE78747}" dt="2022-09-13T11:45:29.443" v="1146" actId="478"/>
          <ac:picMkLst>
            <pc:docMk/>
            <pc:sldMk cId="2687823304" sldId="267"/>
            <ac:picMk id="18" creationId="{2F72F49E-2E96-436D-9CE4-2BAE1FD1D57D}"/>
          </ac:picMkLst>
        </pc:picChg>
      </pc:sldChg>
      <pc:sldChg chg="modSp add mod">
        <pc:chgData name="Wesley ONG Yu Kai" userId="8a49e7cd-3a34-41e5-b7b9-0f8a0ec1d185" providerId="ADAL" clId="{15D80136-D475-46CF-8EA3-9D286FE78747}" dt="2022-09-13T12:02:59.933" v="2749" actId="113"/>
        <pc:sldMkLst>
          <pc:docMk/>
          <pc:sldMk cId="1651872956" sldId="268"/>
        </pc:sldMkLst>
        <pc:spChg chg="mod">
          <ac:chgData name="Wesley ONG Yu Kai" userId="8a49e7cd-3a34-41e5-b7b9-0f8a0ec1d185" providerId="ADAL" clId="{15D80136-D475-46CF-8EA3-9D286FE78747}" dt="2022-09-13T11:46:34.710" v="1185" actId="20577"/>
          <ac:spMkLst>
            <pc:docMk/>
            <pc:sldMk cId="1651872956" sldId="268"/>
            <ac:spMk id="2" creationId="{00000000-0000-0000-0000-000000000000}"/>
          </ac:spMkLst>
        </pc:spChg>
        <pc:spChg chg="mod">
          <ac:chgData name="Wesley ONG Yu Kai" userId="8a49e7cd-3a34-41e5-b7b9-0f8a0ec1d185" providerId="ADAL" clId="{15D80136-D475-46CF-8EA3-9D286FE78747}" dt="2022-09-13T12:02:59.933" v="2749" actId="113"/>
          <ac:spMkLst>
            <pc:docMk/>
            <pc:sldMk cId="1651872956" sldId="268"/>
            <ac:spMk id="4" creationId="{A352A6CF-CD8A-92C0-B5E4-C8E7695A8ACD}"/>
          </ac:spMkLst>
        </pc:spChg>
      </pc:sldChg>
      <pc:sldChg chg="addSp delSp modSp add mod">
        <pc:chgData name="Wesley ONG Yu Kai" userId="8a49e7cd-3a34-41e5-b7b9-0f8a0ec1d185" providerId="ADAL" clId="{15D80136-D475-46CF-8EA3-9D286FE78747}" dt="2022-09-13T12:03:06.957" v="2750" actId="14100"/>
        <pc:sldMkLst>
          <pc:docMk/>
          <pc:sldMk cId="3975440590" sldId="269"/>
        </pc:sldMkLst>
        <pc:spChg chg="mod">
          <ac:chgData name="Wesley ONG Yu Kai" userId="8a49e7cd-3a34-41e5-b7b9-0f8a0ec1d185" providerId="ADAL" clId="{15D80136-D475-46CF-8EA3-9D286FE78747}" dt="2022-09-13T11:48:56.767" v="1432" actId="20577"/>
          <ac:spMkLst>
            <pc:docMk/>
            <pc:sldMk cId="3975440590" sldId="269"/>
            <ac:spMk id="2" creationId="{00000000-0000-0000-0000-000000000000}"/>
          </ac:spMkLst>
        </pc:spChg>
        <pc:spChg chg="add del mod">
          <ac:chgData name="Wesley ONG Yu Kai" userId="8a49e7cd-3a34-41e5-b7b9-0f8a0ec1d185" providerId="ADAL" clId="{15D80136-D475-46CF-8EA3-9D286FE78747}" dt="2022-09-13T11:57:08.826" v="2169" actId="478"/>
          <ac:spMkLst>
            <pc:docMk/>
            <pc:sldMk cId="3975440590" sldId="269"/>
            <ac:spMk id="3" creationId="{D0606D9D-AD35-34FE-782B-D66B6F763523}"/>
          </ac:spMkLst>
        </pc:spChg>
        <pc:spChg chg="mod">
          <ac:chgData name="Wesley ONG Yu Kai" userId="8a49e7cd-3a34-41e5-b7b9-0f8a0ec1d185" providerId="ADAL" clId="{15D80136-D475-46CF-8EA3-9D286FE78747}" dt="2022-09-13T12:03:06.957" v="2750" actId="14100"/>
          <ac:spMkLst>
            <pc:docMk/>
            <pc:sldMk cId="3975440590" sldId="269"/>
            <ac:spMk id="4" creationId="{A352A6CF-CD8A-92C0-B5E4-C8E7695A8ACD}"/>
          </ac:spMkLst>
        </pc:spChg>
        <pc:spChg chg="add mod">
          <ac:chgData name="Wesley ONG Yu Kai" userId="8a49e7cd-3a34-41e5-b7b9-0f8a0ec1d185" providerId="ADAL" clId="{15D80136-D475-46CF-8EA3-9D286FE78747}" dt="2022-09-13T11:58:34.353" v="2389" actId="21"/>
          <ac:spMkLst>
            <pc:docMk/>
            <pc:sldMk cId="3975440590" sldId="269"/>
            <ac:spMk id="5" creationId="{1C074F40-20AA-FF1D-5BA0-4B64F5A8EE08}"/>
          </ac:spMkLst>
        </pc:spChg>
        <pc:picChg chg="del mod">
          <ac:chgData name="Wesley ONG Yu Kai" userId="8a49e7cd-3a34-41e5-b7b9-0f8a0ec1d185" providerId="ADAL" clId="{15D80136-D475-46CF-8EA3-9D286FE78747}" dt="2022-09-13T11:54:40.358" v="1790" actId="478"/>
          <ac:picMkLst>
            <pc:docMk/>
            <pc:sldMk cId="3975440590" sldId="269"/>
            <ac:picMk id="10" creationId="{86339F3E-962C-2F6A-3CD9-7FAC6AC3E23F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13" creationId="{8A044C92-FCAF-E21E-7CB4-BF6E5514EC64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15" creationId="{8D919306-D12C-CBCA-49F2-76A467ABE509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17" creationId="{3FD5EBBA-C5E4-68B1-AA75-EB9626773B56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18" creationId="{E5FF995E-FED6-4710-7BB7-5E0B57108724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19" creationId="{CCC87B8C-AD7B-82BB-7DC2-3D7D8930FD09}"/>
          </ac:picMkLst>
        </pc:picChg>
        <pc:picChg chg="del mod">
          <ac:chgData name="Wesley ONG Yu Kai" userId="8a49e7cd-3a34-41e5-b7b9-0f8a0ec1d185" providerId="ADAL" clId="{15D80136-D475-46CF-8EA3-9D286FE78747}" dt="2022-09-13T11:54:39.953" v="1789" actId="478"/>
          <ac:picMkLst>
            <pc:docMk/>
            <pc:sldMk cId="3975440590" sldId="269"/>
            <ac:picMk id="20" creationId="{7F84DAA6-7BCF-AC81-DE1E-406DFDFD13B9}"/>
          </ac:picMkLst>
        </pc:picChg>
        <pc:picChg chg="del mod">
          <ac:chgData name="Wesley ONG Yu Kai" userId="8a49e7cd-3a34-41e5-b7b9-0f8a0ec1d185" providerId="ADAL" clId="{15D80136-D475-46CF-8EA3-9D286FE78747}" dt="2022-09-13T11:54:40.782" v="1791" actId="478"/>
          <ac:picMkLst>
            <pc:docMk/>
            <pc:sldMk cId="3975440590" sldId="269"/>
            <ac:picMk id="1026" creationId="{085EE9FA-CDE8-978E-CB0A-75EE97170145}"/>
          </ac:picMkLst>
        </pc:picChg>
        <pc:picChg chg="del mod">
          <ac:chgData name="Wesley ONG Yu Kai" userId="8a49e7cd-3a34-41e5-b7b9-0f8a0ec1d185" providerId="ADAL" clId="{15D80136-D475-46CF-8EA3-9D286FE78747}" dt="2022-09-13T11:54:41.034" v="1792" actId="478"/>
          <ac:picMkLst>
            <pc:docMk/>
            <pc:sldMk cId="3975440590" sldId="269"/>
            <ac:picMk id="1028" creationId="{C868F652-4D17-6B3A-BC51-898A9FE228EC}"/>
          </ac:picMkLst>
        </pc:picChg>
      </pc:sldChg>
      <pc:sldChg chg="delSp modSp add del mod">
        <pc:chgData name="Wesley ONG Yu Kai" userId="8a49e7cd-3a34-41e5-b7b9-0f8a0ec1d185" providerId="ADAL" clId="{15D80136-D475-46CF-8EA3-9D286FE78747}" dt="2022-09-13T12:05:03.058" v="2811" actId="47"/>
        <pc:sldMkLst>
          <pc:docMk/>
          <pc:sldMk cId="376142012" sldId="270"/>
        </pc:sldMkLst>
        <pc:spChg chg="mod">
          <ac:chgData name="Wesley ONG Yu Kai" userId="8a49e7cd-3a34-41e5-b7b9-0f8a0ec1d185" providerId="ADAL" clId="{15D80136-D475-46CF-8EA3-9D286FE78747}" dt="2022-09-13T11:59:59.916" v="2429" actId="20577"/>
          <ac:spMkLst>
            <pc:docMk/>
            <pc:sldMk cId="376142012" sldId="270"/>
            <ac:spMk id="2" creationId="{00000000-0000-0000-0000-000000000000}"/>
          </ac:spMkLst>
        </pc:spChg>
        <pc:spChg chg="del">
          <ac:chgData name="Wesley ONG Yu Kai" userId="8a49e7cd-3a34-41e5-b7b9-0f8a0ec1d185" providerId="ADAL" clId="{15D80136-D475-46CF-8EA3-9D286FE78747}" dt="2022-09-13T12:04:33.311" v="2810" actId="478"/>
          <ac:spMkLst>
            <pc:docMk/>
            <pc:sldMk cId="376142012" sldId="270"/>
            <ac:spMk id="4" creationId="{CE2C4527-EBDD-647D-838E-945F9C64E4D2}"/>
          </ac:spMkLst>
        </pc:spChg>
      </pc:sldChg>
      <pc:sldMasterChg chg="del delSldLayout">
        <pc:chgData name="Wesley ONG Yu Kai" userId="8a49e7cd-3a34-41e5-b7b9-0f8a0ec1d185" providerId="ADAL" clId="{15D80136-D475-46CF-8EA3-9D286FE78747}" dt="2022-09-13T12:01:01.915" v="2430" actId="47"/>
        <pc:sldMasterMkLst>
          <pc:docMk/>
          <pc:sldMasterMk cId="3184122265" sldId="2147483660"/>
        </pc:sldMasterMkLst>
        <pc:sldLayoutChg chg="del">
          <pc:chgData name="Wesley ONG Yu Kai" userId="8a49e7cd-3a34-41e5-b7b9-0f8a0ec1d185" providerId="ADAL" clId="{15D80136-D475-46CF-8EA3-9D286FE78747}" dt="2022-09-13T12:01:01.915" v="2430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07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osystem.hubspot.com/marketplace/apps/productivity/connector/zapier?_ga=2.125791753.2046477840.1588633859-303082430.1584047107" TargetMode="External"/><Relationship Id="rId2" Type="http://schemas.openxmlformats.org/officeDocument/2006/relationships/hyperlink" Target="https://www.hubspot.com/products/operations?hubs_post=blog.hubspot.com/service/data-silos&amp;hubs_post-cta=HubSpot%E2%80%99s%20Operations%20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ulesoft.com/integration-solutio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Resolving data silos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Shopify &amp; </a:t>
            </a:r>
            <a:r>
              <a:rPr lang="en-US" sz="3200" dirty="0" err="1"/>
              <a:t>shopee</a:t>
            </a:r>
            <a:r>
              <a:rPr lang="en-US" sz="3200" dirty="0"/>
              <a:t> commerce case study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31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 2: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take 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208314"/>
            <a:ext cx="6339409" cy="5166136"/>
          </a:xfrm>
        </p:spPr>
        <p:txBody>
          <a:bodyPr anchor="ctr">
            <a:normAutofit/>
          </a:bodyPr>
          <a:lstStyle/>
          <a:p>
            <a:r>
              <a:rPr lang="en-US" dirty="0"/>
              <a:t>Data is extracted from </a:t>
            </a:r>
            <a:r>
              <a:rPr lang="en-US" dirty="0" err="1"/>
              <a:t>upmesh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Inserted into </a:t>
            </a:r>
            <a:r>
              <a:rPr lang="en-US" dirty="0" err="1"/>
              <a:t>shopify</a:t>
            </a:r>
            <a:r>
              <a:rPr lang="en-US" dirty="0"/>
              <a:t> DB via the </a:t>
            </a:r>
            <a:r>
              <a:rPr lang="en-US" dirty="0" err="1"/>
              <a:t>shopify</a:t>
            </a:r>
            <a:r>
              <a:rPr lang="en-US" dirty="0"/>
              <a:t> API</a:t>
            </a:r>
          </a:p>
          <a:p>
            <a:r>
              <a:rPr lang="en-US" dirty="0"/>
              <a:t>Current this process is triggered manually, in the future data ETL pipelines can be implemented to automate this. Useful technologies include:</a:t>
            </a:r>
          </a:p>
          <a:p>
            <a:pPr lvl="1"/>
            <a:r>
              <a:rPr lang="en-US" dirty="0" err="1"/>
              <a:t>Dagster</a:t>
            </a:r>
            <a:endParaRPr lang="en-US" dirty="0"/>
          </a:p>
          <a:p>
            <a:pPr lvl="1"/>
            <a:r>
              <a:rPr lang="en-US" dirty="0"/>
              <a:t>Apache Airflow 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4527-EBDD-647D-838E-945F9C64E4D2}"/>
              </a:ext>
            </a:extLst>
          </p:cNvPr>
          <p:cNvSpPr txBox="1">
            <a:spLocks/>
          </p:cNvSpPr>
          <p:nvPr/>
        </p:nvSpPr>
        <p:spPr>
          <a:xfrm>
            <a:off x="4812770" y="-1114604"/>
            <a:ext cx="7231784" cy="365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Custom Web app</a:t>
            </a:r>
          </a:p>
        </p:txBody>
      </p:sp>
    </p:spTree>
    <p:extLst>
      <p:ext uri="{BB962C8B-B14F-4D97-AF65-F5344CB8AC3E}">
        <p14:creationId xmlns:p14="http://schemas.microsoft.com/office/powerpoint/2010/main" val="268782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Business + Use Case Introduction</a:t>
            </a:r>
          </a:p>
          <a:p>
            <a:r>
              <a:rPr lang="en-US" dirty="0"/>
              <a:t>Urgency to Resolve Data Silo</a:t>
            </a:r>
          </a:p>
          <a:p>
            <a:r>
              <a:rPr lang="en-US" dirty="0"/>
              <a:t>Stakeholder Management</a:t>
            </a:r>
          </a:p>
          <a:p>
            <a:r>
              <a:rPr lang="en-US" dirty="0"/>
              <a:t>Solution 1: SaaS</a:t>
            </a:r>
          </a:p>
          <a:p>
            <a:r>
              <a:rPr lang="en-US" dirty="0"/>
              <a:t>Solution 2: Code</a:t>
            </a:r>
          </a:p>
        </p:txBody>
      </p:sp>
    </p:spTree>
    <p:extLst>
      <p:ext uri="{BB962C8B-B14F-4D97-AF65-F5344CB8AC3E}">
        <p14:creationId xmlns:p14="http://schemas.microsoft.com/office/powerpoint/2010/main" val="27117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384243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Business 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2A6CF-CD8A-92C0-B5E4-C8E7695A8ACD}"/>
              </a:ext>
            </a:extLst>
          </p:cNvPr>
          <p:cNvSpPr txBox="1">
            <a:spLocks/>
          </p:cNvSpPr>
          <p:nvPr/>
        </p:nvSpPr>
        <p:spPr>
          <a:xfrm>
            <a:off x="5155904" y="579630"/>
            <a:ext cx="6350295" cy="23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Local E-commerce SME</a:t>
            </a:r>
          </a:p>
          <a:p>
            <a:r>
              <a:rPr lang="en-US" dirty="0"/>
              <a:t>Selling on various platforms</a:t>
            </a:r>
          </a:p>
          <a:p>
            <a:r>
              <a:rPr lang="en-US" dirty="0"/>
              <a:t>Each platform has its own DB</a:t>
            </a:r>
          </a:p>
          <a:p>
            <a:r>
              <a:rPr lang="en-US" dirty="0"/>
              <a:t>Difficulty in order fulfillment doing data analysis</a:t>
            </a:r>
          </a:p>
          <a:p>
            <a:r>
              <a:rPr lang="en-US" dirty="0"/>
              <a:t>They need each platform for its unique functionality I.E. access to new markets or livestreaming functionalities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39F3E-962C-2F6A-3CD9-7FAC6AC3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72" y="3118150"/>
            <a:ext cx="1233064" cy="1233064"/>
          </a:xfrm>
          <a:prstGeom prst="rect">
            <a:avLst/>
          </a:prstGeom>
        </p:spPr>
      </p:pic>
      <p:pic>
        <p:nvPicPr>
          <p:cNvPr id="1026" name="Picture 2" descr="Shopee Logo PNG Images, Free Download Shopee Icon - Free Transparent PNG  Logos">
            <a:extLst>
              <a:ext uri="{FF2B5EF4-FFF2-40B4-BE49-F238E27FC236}">
                <a16:creationId xmlns:a16="http://schemas.microsoft.com/office/drawing/2014/main" id="{085EE9FA-CDE8-978E-CB0A-75EE9717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48" y="3115075"/>
            <a:ext cx="1233065" cy="12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mesh">
            <a:extLst>
              <a:ext uri="{FF2B5EF4-FFF2-40B4-BE49-F238E27FC236}">
                <a16:creationId xmlns:a16="http://schemas.microsoft.com/office/drawing/2014/main" id="{C868F652-4D17-6B3A-BC51-898A9FE22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825" y="3064068"/>
            <a:ext cx="1323903" cy="1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44C92-FCAF-E21E-7CB4-BF6E5514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872" y="5364998"/>
            <a:ext cx="1233064" cy="123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9306-D12C-CBCA-49F2-76A467ABE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261" y="4642757"/>
            <a:ext cx="544286" cy="54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D5EBBA-C5E4-68B1-AA75-EB9626773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710" y="5364998"/>
            <a:ext cx="1233064" cy="1233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FF995E-FED6-4710-7BB7-5E0B57108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099" y="4642757"/>
            <a:ext cx="544286" cy="544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C87B8C-AD7B-82BB-7DC2-3D7D8930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664" y="5364998"/>
            <a:ext cx="1233064" cy="123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84DAA6-7BCF-AC81-DE1E-406DFDFD1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053" y="4642757"/>
            <a:ext cx="544286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384243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Problem 1: Difficult to fulfill orders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2A6CF-CD8A-92C0-B5E4-C8E7695A8ACD}"/>
              </a:ext>
            </a:extLst>
          </p:cNvPr>
          <p:cNvSpPr txBox="1">
            <a:spLocks/>
          </p:cNvSpPr>
          <p:nvPr/>
        </p:nvSpPr>
        <p:spPr>
          <a:xfrm>
            <a:off x="5155904" y="554208"/>
            <a:ext cx="6415609" cy="2382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application has its own Database by default which is problematic for the following reasons</a:t>
            </a:r>
          </a:p>
          <a:p>
            <a:r>
              <a:rPr lang="en-US" dirty="0"/>
              <a:t>Have 3 platforms that perform the same function leads to slow moving processes as employees often navigate through 3 different platforms. This is extremely </a:t>
            </a:r>
            <a:r>
              <a:rPr lang="en-US" b="1" dirty="0"/>
              <a:t>inefficient</a:t>
            </a:r>
            <a:r>
              <a:rPr lang="en-US" dirty="0"/>
              <a:t>.</a:t>
            </a:r>
          </a:p>
          <a:p>
            <a:r>
              <a:rPr lang="en-US" dirty="0"/>
              <a:t>Seems manageable at 3 but is very </a:t>
            </a:r>
            <a:r>
              <a:rPr lang="en-US" b="1" dirty="0"/>
              <a:t>unscalable</a:t>
            </a:r>
            <a:r>
              <a:rPr lang="en-US" dirty="0"/>
              <a:t> in the long run.</a:t>
            </a:r>
          </a:p>
          <a:p>
            <a:r>
              <a:rPr lang="en-US" dirty="0"/>
              <a:t>Loss of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productivity</a:t>
            </a:r>
          </a:p>
          <a:p>
            <a:r>
              <a:rPr lang="en-US" dirty="0"/>
              <a:t>For these reasons, we need to remove the data silos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39F3E-962C-2F6A-3CD9-7FAC6AC3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72" y="3118150"/>
            <a:ext cx="1233064" cy="1233064"/>
          </a:xfrm>
          <a:prstGeom prst="rect">
            <a:avLst/>
          </a:prstGeom>
        </p:spPr>
      </p:pic>
      <p:pic>
        <p:nvPicPr>
          <p:cNvPr id="1026" name="Picture 2" descr="Shopee Logo PNG Images, Free Download Shopee Icon - Free Transparent PNG  Logos">
            <a:extLst>
              <a:ext uri="{FF2B5EF4-FFF2-40B4-BE49-F238E27FC236}">
                <a16:creationId xmlns:a16="http://schemas.microsoft.com/office/drawing/2014/main" id="{085EE9FA-CDE8-978E-CB0A-75EE9717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48" y="3115075"/>
            <a:ext cx="1233065" cy="12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mesh">
            <a:extLst>
              <a:ext uri="{FF2B5EF4-FFF2-40B4-BE49-F238E27FC236}">
                <a16:creationId xmlns:a16="http://schemas.microsoft.com/office/drawing/2014/main" id="{C868F652-4D17-6B3A-BC51-898A9FE22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825" y="3064068"/>
            <a:ext cx="1323903" cy="1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44C92-FCAF-E21E-7CB4-BF6E5514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872" y="5364998"/>
            <a:ext cx="1233064" cy="123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9306-D12C-CBCA-49F2-76A467ABE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261" y="4642757"/>
            <a:ext cx="544286" cy="54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D5EBBA-C5E4-68B1-AA75-EB9626773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710" y="5364998"/>
            <a:ext cx="1233064" cy="1233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FF995E-FED6-4710-7BB7-5E0B57108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099" y="4642757"/>
            <a:ext cx="544286" cy="544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C87B8C-AD7B-82BB-7DC2-3D7D8930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664" y="5364998"/>
            <a:ext cx="1233064" cy="123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84DAA6-7BCF-AC81-DE1E-406DFDFD1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053" y="4642757"/>
            <a:ext cx="544286" cy="5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384243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Stake holder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2A6CF-CD8A-92C0-B5E4-C8E7695A8ACD}"/>
              </a:ext>
            </a:extLst>
          </p:cNvPr>
          <p:cNvSpPr txBox="1">
            <a:spLocks/>
          </p:cNvSpPr>
          <p:nvPr/>
        </p:nvSpPr>
        <p:spPr>
          <a:xfrm>
            <a:off x="5155905" y="485678"/>
            <a:ext cx="6317638" cy="58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Management</a:t>
            </a:r>
            <a:r>
              <a:rPr lang="en-US" dirty="0"/>
              <a:t> </a:t>
            </a:r>
            <a:r>
              <a:rPr lang="en-US" b="1" dirty="0"/>
              <a:t>Level</a:t>
            </a:r>
          </a:p>
          <a:p>
            <a:r>
              <a:rPr lang="en-US" b="1" dirty="0">
                <a:solidFill>
                  <a:srgbClr val="FF0000"/>
                </a:solidFill>
              </a:rPr>
              <a:t>Concerns</a:t>
            </a:r>
            <a:r>
              <a:rPr lang="en-US" dirty="0"/>
              <a:t>: Does not appreciate solution or see value that Data Engineering brings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Solutions</a:t>
            </a:r>
            <a:r>
              <a:rPr lang="en-US" dirty="0"/>
              <a:t>: Need to explain in terms of business terms, how aggregating data will help in terms of </a:t>
            </a:r>
            <a:r>
              <a:rPr lang="en-US" b="1" dirty="0"/>
              <a:t>business values</a:t>
            </a:r>
            <a:r>
              <a:rPr lang="en-US" dirty="0"/>
              <a:t>. I.E. efficiency and productivity will save cost and generate more revenue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Processor</a:t>
            </a:r>
            <a:r>
              <a:rPr lang="en-US" dirty="0"/>
              <a:t> </a:t>
            </a:r>
            <a:r>
              <a:rPr lang="en-US" b="1" dirty="0"/>
              <a:t>Level</a:t>
            </a:r>
          </a:p>
          <a:p>
            <a:r>
              <a:rPr lang="en-US" b="1" dirty="0">
                <a:solidFill>
                  <a:srgbClr val="FF0000"/>
                </a:solidFill>
              </a:rPr>
              <a:t>Concerns</a:t>
            </a:r>
            <a:r>
              <a:rPr lang="en-US" dirty="0"/>
              <a:t>: Resistance to change or learn new workflows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Solutions</a:t>
            </a:r>
            <a:r>
              <a:rPr lang="en-US" dirty="0"/>
              <a:t>: Need to explain how this will improve their </a:t>
            </a:r>
            <a:r>
              <a:rPr lang="en-US" b="1" dirty="0"/>
              <a:t>work quality of life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74F40-20AA-FF1D-5BA0-4B64F5A8EE08}"/>
              </a:ext>
            </a:extLst>
          </p:cNvPr>
          <p:cNvSpPr txBox="1">
            <a:spLocks/>
          </p:cNvSpPr>
          <p:nvPr/>
        </p:nvSpPr>
        <p:spPr>
          <a:xfrm>
            <a:off x="5269843" y="3194715"/>
            <a:ext cx="6317638" cy="205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 1: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Saas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208314"/>
            <a:ext cx="6361181" cy="1701709"/>
          </a:xfrm>
        </p:spPr>
        <p:txBody>
          <a:bodyPr anchor="ctr">
            <a:normAutofit/>
          </a:bodyPr>
          <a:lstStyle/>
          <a:p>
            <a:r>
              <a:rPr lang="en-US" dirty="0"/>
              <a:t>Paid software that extracts data from </a:t>
            </a:r>
            <a:r>
              <a:rPr lang="en-US" dirty="0" err="1"/>
              <a:t>shopee</a:t>
            </a:r>
            <a:r>
              <a:rPr lang="en-US" dirty="0"/>
              <a:t> and loads it into Shopify</a:t>
            </a:r>
          </a:p>
          <a:p>
            <a:r>
              <a:rPr lang="en-US" dirty="0"/>
              <a:t>Employees then mark and fulfill orders on </a:t>
            </a:r>
            <a:r>
              <a:rPr lang="en-US" dirty="0" err="1"/>
              <a:t>shopify</a:t>
            </a:r>
            <a:r>
              <a:rPr lang="en-US" dirty="0"/>
              <a:t>, which then inserted back into </a:t>
            </a:r>
            <a:r>
              <a:rPr lang="en-US" dirty="0" err="1"/>
              <a:t>shopee</a:t>
            </a:r>
            <a:r>
              <a:rPr lang="en-US" dirty="0"/>
              <a:t> databases.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4527-EBDD-647D-838E-945F9C64E4D2}"/>
              </a:ext>
            </a:extLst>
          </p:cNvPr>
          <p:cNvSpPr txBox="1">
            <a:spLocks/>
          </p:cNvSpPr>
          <p:nvPr/>
        </p:nvSpPr>
        <p:spPr>
          <a:xfrm>
            <a:off x="4812770" y="-1114604"/>
            <a:ext cx="7231784" cy="365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Easy Shopee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DC271-1FEB-390D-4286-69B51154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1" y="3432074"/>
            <a:ext cx="839463" cy="839463"/>
          </a:xfrm>
          <a:prstGeom prst="rect">
            <a:avLst/>
          </a:prstGeom>
        </p:spPr>
      </p:pic>
      <p:pic>
        <p:nvPicPr>
          <p:cNvPr id="6" name="Picture 2" descr="Shopee Logo PNG Images, Free Download Shopee Icon - Free Transparent PNG  Logos">
            <a:extLst>
              <a:ext uri="{FF2B5EF4-FFF2-40B4-BE49-F238E27FC236}">
                <a16:creationId xmlns:a16="http://schemas.microsoft.com/office/drawing/2014/main" id="{AD57DE7D-1077-2002-8348-1CFF1E2F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88" y="3429000"/>
            <a:ext cx="839464" cy="8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084B-E08D-B942-CEEA-7ADA3128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011" y="5036664"/>
            <a:ext cx="839463" cy="839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855C7-6158-B3C4-0DAE-8DF8DA55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38" y="4455937"/>
            <a:ext cx="370547" cy="370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D26A8-CD00-4485-05BD-FCAB397E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849" y="5036664"/>
            <a:ext cx="839463" cy="839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58749-1645-1032-8054-56CDE26EF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376" y="4455937"/>
            <a:ext cx="370547" cy="3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A3E927-DF14-4814-FCC9-18F6FB53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43388" y="5121872"/>
            <a:ext cx="370547" cy="370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3B791-2106-EB41-D6E1-B7E6050D8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271071" y="5492419"/>
            <a:ext cx="370547" cy="3705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E14A8-759B-CAF5-2796-9166E442B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913" y="4397538"/>
            <a:ext cx="707571" cy="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 1: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210" y="2035628"/>
            <a:ext cx="6606903" cy="4338822"/>
          </a:xfrm>
        </p:spPr>
        <p:txBody>
          <a:bodyPr anchor="ctr">
            <a:normAutofit/>
          </a:bodyPr>
          <a:lstStyle/>
          <a:p>
            <a:r>
              <a:rPr lang="en-US" dirty="0"/>
              <a:t>“Buy don’t build”! </a:t>
            </a:r>
          </a:p>
          <a:p>
            <a:r>
              <a:rPr lang="en-US" dirty="0"/>
              <a:t>Using off the shelf data silo integration applications can lead to an elegant resolution. </a:t>
            </a:r>
          </a:p>
          <a:p>
            <a:r>
              <a:rPr lang="en-US" dirty="0"/>
              <a:t>Some commerce integration software include</a:t>
            </a: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 </a:t>
            </a:r>
            <a:r>
              <a:rPr lang="en-US" b="0" i="0" u="none" strike="noStrike" dirty="0">
                <a:solidFill>
                  <a:srgbClr val="0B8484"/>
                </a:solidFill>
                <a:effectLst/>
                <a:latin typeface="Lexend Deca"/>
                <a:hlinkClick r:id="rId2"/>
              </a:rPr>
              <a:t>HubSpot’s Operations Hub</a:t>
            </a: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, </a:t>
            </a:r>
            <a:r>
              <a:rPr lang="en-US" b="0" i="0" u="none" strike="noStrike" dirty="0">
                <a:solidFill>
                  <a:srgbClr val="0B8484"/>
                </a:solidFill>
                <a:effectLst/>
                <a:latin typeface="Lexend Deca"/>
                <a:hlinkClick r:id="rId3"/>
              </a:rPr>
              <a:t>Zapier</a:t>
            </a:r>
            <a:r>
              <a:rPr lang="en-US" b="0" i="0" dirty="0">
                <a:solidFill>
                  <a:srgbClr val="2E475D"/>
                </a:solidFill>
                <a:effectLst/>
                <a:latin typeface="Lexend Deca"/>
              </a:rPr>
              <a:t> &amp; </a:t>
            </a:r>
            <a:r>
              <a:rPr lang="en-US" b="0" i="0" u="none" strike="noStrike" dirty="0" err="1">
                <a:solidFill>
                  <a:srgbClr val="0B8484"/>
                </a:solidFill>
                <a:effectLst/>
                <a:latin typeface="Lexend Deca"/>
                <a:hlinkClick r:id="rId4"/>
              </a:rPr>
              <a:t>Mulesoft</a:t>
            </a:r>
            <a:r>
              <a:rPr lang="en-US" u="none" strike="noStrike" dirty="0">
                <a:solidFill>
                  <a:srgbClr val="2E475D"/>
                </a:solidFill>
                <a:latin typeface="Lexend Deca"/>
              </a:rPr>
              <a:t>.</a:t>
            </a:r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4527-EBDD-647D-838E-945F9C64E4D2}"/>
              </a:ext>
            </a:extLst>
          </p:cNvPr>
          <p:cNvSpPr txBox="1">
            <a:spLocks/>
          </p:cNvSpPr>
          <p:nvPr/>
        </p:nvSpPr>
        <p:spPr>
          <a:xfrm>
            <a:off x="4812770" y="-635633"/>
            <a:ext cx="7231784" cy="365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Integration </a:t>
            </a:r>
            <a:r>
              <a:rPr lang="en-US" sz="5400" dirty="0" err="1">
                <a:solidFill>
                  <a:schemeClr val="tx2"/>
                </a:solidFill>
              </a:rPr>
              <a:t>softwares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 2: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4527-EBDD-647D-838E-945F9C64E4D2}"/>
              </a:ext>
            </a:extLst>
          </p:cNvPr>
          <p:cNvSpPr txBox="1">
            <a:spLocks/>
          </p:cNvSpPr>
          <p:nvPr/>
        </p:nvSpPr>
        <p:spPr>
          <a:xfrm>
            <a:off x="4812770" y="-1114604"/>
            <a:ext cx="7231784" cy="365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Custom Web app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13A6CC-4108-93AE-A42D-2F90DD10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71" y="928192"/>
            <a:ext cx="6361181" cy="1701709"/>
          </a:xfrm>
        </p:spPr>
        <p:txBody>
          <a:bodyPr anchor="ctr">
            <a:normAutofit/>
          </a:bodyPr>
          <a:lstStyle/>
          <a:p>
            <a:r>
              <a:rPr lang="en-US" dirty="0"/>
              <a:t>Built using python</a:t>
            </a:r>
          </a:p>
          <a:p>
            <a:r>
              <a:rPr lang="en-US" dirty="0"/>
              <a:t>Deployed on the cloud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8BB844-D3DE-D751-7168-92A7EE29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02" y="2547258"/>
            <a:ext cx="6760517" cy="37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 2: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208314"/>
            <a:ext cx="6361181" cy="1701709"/>
          </a:xfrm>
        </p:spPr>
        <p:txBody>
          <a:bodyPr anchor="ctr">
            <a:normAutofit/>
          </a:bodyPr>
          <a:lstStyle/>
          <a:p>
            <a:r>
              <a:rPr lang="en-US" dirty="0"/>
              <a:t>Data is extracted from </a:t>
            </a:r>
            <a:r>
              <a:rPr lang="en-US" dirty="0" err="1"/>
              <a:t>upmesh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Inserted into </a:t>
            </a:r>
            <a:r>
              <a:rPr lang="en-US" dirty="0" err="1"/>
              <a:t>shopify</a:t>
            </a:r>
            <a:r>
              <a:rPr lang="en-US" dirty="0"/>
              <a:t> DB via the </a:t>
            </a:r>
            <a:r>
              <a:rPr lang="en-US" dirty="0" err="1"/>
              <a:t>shopify</a:t>
            </a:r>
            <a:r>
              <a:rPr lang="en-US" dirty="0"/>
              <a:t> API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2C4527-EBDD-647D-838E-945F9C64E4D2}"/>
              </a:ext>
            </a:extLst>
          </p:cNvPr>
          <p:cNvSpPr txBox="1">
            <a:spLocks/>
          </p:cNvSpPr>
          <p:nvPr/>
        </p:nvSpPr>
        <p:spPr>
          <a:xfrm>
            <a:off x="4812770" y="-1114604"/>
            <a:ext cx="7231784" cy="3654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Custom Web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DC271-1FEB-390D-4286-69B51154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88" y="3009269"/>
            <a:ext cx="839463" cy="83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084B-E08D-B942-CEEA-7ADA3128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088" y="4613859"/>
            <a:ext cx="839463" cy="839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855C7-6158-B3C4-0DAE-8DF8DA55D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615" y="4033132"/>
            <a:ext cx="370547" cy="370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D26A8-CD00-4485-05BD-FCAB397E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926" y="4613859"/>
            <a:ext cx="839463" cy="839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58749-1645-1032-8054-56CDE26EF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453" y="4033132"/>
            <a:ext cx="370547" cy="3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A3E927-DF14-4814-FCC9-18F6FB53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184465" y="4884125"/>
            <a:ext cx="370547" cy="370547"/>
          </a:xfrm>
          <a:prstGeom prst="rect">
            <a:avLst/>
          </a:prstGeom>
        </p:spPr>
      </p:pic>
      <p:pic>
        <p:nvPicPr>
          <p:cNvPr id="15" name="Picture 4" descr="Upmesh">
            <a:extLst>
              <a:ext uri="{FF2B5EF4-FFF2-40B4-BE49-F238E27FC236}">
                <a16:creationId xmlns:a16="http://schemas.microsoft.com/office/drawing/2014/main" id="{348DAC5F-0996-1960-C292-E18056BC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542" y="2810153"/>
            <a:ext cx="1237694" cy="12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72F49E-2E96-436D-9CE4-2BAE1FD1D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934" y="4381698"/>
            <a:ext cx="414078" cy="4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19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Web2319</Template>
  <TotalTime>46</TotalTime>
  <Words>393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Lexend Deca</vt:lpstr>
      <vt:lpstr>Wingdings 2</vt:lpstr>
      <vt:lpstr>Dividend</vt:lpstr>
      <vt:lpstr>Resolving data silos</vt:lpstr>
      <vt:lpstr>Contents</vt:lpstr>
      <vt:lpstr>Business Introduction</vt:lpstr>
      <vt:lpstr>Problem 1: Difficult to fulfill orders</vt:lpstr>
      <vt:lpstr>Stake holder management</vt:lpstr>
      <vt:lpstr>Solution 1: Saas</vt:lpstr>
      <vt:lpstr>Solution 1: takeaways</vt:lpstr>
      <vt:lpstr>Solution 2: code</vt:lpstr>
      <vt:lpstr>Solution 2: code</vt:lpstr>
      <vt:lpstr>Solution 2: 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Wesley ONG Yu Kai</dc:creator>
  <cp:lastModifiedBy>Wesley ONG Yu Kai</cp:lastModifiedBy>
  <cp:revision>1</cp:revision>
  <dcterms:created xsi:type="dcterms:W3CDTF">2022-09-13T11:19:00Z</dcterms:created>
  <dcterms:modified xsi:type="dcterms:W3CDTF">2022-09-13T12:05:03Z</dcterms:modified>
</cp:coreProperties>
</file>