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04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9A"/>
    <a:srgbClr val="004D40"/>
    <a:srgbClr val="FF5722"/>
    <a:srgbClr val="F2B705"/>
    <a:srgbClr val="673AB7"/>
    <a:srgbClr val="62757F"/>
    <a:srgbClr val="37474F"/>
    <a:srgbClr val="E6E6E6"/>
    <a:srgbClr val="4CAF50"/>
    <a:srgbClr val="5AB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1" y="826"/>
      </p:cViewPr>
      <p:guideLst>
        <p:guide orient="horz" pos="9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8828"/>
            <a:ext cx="914400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906"/>
            <a:ext cx="914400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1053-21FD-4FB0-B269-CCD6990EC190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22D-2EDF-4614-ABC5-362ECBB94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84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1053-21FD-4FB0-B269-CCD6990EC190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22D-2EDF-4614-ABC5-362ECBB94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20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278"/>
            <a:ext cx="2628900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278"/>
            <a:ext cx="7734300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1053-21FD-4FB0-B269-CCD6990EC190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22D-2EDF-4614-ABC5-362ECBB94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67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1053-21FD-4FB0-B269-CCD6990EC190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22D-2EDF-4614-ABC5-362ECBB94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2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59884"/>
            <a:ext cx="10515600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39761"/>
            <a:ext cx="10515600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1053-21FD-4FB0-B269-CCD6990EC190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22D-2EDF-4614-ABC5-362ECBB94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88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1389"/>
            <a:ext cx="518160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1389"/>
            <a:ext cx="518160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1053-21FD-4FB0-B269-CCD6990EC190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22D-2EDF-4614-ABC5-362ECBB94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9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2278"/>
            <a:ext cx="10515600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47184"/>
            <a:ext cx="5157787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13367"/>
            <a:ext cx="5157787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47184"/>
            <a:ext cx="5183188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13367"/>
            <a:ext cx="518318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1053-21FD-4FB0-B269-CCD6990EC190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22D-2EDF-4614-ABC5-362ECBB94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99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1053-21FD-4FB0-B269-CCD6990EC190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22D-2EDF-4614-ABC5-362ECBB94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1053-21FD-4FB0-B269-CCD6990EC190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22D-2EDF-4614-ABC5-362ECBB94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1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38856"/>
            <a:ext cx="6172200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1053-21FD-4FB0-B269-CCD6990EC190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22D-2EDF-4614-ABC5-362ECBB94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0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38856"/>
            <a:ext cx="6172200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1053-21FD-4FB0-B269-CCD6990EC190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922D-2EDF-4614-ABC5-362ECBB94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93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2278"/>
            <a:ext cx="1051560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11389"/>
            <a:ext cx="1051560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1053-21FD-4FB0-B269-CCD6990EC190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825045"/>
            <a:ext cx="41148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922D-2EDF-4614-ABC5-362ECBB94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6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415A9CD-2770-E344-5313-10CD780D6547}"/>
              </a:ext>
            </a:extLst>
          </p:cNvPr>
          <p:cNvSpPr/>
          <p:nvPr/>
        </p:nvSpPr>
        <p:spPr>
          <a:xfrm>
            <a:off x="0" y="0"/>
            <a:ext cx="12192000" cy="3048000"/>
          </a:xfrm>
          <a:prstGeom prst="rect">
            <a:avLst/>
          </a:prstGeom>
          <a:gradFill flip="none" rotWithShape="1">
            <a:gsLst>
              <a:gs pos="0">
                <a:srgbClr val="004D40"/>
              </a:gs>
              <a:gs pos="55000">
                <a:srgbClr val="26A69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6C61B31-2683-6841-EDDC-DF506EF5BD7F}"/>
              </a:ext>
            </a:extLst>
          </p:cNvPr>
          <p:cNvSpPr/>
          <p:nvPr/>
        </p:nvSpPr>
        <p:spPr>
          <a:xfrm>
            <a:off x="2698989" y="1339333"/>
            <a:ext cx="4759334" cy="369332"/>
          </a:xfrm>
          <a:prstGeom prst="round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0A6E9541-7BDA-0BB6-C729-E6AFD5B55314}"/>
              </a:ext>
            </a:extLst>
          </p:cNvPr>
          <p:cNvSpPr/>
          <p:nvPr/>
        </p:nvSpPr>
        <p:spPr>
          <a:xfrm rot="398510">
            <a:off x="494721" y="-666969"/>
            <a:ext cx="671865" cy="3918172"/>
          </a:xfrm>
          <a:prstGeom prst="parallelogram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F16570-4562-48F2-6965-C47D3648FF94}"/>
              </a:ext>
            </a:extLst>
          </p:cNvPr>
          <p:cNvSpPr txBox="1"/>
          <p:nvPr/>
        </p:nvSpPr>
        <p:spPr>
          <a:xfrm>
            <a:off x="2698989" y="1918886"/>
            <a:ext cx="90371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DESVENDANDO CONCEITOS FUNDAMENTAIS</a:t>
            </a:r>
          </a:p>
          <a:p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083385-0324-85BD-F314-D77B7F9C5731}"/>
              </a:ext>
            </a:extLst>
          </p:cNvPr>
          <p:cNvSpPr txBox="1"/>
          <p:nvPr/>
        </p:nvSpPr>
        <p:spPr>
          <a:xfrm>
            <a:off x="2698989" y="1341217"/>
            <a:ext cx="436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Programação orientada a objetos</a:t>
            </a:r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A2C7E60C-AB3C-699C-F3DE-9E0314C88617}"/>
              </a:ext>
            </a:extLst>
          </p:cNvPr>
          <p:cNvSpPr/>
          <p:nvPr/>
        </p:nvSpPr>
        <p:spPr>
          <a:xfrm rot="398510">
            <a:off x="1182681" y="-512885"/>
            <a:ext cx="700754" cy="3914806"/>
          </a:xfrm>
          <a:prstGeom prst="parallelogram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7ED5B3-5452-33E7-11C7-2F1058588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6" y="-142568"/>
            <a:ext cx="2407264" cy="333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7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7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Wesley Souza</dc:creator>
  <cp:lastModifiedBy>Wesley Souza</cp:lastModifiedBy>
  <cp:revision>1</cp:revision>
  <dcterms:created xsi:type="dcterms:W3CDTF">2024-06-09T22:12:11Z</dcterms:created>
  <dcterms:modified xsi:type="dcterms:W3CDTF">2024-06-09T22:41:12Z</dcterms:modified>
</cp:coreProperties>
</file>