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Domingos Cazzoto" userId="2f6de854-f1e1-46f5-8bce-b174daa024fc" providerId="ADAL" clId="{2C3D0D4A-9782-4FA7-87D5-18E26C7EE522}"/>
    <pc:docChg chg="modSld">
      <pc:chgData name="Mariana Domingos Cazzoto" userId="2f6de854-f1e1-46f5-8bce-b174daa024fc" providerId="ADAL" clId="{2C3D0D4A-9782-4FA7-87D5-18E26C7EE522}" dt="2022-03-08T23:13:05.145" v="0" actId="20577"/>
      <pc:docMkLst>
        <pc:docMk/>
      </pc:docMkLst>
      <pc:sldChg chg="modSp mod">
        <pc:chgData name="Mariana Domingos Cazzoto" userId="2f6de854-f1e1-46f5-8bce-b174daa024fc" providerId="ADAL" clId="{2C3D0D4A-9782-4FA7-87D5-18E26C7EE522}" dt="2022-03-08T23:13:05.145" v="0" actId="20577"/>
        <pc:sldMkLst>
          <pc:docMk/>
          <pc:sldMk cId="3735232210" sldId="257"/>
        </pc:sldMkLst>
        <pc:spChg chg="mod">
          <ac:chgData name="Mariana Domingos Cazzoto" userId="2f6de854-f1e1-46f5-8bce-b174daa024fc" providerId="ADAL" clId="{2C3D0D4A-9782-4FA7-87D5-18E26C7EE522}" dt="2022-03-08T23:13:05.145" v="0" actId="20577"/>
          <ac:spMkLst>
            <pc:docMk/>
            <pc:sldMk cId="3735232210" sldId="257"/>
            <ac:spMk id="5" creationId="{14425740-7F6D-4D3D-AF7E-BD6B946211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8F130-DB3A-4105-AE5E-7F55AB3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E9B051-EAE1-42EC-AEEF-6070CE2F1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3ABDA-F2E8-4CBC-B760-55F7ADE0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27379-CB58-44D6-AF9D-D4D6F0E0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A7BFB-7D53-4F76-9197-4A2F500C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9C6BB-CA45-4215-921B-640F364B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4C6ECA-3BF9-4373-BDFD-4AC37792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6D7CB-814E-453B-B4E1-7888E4C9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2ED7C-8688-4259-A40C-C56030C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F096A-5F48-4944-9979-AFC784F2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BFFDB5-4770-48C7-AC19-F25D7E311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D06BB9-CCE5-4FCF-9A44-79C7A92B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C38D2-A1EF-452A-ABFC-EB945425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CCBDA-CC71-46DC-9C07-99984B8C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5984E6-044E-4558-9AEE-E31A612A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DC97F-45F5-4062-AE0C-D99177D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FF749-2EAA-4BC7-9364-60C8698F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DED35-EF43-491B-9AA5-EF4CB4AB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2B677-31B8-4C10-9800-A2ECDC64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81EBEF-ED5A-42E0-B994-2F8BBBFF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F4-1DEE-4009-BA71-73A99362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3201D6-0E1F-4F73-A16F-B343632E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76B63-B6AB-4EDA-88D0-B3EB3806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5AC454-A546-40F3-9186-E5F43435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618D9-90E8-4FF5-96A8-0A09AC40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E35BD-C7B3-40B3-8706-8DDA02A2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9024D-841D-49DB-A9E1-1E62C5BF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4B168A-B50E-4D8C-A6B9-01C2FF2D9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539E64-DB2C-498D-90CC-EAF663BC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C6498A-B73F-4196-898F-F7CFF71E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89641-240E-4285-BF83-A701025D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706F-9579-4B2D-A26D-8985E19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F0D5D3-2229-4319-9EF2-036D21B9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A9FC96-571C-4F2B-9315-C4D394A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EA95AA-4F04-47D5-AF70-F8F4758B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F87456-E83C-4B26-B86B-2E13A4AE4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BACC7-F821-4F80-A69A-3B308E9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90E414-EB30-4448-9B67-441F0BEE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D9A7C6-1A52-4FD1-95B1-73AD57B3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6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B5A1B-8703-49BB-9130-D97C71B5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3BE5E2-57BE-4A55-90E4-9C838247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0F057-85FD-4EEB-BC64-D727FAF2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A0FD54-8C2F-4019-8D48-1E214F74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8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37EE35-A524-4EAE-89AB-CA2EEA33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A7E4BB-0AD8-4CED-88C7-BCFE6B57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425D7E-809F-4C05-A326-4F85C949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11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6EE3F-91C6-4CBF-9EF7-43943ED8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81491-07EB-4803-A4EE-7AA246EA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DB1029-604A-484D-AC58-7D457EE95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76FBF9-1C5A-408A-A133-5B0AC5DF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C87F03-BF5D-44F6-A7E4-3726B7A9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FC5ECF-CF0C-4FA2-A78A-A317F5E2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0C933-5AB5-4A91-B26D-3E5303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21B94B-1286-4A73-89EF-8238B8F14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62381A-A40E-4A79-B425-7F020F48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65ABE1-73A3-4FF0-88C0-A79B3E24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C29523-407A-430A-9FAD-CB599523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288DDB-1D93-4376-ADCD-94CF56AE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29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4ECE0D-ACAF-408A-84C3-2FF2CF87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B322E-4885-46A1-A7D1-78A5DDAE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E5C21-6A52-498E-A12A-86820FC63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B0417-733C-42A4-901D-83299B34EE1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68AB2-9809-43E6-AEBB-65F055C4F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CB077D-73BF-4CCE-9878-C3E86C215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CA4C-D28F-43C0-B061-381243A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921" y="387927"/>
            <a:ext cx="861392" cy="415029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Miles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FBF9B-4DF3-4529-AF9E-C47C5BC6B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3454154"/>
            <a:ext cx="11396870" cy="336077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4400" dirty="0">
                <a:solidFill>
                  <a:srgbClr val="FF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Dores e Necessidades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 saber a causa das falhas nas maquinas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 orçamento limitado 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Não gosta de ver a loja parada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Não gosta de ver o cliente insatisfeito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Gosta da rotina dos funcionários organizada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9EE633-70B4-4759-A400-E82DCF85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359587"/>
            <a:ext cx="2915478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425740-7F6D-4D3D-AF7E-BD6B946211C5}"/>
              </a:ext>
            </a:extLst>
          </p:cNvPr>
          <p:cNvSpPr txBox="1"/>
          <p:nvPr/>
        </p:nvSpPr>
        <p:spPr>
          <a:xfrm>
            <a:off x="3332921" y="902589"/>
            <a:ext cx="3677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“Sou gerente de uma linha de fastfood e preciso de ajuda para detectar problemas nas maquinas da loja”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9416E9-56AE-48BC-B1A0-690DD5439D54}"/>
              </a:ext>
            </a:extLst>
          </p:cNvPr>
          <p:cNvSpPr txBox="1"/>
          <p:nvPr/>
        </p:nvSpPr>
        <p:spPr>
          <a:xfrm>
            <a:off x="7109791" y="387927"/>
            <a:ext cx="4605131" cy="284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Palavras/frases que definem a persona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Ligado em economia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Pouco conhecimento técnico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formado em </a:t>
            </a:r>
            <a:r>
              <a:rPr lang="pt-BR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dministração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Mora a 1hora do trabalho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utilizar Redes Sociais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Sabe lidar com pessoas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politica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pessoa organizada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CA4C-D28F-43C0-B061-381243A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921" y="387927"/>
            <a:ext cx="861392" cy="415029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FBF9B-4DF3-4529-AF9E-C47C5BC6B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3454154"/>
            <a:ext cx="11396870" cy="3360776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FF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Dores e Necessidades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 saber a causa das falhas nas maquinas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 prevenir todas as paralizações das maquinas 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 um ambiente organizado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 feito manutenções semanais nas maquina da empresa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425740-7F6D-4D3D-AF7E-BD6B946211C5}"/>
              </a:ext>
            </a:extLst>
          </p:cNvPr>
          <p:cNvSpPr txBox="1"/>
          <p:nvPr/>
        </p:nvSpPr>
        <p:spPr>
          <a:xfrm>
            <a:off x="3332921" y="902589"/>
            <a:ext cx="3677479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“Sou suporte de maquinas na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MacsFree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gostaria de saber qual maquina está com problemas, com mais agilidade”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9416E9-56AE-48BC-B1A0-690DD5439D54}"/>
              </a:ext>
            </a:extLst>
          </p:cNvPr>
          <p:cNvSpPr txBox="1"/>
          <p:nvPr/>
        </p:nvSpPr>
        <p:spPr>
          <a:xfrm>
            <a:off x="7109791" y="387927"/>
            <a:ext cx="4605131" cy="284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Palavras/frases que definem a persona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Ligado no mundo da tecnologia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técnico em informática 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Alto conhecimento em hardware e software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utilizar Redes Sociais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gosta de lidar com pessoas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jogos multiplayer 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pessoa organizada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 descr="Fernando Portela Pessoa - Home | Facebook">
            <a:extLst>
              <a:ext uri="{FF2B5EF4-FFF2-40B4-BE49-F238E27FC236}">
                <a16:creationId xmlns:a16="http://schemas.microsoft.com/office/drawing/2014/main" id="{682B742C-E8E9-420D-90AD-F993EA5D0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2" y="387927"/>
            <a:ext cx="2504661" cy="2504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232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Symbol</vt:lpstr>
      <vt:lpstr>Tema do Office</vt:lpstr>
      <vt:lpstr>Miles</vt:lpstr>
      <vt:lpstr>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</dc:title>
  <dc:creator>WESLEY MONTEIRO FREITAS DE SOUZA</dc:creator>
  <cp:lastModifiedBy>Mariana Domingos Cazzoto</cp:lastModifiedBy>
  <cp:revision>2</cp:revision>
  <dcterms:created xsi:type="dcterms:W3CDTF">2022-02-28T04:13:35Z</dcterms:created>
  <dcterms:modified xsi:type="dcterms:W3CDTF">2022-03-08T23:13:14Z</dcterms:modified>
</cp:coreProperties>
</file>