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Playfair Display"/>
      <p:regular r:id="rId25"/>
      <p:bold r:id="rId26"/>
      <p:italic r:id="rId27"/>
      <p:boldItalic r:id="rId28"/>
    </p:embeddedFont>
    <p:embeddedFont>
      <p:font typeface="Abril Fatface"/>
      <p:regular r:id="rId29"/>
    </p:embeddedFont>
    <p:embeddedFont>
      <p:font typeface="PT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brilFatfac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bold.fntdata"/><Relationship Id="rId30" Type="http://schemas.openxmlformats.org/officeDocument/2006/relationships/font" Target="fonts/PTSans-regular.fntdata"/><Relationship Id="rId11" Type="http://schemas.openxmlformats.org/officeDocument/2006/relationships/slide" Target="slides/slide7.xml"/><Relationship Id="rId33" Type="http://schemas.openxmlformats.org/officeDocument/2006/relationships/font" Target="fonts/PTSans-boldItalic.fntdata"/><Relationship Id="rId10" Type="http://schemas.openxmlformats.org/officeDocument/2006/relationships/slide" Target="slides/slide6.xml"/><Relationship Id="rId32" Type="http://schemas.openxmlformats.org/officeDocument/2006/relationships/font" Target="fonts/PT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f080b61eb8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f080b61eb8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9f2f57a7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9f2f57a7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9dc8b359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19dc8b359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bd6c00e7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bd6c00e7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9dc8b359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9dc8b359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9f2f57a7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99f2f57a7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19dc8b359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19dc8b359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080b61eb8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080b61eb8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9dc8b359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9dc8b359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9f2f57a7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99f2f57a7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9dc8b359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19dc8b359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9f2f57a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9f2f57a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f080b61eb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f080b61eb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9dc8b359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19dc8b359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9dc8b359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19dc8b359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243963" y="-93373"/>
            <a:ext cx="855913" cy="2600230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7919140" y="-278604"/>
            <a:ext cx="1383960" cy="932103"/>
          </a:xfrm>
          <a:custGeom>
            <a:rect b="b" l="l" r="r" t="t"/>
            <a:pathLst>
              <a:path extrusionOk="0" h="15587" w="31345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7564905" y="-93375"/>
            <a:ext cx="1730072" cy="2044587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713100" y="1481055"/>
            <a:ext cx="6816600" cy="24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713100" y="3995538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 rot="1103675">
            <a:off x="274406" y="-611819"/>
            <a:ext cx="1245021" cy="3181261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/>
          <p:nvPr/>
        </p:nvSpPr>
        <p:spPr>
          <a:xfrm flipH="1">
            <a:off x="-878080" y="-1048117"/>
            <a:ext cx="2074359" cy="2202022"/>
          </a:xfrm>
          <a:custGeom>
            <a:rect b="b" l="l" r="r" t="t"/>
            <a:pathLst>
              <a:path extrusionOk="0" h="36343" w="34236">
                <a:moveTo>
                  <a:pt x="3454" y="1"/>
                </a:moveTo>
                <a:cubicBezTo>
                  <a:pt x="3217" y="564"/>
                  <a:pt x="2938" y="1179"/>
                  <a:pt x="2639" y="1830"/>
                </a:cubicBezTo>
                <a:cubicBezTo>
                  <a:pt x="1527" y="4274"/>
                  <a:pt x="142" y="7317"/>
                  <a:pt x="59" y="9762"/>
                </a:cubicBezTo>
                <a:cubicBezTo>
                  <a:pt x="0" y="11502"/>
                  <a:pt x="1556" y="12976"/>
                  <a:pt x="3064" y="14400"/>
                </a:cubicBezTo>
                <a:cubicBezTo>
                  <a:pt x="3840" y="15137"/>
                  <a:pt x="4573" y="15831"/>
                  <a:pt x="5057" y="16529"/>
                </a:cubicBezTo>
                <a:cubicBezTo>
                  <a:pt x="6529" y="18670"/>
                  <a:pt x="7191" y="20552"/>
                  <a:pt x="8033" y="22936"/>
                </a:cubicBezTo>
                <a:cubicBezTo>
                  <a:pt x="8139" y="23239"/>
                  <a:pt x="8247" y="23548"/>
                  <a:pt x="8359" y="23864"/>
                </a:cubicBezTo>
                <a:cubicBezTo>
                  <a:pt x="9224" y="26292"/>
                  <a:pt x="11151" y="26950"/>
                  <a:pt x="13386" y="27710"/>
                </a:cubicBezTo>
                <a:cubicBezTo>
                  <a:pt x="13866" y="27875"/>
                  <a:pt x="14362" y="28045"/>
                  <a:pt x="14866" y="28240"/>
                </a:cubicBezTo>
                <a:cubicBezTo>
                  <a:pt x="17859" y="29391"/>
                  <a:pt x="20803" y="30760"/>
                  <a:pt x="23653" y="32082"/>
                </a:cubicBezTo>
                <a:cubicBezTo>
                  <a:pt x="25511" y="32943"/>
                  <a:pt x="27435" y="33839"/>
                  <a:pt x="29354" y="34665"/>
                </a:cubicBezTo>
                <a:cubicBezTo>
                  <a:pt x="29919" y="34905"/>
                  <a:pt x="30561" y="35099"/>
                  <a:pt x="31238" y="35306"/>
                </a:cubicBezTo>
                <a:cubicBezTo>
                  <a:pt x="32202" y="35599"/>
                  <a:pt x="33199" y="35901"/>
                  <a:pt x="33929" y="36342"/>
                </a:cubicBezTo>
                <a:lnTo>
                  <a:pt x="34235" y="35832"/>
                </a:lnTo>
                <a:cubicBezTo>
                  <a:pt x="33443" y="35355"/>
                  <a:pt x="32409" y="35040"/>
                  <a:pt x="31413" y="34736"/>
                </a:cubicBezTo>
                <a:cubicBezTo>
                  <a:pt x="30748" y="34536"/>
                  <a:pt x="30123" y="34345"/>
                  <a:pt x="29591" y="34118"/>
                </a:cubicBezTo>
                <a:cubicBezTo>
                  <a:pt x="27679" y="33296"/>
                  <a:pt x="25757" y="32404"/>
                  <a:pt x="23902" y="31542"/>
                </a:cubicBezTo>
                <a:cubicBezTo>
                  <a:pt x="21044" y="30216"/>
                  <a:pt x="18090" y="28845"/>
                  <a:pt x="15079" y="27684"/>
                </a:cubicBezTo>
                <a:cubicBezTo>
                  <a:pt x="14566" y="27486"/>
                  <a:pt x="14063" y="27315"/>
                  <a:pt x="13576" y="27151"/>
                </a:cubicBezTo>
                <a:cubicBezTo>
                  <a:pt x="11405" y="26407"/>
                  <a:pt x="9688" y="25822"/>
                  <a:pt x="8918" y="23667"/>
                </a:cubicBezTo>
                <a:cubicBezTo>
                  <a:pt x="8806" y="23351"/>
                  <a:pt x="8698" y="23042"/>
                  <a:pt x="8592" y="22743"/>
                </a:cubicBezTo>
                <a:cubicBezTo>
                  <a:pt x="7770" y="20410"/>
                  <a:pt x="7062" y="18397"/>
                  <a:pt x="5543" y="16193"/>
                </a:cubicBezTo>
                <a:cubicBezTo>
                  <a:pt x="5027" y="15443"/>
                  <a:pt x="4271" y="14725"/>
                  <a:pt x="3471" y="13969"/>
                </a:cubicBezTo>
                <a:cubicBezTo>
                  <a:pt x="2060" y="12633"/>
                  <a:pt x="603" y="11255"/>
                  <a:pt x="652" y="9781"/>
                </a:cubicBezTo>
                <a:cubicBezTo>
                  <a:pt x="730" y="7455"/>
                  <a:pt x="2089" y="4475"/>
                  <a:pt x="3182" y="2077"/>
                </a:cubicBezTo>
                <a:cubicBezTo>
                  <a:pt x="3481" y="1422"/>
                  <a:pt x="3761" y="800"/>
                  <a:pt x="4001" y="234"/>
                </a:cubicBezTo>
                <a:lnTo>
                  <a:pt x="34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/>
          <p:nvPr/>
        </p:nvSpPr>
        <p:spPr>
          <a:xfrm rot="1884779">
            <a:off x="7986089" y="-765133"/>
            <a:ext cx="2074380" cy="2202044"/>
          </a:xfrm>
          <a:custGeom>
            <a:rect b="b" l="l" r="r" t="t"/>
            <a:pathLst>
              <a:path extrusionOk="0" h="36343" w="34236">
                <a:moveTo>
                  <a:pt x="3454" y="1"/>
                </a:moveTo>
                <a:cubicBezTo>
                  <a:pt x="3217" y="564"/>
                  <a:pt x="2938" y="1179"/>
                  <a:pt x="2639" y="1830"/>
                </a:cubicBezTo>
                <a:cubicBezTo>
                  <a:pt x="1527" y="4274"/>
                  <a:pt x="142" y="7317"/>
                  <a:pt x="59" y="9762"/>
                </a:cubicBezTo>
                <a:cubicBezTo>
                  <a:pt x="0" y="11502"/>
                  <a:pt x="1556" y="12976"/>
                  <a:pt x="3064" y="14400"/>
                </a:cubicBezTo>
                <a:cubicBezTo>
                  <a:pt x="3840" y="15137"/>
                  <a:pt x="4573" y="15831"/>
                  <a:pt x="5057" y="16529"/>
                </a:cubicBezTo>
                <a:cubicBezTo>
                  <a:pt x="6529" y="18670"/>
                  <a:pt x="7191" y="20552"/>
                  <a:pt x="8033" y="22936"/>
                </a:cubicBezTo>
                <a:cubicBezTo>
                  <a:pt x="8139" y="23239"/>
                  <a:pt x="8247" y="23548"/>
                  <a:pt x="8359" y="23864"/>
                </a:cubicBezTo>
                <a:cubicBezTo>
                  <a:pt x="9224" y="26292"/>
                  <a:pt x="11151" y="26950"/>
                  <a:pt x="13386" y="27710"/>
                </a:cubicBezTo>
                <a:cubicBezTo>
                  <a:pt x="13866" y="27875"/>
                  <a:pt x="14362" y="28045"/>
                  <a:pt x="14866" y="28240"/>
                </a:cubicBezTo>
                <a:cubicBezTo>
                  <a:pt x="17859" y="29391"/>
                  <a:pt x="20803" y="30760"/>
                  <a:pt x="23653" y="32082"/>
                </a:cubicBezTo>
                <a:cubicBezTo>
                  <a:pt x="25511" y="32943"/>
                  <a:pt x="27435" y="33839"/>
                  <a:pt x="29354" y="34665"/>
                </a:cubicBezTo>
                <a:cubicBezTo>
                  <a:pt x="29919" y="34905"/>
                  <a:pt x="30561" y="35099"/>
                  <a:pt x="31238" y="35306"/>
                </a:cubicBezTo>
                <a:cubicBezTo>
                  <a:pt x="32202" y="35599"/>
                  <a:pt x="33199" y="35901"/>
                  <a:pt x="33929" y="36342"/>
                </a:cubicBezTo>
                <a:lnTo>
                  <a:pt x="34235" y="35832"/>
                </a:lnTo>
                <a:cubicBezTo>
                  <a:pt x="33443" y="35355"/>
                  <a:pt x="32409" y="35040"/>
                  <a:pt x="31413" y="34736"/>
                </a:cubicBezTo>
                <a:cubicBezTo>
                  <a:pt x="30748" y="34536"/>
                  <a:pt x="30123" y="34345"/>
                  <a:pt x="29591" y="34118"/>
                </a:cubicBezTo>
                <a:cubicBezTo>
                  <a:pt x="27679" y="33296"/>
                  <a:pt x="25757" y="32404"/>
                  <a:pt x="23902" y="31542"/>
                </a:cubicBezTo>
                <a:cubicBezTo>
                  <a:pt x="21044" y="30216"/>
                  <a:pt x="18090" y="28845"/>
                  <a:pt x="15079" y="27684"/>
                </a:cubicBezTo>
                <a:cubicBezTo>
                  <a:pt x="14566" y="27486"/>
                  <a:pt x="14063" y="27315"/>
                  <a:pt x="13576" y="27151"/>
                </a:cubicBezTo>
                <a:cubicBezTo>
                  <a:pt x="11405" y="26407"/>
                  <a:pt x="9688" y="25822"/>
                  <a:pt x="8918" y="23667"/>
                </a:cubicBezTo>
                <a:cubicBezTo>
                  <a:pt x="8806" y="23351"/>
                  <a:pt x="8698" y="23042"/>
                  <a:pt x="8592" y="22743"/>
                </a:cubicBezTo>
                <a:cubicBezTo>
                  <a:pt x="7770" y="20410"/>
                  <a:pt x="7062" y="18397"/>
                  <a:pt x="5543" y="16193"/>
                </a:cubicBezTo>
                <a:cubicBezTo>
                  <a:pt x="5027" y="15443"/>
                  <a:pt x="4271" y="14725"/>
                  <a:pt x="3471" y="13969"/>
                </a:cubicBezTo>
                <a:cubicBezTo>
                  <a:pt x="2060" y="12633"/>
                  <a:pt x="603" y="11255"/>
                  <a:pt x="652" y="9781"/>
                </a:cubicBezTo>
                <a:cubicBezTo>
                  <a:pt x="730" y="7455"/>
                  <a:pt x="2089" y="4475"/>
                  <a:pt x="3182" y="2077"/>
                </a:cubicBezTo>
                <a:cubicBezTo>
                  <a:pt x="3481" y="1422"/>
                  <a:pt x="3761" y="800"/>
                  <a:pt x="4001" y="234"/>
                </a:cubicBezTo>
                <a:lnTo>
                  <a:pt x="34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1"/>
          <p:cNvSpPr txBox="1"/>
          <p:nvPr>
            <p:ph hasCustomPrompt="1" type="title"/>
          </p:nvPr>
        </p:nvSpPr>
        <p:spPr>
          <a:xfrm>
            <a:off x="1284000" y="1387300"/>
            <a:ext cx="6576000" cy="21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ONE_COLUMN_TEXT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 flipH="1" rot="-784685">
            <a:off x="7733575" y="-897417"/>
            <a:ext cx="1244983" cy="3296521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 rot="-1783285">
            <a:off x="7922631" y="-1395695"/>
            <a:ext cx="1031077" cy="3132372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 flipH="1">
            <a:off x="-331801" y="-1681325"/>
            <a:ext cx="1214376" cy="4002640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243700" y="1478750"/>
            <a:ext cx="3180300" cy="30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 flipH="1">
            <a:off x="-243963" y="-169573"/>
            <a:ext cx="855913" cy="2600230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 flipH="1">
            <a:off x="7919140" y="-278604"/>
            <a:ext cx="1383960" cy="932103"/>
          </a:xfrm>
          <a:custGeom>
            <a:rect b="b" l="l" r="r" t="t"/>
            <a:pathLst>
              <a:path extrusionOk="0" h="15587" w="31345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 flipH="1">
            <a:off x="7564905" y="-93375"/>
            <a:ext cx="1730072" cy="2044587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497800" y="1489792"/>
            <a:ext cx="2486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2" type="subTitle"/>
          </p:nvPr>
        </p:nvSpPr>
        <p:spPr>
          <a:xfrm>
            <a:off x="1497800" y="2119128"/>
            <a:ext cx="2486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hasCustomPrompt="1" type="title"/>
          </p:nvPr>
        </p:nvSpPr>
        <p:spPr>
          <a:xfrm>
            <a:off x="720000" y="1458160"/>
            <a:ext cx="798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/>
          <p:nvPr>
            <p:ph idx="3" type="subTitle"/>
          </p:nvPr>
        </p:nvSpPr>
        <p:spPr>
          <a:xfrm>
            <a:off x="1497800" y="3288764"/>
            <a:ext cx="2486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4" type="subTitle"/>
          </p:nvPr>
        </p:nvSpPr>
        <p:spPr>
          <a:xfrm>
            <a:off x="1497800" y="3918099"/>
            <a:ext cx="2486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hasCustomPrompt="1" idx="5" type="title"/>
          </p:nvPr>
        </p:nvSpPr>
        <p:spPr>
          <a:xfrm>
            <a:off x="720000" y="3257135"/>
            <a:ext cx="798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/>
          <p:nvPr>
            <p:ph idx="6" type="subTitle"/>
          </p:nvPr>
        </p:nvSpPr>
        <p:spPr>
          <a:xfrm>
            <a:off x="5944800" y="1489792"/>
            <a:ext cx="2486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7" type="subTitle"/>
          </p:nvPr>
        </p:nvSpPr>
        <p:spPr>
          <a:xfrm>
            <a:off x="5944800" y="2119127"/>
            <a:ext cx="2486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hasCustomPrompt="1" idx="8" type="title"/>
          </p:nvPr>
        </p:nvSpPr>
        <p:spPr>
          <a:xfrm>
            <a:off x="4986065" y="1458160"/>
            <a:ext cx="9897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9pPr>
          </a:lstStyle>
          <a:p>
            <a:r>
              <a:t>xx%</a:t>
            </a:r>
          </a:p>
        </p:txBody>
      </p:sp>
      <p:sp>
        <p:nvSpPr>
          <p:cNvPr id="89" name="Google Shape;89;p14"/>
          <p:cNvSpPr txBox="1"/>
          <p:nvPr>
            <p:ph idx="9" type="subTitle"/>
          </p:nvPr>
        </p:nvSpPr>
        <p:spPr>
          <a:xfrm>
            <a:off x="5944800" y="3288772"/>
            <a:ext cx="2156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3" type="subTitle"/>
          </p:nvPr>
        </p:nvSpPr>
        <p:spPr>
          <a:xfrm>
            <a:off x="5944800" y="3918099"/>
            <a:ext cx="2486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14" type="title"/>
          </p:nvPr>
        </p:nvSpPr>
        <p:spPr>
          <a:xfrm>
            <a:off x="4986065" y="3257135"/>
            <a:ext cx="9897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5"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 flipH="1" rot="-784685">
            <a:off x="7733586" y="-364017"/>
            <a:ext cx="1244983" cy="3296521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 rot="-1783285">
            <a:off x="8151242" y="-786095"/>
            <a:ext cx="1031077" cy="3132372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 flipH="1">
            <a:off x="-408376" y="-174026"/>
            <a:ext cx="1214376" cy="4128522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type="title"/>
          </p:nvPr>
        </p:nvSpPr>
        <p:spPr>
          <a:xfrm>
            <a:off x="1407300" y="1189100"/>
            <a:ext cx="63294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2008950" y="3153500"/>
            <a:ext cx="51261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 rot="-1532380">
            <a:off x="-984785" y="25045"/>
            <a:ext cx="2462769" cy="3479258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-1747850" y="-340664"/>
            <a:ext cx="2293271" cy="3283712"/>
          </a:xfrm>
          <a:custGeom>
            <a:rect b="b" l="l" r="r" t="t"/>
            <a:pathLst>
              <a:path extrusionOk="0" h="42665" w="37849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 flipH="1" rot="1315565">
            <a:off x="7997421" y="-481925"/>
            <a:ext cx="2374167" cy="2805933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type="title"/>
          </p:nvPr>
        </p:nvSpPr>
        <p:spPr>
          <a:xfrm>
            <a:off x="4070700" y="311566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1739700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 flipH="1" rot="-455257">
            <a:off x="7806607" y="-318267"/>
            <a:ext cx="1246880" cy="4103824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 rot="-1538068">
            <a:off x="8279381" y="-585154"/>
            <a:ext cx="1048448" cy="3401387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 flipH="1" rot="654765">
            <a:off x="-453981" y="-1416413"/>
            <a:ext cx="1214384" cy="4002644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0" y="1303638"/>
            <a:ext cx="3293700" cy="208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4572000" y="3292363"/>
            <a:ext cx="34914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 flipH="1" rot="2539665">
            <a:off x="7952801" y="67183"/>
            <a:ext cx="1899215" cy="944427"/>
          </a:xfrm>
          <a:custGeom>
            <a:rect b="b" l="l" r="r" t="t"/>
            <a:pathLst>
              <a:path extrusionOk="0" h="15587" w="31345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 flipH="1" rot="-1669522">
            <a:off x="-1115619" y="-369656"/>
            <a:ext cx="2074389" cy="2202054"/>
          </a:xfrm>
          <a:custGeom>
            <a:rect b="b" l="l" r="r" t="t"/>
            <a:pathLst>
              <a:path extrusionOk="0" h="36343" w="34236">
                <a:moveTo>
                  <a:pt x="3454" y="1"/>
                </a:moveTo>
                <a:cubicBezTo>
                  <a:pt x="3217" y="564"/>
                  <a:pt x="2938" y="1179"/>
                  <a:pt x="2639" y="1830"/>
                </a:cubicBezTo>
                <a:cubicBezTo>
                  <a:pt x="1527" y="4274"/>
                  <a:pt x="142" y="7317"/>
                  <a:pt x="59" y="9762"/>
                </a:cubicBezTo>
                <a:cubicBezTo>
                  <a:pt x="0" y="11502"/>
                  <a:pt x="1556" y="12976"/>
                  <a:pt x="3064" y="14400"/>
                </a:cubicBezTo>
                <a:cubicBezTo>
                  <a:pt x="3840" y="15137"/>
                  <a:pt x="4573" y="15831"/>
                  <a:pt x="5057" y="16529"/>
                </a:cubicBezTo>
                <a:cubicBezTo>
                  <a:pt x="6529" y="18670"/>
                  <a:pt x="7191" y="20552"/>
                  <a:pt x="8033" y="22936"/>
                </a:cubicBezTo>
                <a:cubicBezTo>
                  <a:pt x="8139" y="23239"/>
                  <a:pt x="8247" y="23548"/>
                  <a:pt x="8359" y="23864"/>
                </a:cubicBezTo>
                <a:cubicBezTo>
                  <a:pt x="9224" y="26292"/>
                  <a:pt x="11151" y="26950"/>
                  <a:pt x="13386" y="27710"/>
                </a:cubicBezTo>
                <a:cubicBezTo>
                  <a:pt x="13866" y="27875"/>
                  <a:pt x="14362" y="28045"/>
                  <a:pt x="14866" y="28240"/>
                </a:cubicBezTo>
                <a:cubicBezTo>
                  <a:pt x="17859" y="29391"/>
                  <a:pt x="20803" y="30760"/>
                  <a:pt x="23653" y="32082"/>
                </a:cubicBezTo>
                <a:cubicBezTo>
                  <a:pt x="25511" y="32943"/>
                  <a:pt x="27435" y="33839"/>
                  <a:pt x="29354" y="34665"/>
                </a:cubicBezTo>
                <a:cubicBezTo>
                  <a:pt x="29919" y="34905"/>
                  <a:pt x="30561" y="35099"/>
                  <a:pt x="31238" y="35306"/>
                </a:cubicBezTo>
                <a:cubicBezTo>
                  <a:pt x="32202" y="35599"/>
                  <a:pt x="33199" y="35901"/>
                  <a:pt x="33929" y="36342"/>
                </a:cubicBezTo>
                <a:lnTo>
                  <a:pt x="34235" y="35832"/>
                </a:lnTo>
                <a:cubicBezTo>
                  <a:pt x="33443" y="35355"/>
                  <a:pt x="32409" y="35040"/>
                  <a:pt x="31413" y="34736"/>
                </a:cubicBezTo>
                <a:cubicBezTo>
                  <a:pt x="30748" y="34536"/>
                  <a:pt x="30123" y="34345"/>
                  <a:pt x="29591" y="34118"/>
                </a:cubicBezTo>
                <a:cubicBezTo>
                  <a:pt x="27679" y="33296"/>
                  <a:pt x="25757" y="32404"/>
                  <a:pt x="23902" y="31542"/>
                </a:cubicBezTo>
                <a:cubicBezTo>
                  <a:pt x="21044" y="30216"/>
                  <a:pt x="18090" y="28845"/>
                  <a:pt x="15079" y="27684"/>
                </a:cubicBezTo>
                <a:cubicBezTo>
                  <a:pt x="14566" y="27486"/>
                  <a:pt x="14063" y="27315"/>
                  <a:pt x="13576" y="27151"/>
                </a:cubicBezTo>
                <a:cubicBezTo>
                  <a:pt x="11405" y="26407"/>
                  <a:pt x="9688" y="25822"/>
                  <a:pt x="8918" y="23667"/>
                </a:cubicBezTo>
                <a:cubicBezTo>
                  <a:pt x="8806" y="23351"/>
                  <a:pt x="8698" y="23042"/>
                  <a:pt x="8592" y="22743"/>
                </a:cubicBezTo>
                <a:cubicBezTo>
                  <a:pt x="7770" y="20410"/>
                  <a:pt x="7062" y="18397"/>
                  <a:pt x="5543" y="16193"/>
                </a:cubicBezTo>
                <a:cubicBezTo>
                  <a:pt x="5027" y="15443"/>
                  <a:pt x="4271" y="14725"/>
                  <a:pt x="3471" y="13969"/>
                </a:cubicBezTo>
                <a:cubicBezTo>
                  <a:pt x="2060" y="12633"/>
                  <a:pt x="603" y="11255"/>
                  <a:pt x="652" y="9781"/>
                </a:cubicBezTo>
                <a:cubicBezTo>
                  <a:pt x="730" y="7455"/>
                  <a:pt x="2089" y="4475"/>
                  <a:pt x="3182" y="2077"/>
                </a:cubicBezTo>
                <a:cubicBezTo>
                  <a:pt x="3481" y="1422"/>
                  <a:pt x="3761" y="800"/>
                  <a:pt x="4001" y="234"/>
                </a:cubicBezTo>
                <a:lnTo>
                  <a:pt x="34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 rot="-1532380">
            <a:off x="-1606285" y="-643205"/>
            <a:ext cx="2462769" cy="3479258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>
            <p:ph type="title"/>
          </p:nvPr>
        </p:nvSpPr>
        <p:spPr>
          <a:xfrm>
            <a:off x="720000" y="445025"/>
            <a:ext cx="42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" type="subTitle"/>
          </p:nvPr>
        </p:nvSpPr>
        <p:spPr>
          <a:xfrm>
            <a:off x="720000" y="2215050"/>
            <a:ext cx="25755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 flipH="1" rot="2539665">
            <a:off x="7952801" y="67183"/>
            <a:ext cx="1899215" cy="944427"/>
          </a:xfrm>
          <a:custGeom>
            <a:rect b="b" l="l" r="r" t="t"/>
            <a:pathLst>
              <a:path extrusionOk="0" h="15587" w="31345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 flipH="1" rot="-1669522">
            <a:off x="-1115619" y="-369656"/>
            <a:ext cx="2074389" cy="2202054"/>
          </a:xfrm>
          <a:custGeom>
            <a:rect b="b" l="l" r="r" t="t"/>
            <a:pathLst>
              <a:path extrusionOk="0" h="36343" w="34236">
                <a:moveTo>
                  <a:pt x="3454" y="1"/>
                </a:moveTo>
                <a:cubicBezTo>
                  <a:pt x="3217" y="564"/>
                  <a:pt x="2938" y="1179"/>
                  <a:pt x="2639" y="1830"/>
                </a:cubicBezTo>
                <a:cubicBezTo>
                  <a:pt x="1527" y="4274"/>
                  <a:pt x="142" y="7317"/>
                  <a:pt x="59" y="9762"/>
                </a:cubicBezTo>
                <a:cubicBezTo>
                  <a:pt x="0" y="11502"/>
                  <a:pt x="1556" y="12976"/>
                  <a:pt x="3064" y="14400"/>
                </a:cubicBezTo>
                <a:cubicBezTo>
                  <a:pt x="3840" y="15137"/>
                  <a:pt x="4573" y="15831"/>
                  <a:pt x="5057" y="16529"/>
                </a:cubicBezTo>
                <a:cubicBezTo>
                  <a:pt x="6529" y="18670"/>
                  <a:pt x="7191" y="20552"/>
                  <a:pt x="8033" y="22936"/>
                </a:cubicBezTo>
                <a:cubicBezTo>
                  <a:pt x="8139" y="23239"/>
                  <a:pt x="8247" y="23548"/>
                  <a:pt x="8359" y="23864"/>
                </a:cubicBezTo>
                <a:cubicBezTo>
                  <a:pt x="9224" y="26292"/>
                  <a:pt x="11151" y="26950"/>
                  <a:pt x="13386" y="27710"/>
                </a:cubicBezTo>
                <a:cubicBezTo>
                  <a:pt x="13866" y="27875"/>
                  <a:pt x="14362" y="28045"/>
                  <a:pt x="14866" y="28240"/>
                </a:cubicBezTo>
                <a:cubicBezTo>
                  <a:pt x="17859" y="29391"/>
                  <a:pt x="20803" y="30760"/>
                  <a:pt x="23653" y="32082"/>
                </a:cubicBezTo>
                <a:cubicBezTo>
                  <a:pt x="25511" y="32943"/>
                  <a:pt x="27435" y="33839"/>
                  <a:pt x="29354" y="34665"/>
                </a:cubicBezTo>
                <a:cubicBezTo>
                  <a:pt x="29919" y="34905"/>
                  <a:pt x="30561" y="35099"/>
                  <a:pt x="31238" y="35306"/>
                </a:cubicBezTo>
                <a:cubicBezTo>
                  <a:pt x="32202" y="35599"/>
                  <a:pt x="33199" y="35901"/>
                  <a:pt x="33929" y="36342"/>
                </a:cubicBezTo>
                <a:lnTo>
                  <a:pt x="34235" y="35832"/>
                </a:lnTo>
                <a:cubicBezTo>
                  <a:pt x="33443" y="35355"/>
                  <a:pt x="32409" y="35040"/>
                  <a:pt x="31413" y="34736"/>
                </a:cubicBezTo>
                <a:cubicBezTo>
                  <a:pt x="30748" y="34536"/>
                  <a:pt x="30123" y="34345"/>
                  <a:pt x="29591" y="34118"/>
                </a:cubicBezTo>
                <a:cubicBezTo>
                  <a:pt x="27679" y="33296"/>
                  <a:pt x="25757" y="32404"/>
                  <a:pt x="23902" y="31542"/>
                </a:cubicBezTo>
                <a:cubicBezTo>
                  <a:pt x="21044" y="30216"/>
                  <a:pt x="18090" y="28845"/>
                  <a:pt x="15079" y="27684"/>
                </a:cubicBezTo>
                <a:cubicBezTo>
                  <a:pt x="14566" y="27486"/>
                  <a:pt x="14063" y="27315"/>
                  <a:pt x="13576" y="27151"/>
                </a:cubicBezTo>
                <a:cubicBezTo>
                  <a:pt x="11405" y="26407"/>
                  <a:pt x="9688" y="25822"/>
                  <a:pt x="8918" y="23667"/>
                </a:cubicBezTo>
                <a:cubicBezTo>
                  <a:pt x="8806" y="23351"/>
                  <a:pt x="8698" y="23042"/>
                  <a:pt x="8592" y="22743"/>
                </a:cubicBezTo>
                <a:cubicBezTo>
                  <a:pt x="7770" y="20410"/>
                  <a:pt x="7062" y="18397"/>
                  <a:pt x="5543" y="16193"/>
                </a:cubicBezTo>
                <a:cubicBezTo>
                  <a:pt x="5027" y="15443"/>
                  <a:pt x="4271" y="14725"/>
                  <a:pt x="3471" y="13969"/>
                </a:cubicBezTo>
                <a:cubicBezTo>
                  <a:pt x="2060" y="12633"/>
                  <a:pt x="603" y="11255"/>
                  <a:pt x="652" y="9781"/>
                </a:cubicBezTo>
                <a:cubicBezTo>
                  <a:pt x="730" y="7455"/>
                  <a:pt x="2089" y="4475"/>
                  <a:pt x="3182" y="2077"/>
                </a:cubicBezTo>
                <a:cubicBezTo>
                  <a:pt x="3481" y="1422"/>
                  <a:pt x="3761" y="800"/>
                  <a:pt x="4001" y="234"/>
                </a:cubicBezTo>
                <a:lnTo>
                  <a:pt x="34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 rot="-1532380">
            <a:off x="-1606285" y="-643205"/>
            <a:ext cx="2462769" cy="3479258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719900" y="1533450"/>
            <a:ext cx="7704000" cy="30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 flipH="1" rot="1236882">
            <a:off x="7680459" y="103396"/>
            <a:ext cx="2374143" cy="2805904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 flipH="1">
            <a:off x="8516333" y="-485412"/>
            <a:ext cx="2293271" cy="2585072"/>
          </a:xfrm>
          <a:custGeom>
            <a:rect b="b" l="l" r="r" t="t"/>
            <a:pathLst>
              <a:path extrusionOk="0" h="42665" w="37849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 rot="-1315565">
            <a:off x="-1005022" y="-481925"/>
            <a:ext cx="2374167" cy="2805933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720000" y="3312975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720000" y="371855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2" type="title"/>
          </p:nvPr>
        </p:nvSpPr>
        <p:spPr>
          <a:xfrm>
            <a:off x="3484419" y="1875613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0" name="Google Shape;130;p20"/>
          <p:cNvSpPr txBox="1"/>
          <p:nvPr>
            <p:ph idx="3" type="subTitle"/>
          </p:nvPr>
        </p:nvSpPr>
        <p:spPr>
          <a:xfrm>
            <a:off x="3484421" y="2269788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4" type="title"/>
          </p:nvPr>
        </p:nvSpPr>
        <p:spPr>
          <a:xfrm>
            <a:off x="6255596" y="3335775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2" name="Google Shape;132;p20"/>
          <p:cNvSpPr txBox="1"/>
          <p:nvPr>
            <p:ph idx="5" type="subTitle"/>
          </p:nvPr>
        </p:nvSpPr>
        <p:spPr>
          <a:xfrm>
            <a:off x="6255599" y="371855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6"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rot="784685">
            <a:off x="-181759" y="-821217"/>
            <a:ext cx="1244983" cy="3296521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 flipH="1" rot="1783285">
            <a:off x="-385508" y="-1243295"/>
            <a:ext cx="1031077" cy="3132372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8143200" y="-478825"/>
            <a:ext cx="1214376" cy="4636445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20000" y="2195100"/>
            <a:ext cx="4337700" cy="14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720000" y="1178725"/>
            <a:ext cx="5067600" cy="10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720000" y="3676775"/>
            <a:ext cx="506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 flipH="1">
            <a:off x="8252620" y="-928356"/>
            <a:ext cx="1245003" cy="3181217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 rot="-844789">
            <a:off x="8256274" y="-340789"/>
            <a:ext cx="1031065" cy="3433350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-263905" y="-1215306"/>
            <a:ext cx="1245003" cy="3181217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>
            <p:ph type="title"/>
          </p:nvPr>
        </p:nvSpPr>
        <p:spPr>
          <a:xfrm>
            <a:off x="1323370" y="1297597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9" name="Google Shape;139;p21"/>
          <p:cNvSpPr txBox="1"/>
          <p:nvPr>
            <p:ph idx="1" type="subTitle"/>
          </p:nvPr>
        </p:nvSpPr>
        <p:spPr>
          <a:xfrm>
            <a:off x="1323370" y="1749106"/>
            <a:ext cx="21753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2"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3" type="title"/>
          </p:nvPr>
        </p:nvSpPr>
        <p:spPr>
          <a:xfrm>
            <a:off x="1323370" y="2422722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2" name="Google Shape;142;p21"/>
          <p:cNvSpPr txBox="1"/>
          <p:nvPr>
            <p:ph idx="4" type="subTitle"/>
          </p:nvPr>
        </p:nvSpPr>
        <p:spPr>
          <a:xfrm>
            <a:off x="1323370" y="2874231"/>
            <a:ext cx="21753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5" type="title"/>
          </p:nvPr>
        </p:nvSpPr>
        <p:spPr>
          <a:xfrm>
            <a:off x="1323370" y="3547847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4" name="Google Shape;144;p21"/>
          <p:cNvSpPr txBox="1"/>
          <p:nvPr>
            <p:ph idx="6" type="subTitle"/>
          </p:nvPr>
        </p:nvSpPr>
        <p:spPr>
          <a:xfrm>
            <a:off x="1323370" y="3999356"/>
            <a:ext cx="21753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2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/>
          <p:nvPr/>
        </p:nvSpPr>
        <p:spPr>
          <a:xfrm rot="-240488">
            <a:off x="-424134" y="-626662"/>
            <a:ext cx="1244966" cy="3296515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 flipH="1" rot="758190">
            <a:off x="-566166" y="-1075222"/>
            <a:ext cx="1031062" cy="3132328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8371800" y="-466725"/>
            <a:ext cx="1214376" cy="4002640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type="title"/>
          </p:nvPr>
        </p:nvSpPr>
        <p:spPr>
          <a:xfrm>
            <a:off x="868975" y="1708013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" name="Google Shape;150;p22"/>
          <p:cNvSpPr txBox="1"/>
          <p:nvPr>
            <p:ph idx="1" type="subTitle"/>
          </p:nvPr>
        </p:nvSpPr>
        <p:spPr>
          <a:xfrm>
            <a:off x="830575" y="2630725"/>
            <a:ext cx="2252100" cy="11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2" type="title"/>
          </p:nvPr>
        </p:nvSpPr>
        <p:spPr>
          <a:xfrm>
            <a:off x="3484350" y="1708013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2" name="Google Shape;152;p22"/>
          <p:cNvSpPr txBox="1"/>
          <p:nvPr>
            <p:ph idx="3" type="subTitle"/>
          </p:nvPr>
        </p:nvSpPr>
        <p:spPr>
          <a:xfrm>
            <a:off x="3445950" y="2630725"/>
            <a:ext cx="2252100" cy="11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4" type="title"/>
          </p:nvPr>
        </p:nvSpPr>
        <p:spPr>
          <a:xfrm>
            <a:off x="6099725" y="1708013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" name="Google Shape;154;p22"/>
          <p:cNvSpPr txBox="1"/>
          <p:nvPr>
            <p:ph idx="5" type="subTitle"/>
          </p:nvPr>
        </p:nvSpPr>
        <p:spPr>
          <a:xfrm>
            <a:off x="6061325" y="2630725"/>
            <a:ext cx="2252100" cy="11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6"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/>
          <p:nvPr/>
        </p:nvSpPr>
        <p:spPr>
          <a:xfrm rot="784685">
            <a:off x="-410359" y="-897417"/>
            <a:ext cx="1244983" cy="3296521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 flipH="1" rot="1783285">
            <a:off x="-385508" y="-1395695"/>
            <a:ext cx="1031077" cy="3132372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8448000" y="-771525"/>
            <a:ext cx="1214376" cy="4002640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>
            <p:ph type="title"/>
          </p:nvPr>
        </p:nvSpPr>
        <p:spPr>
          <a:xfrm>
            <a:off x="713100" y="1559953"/>
            <a:ext cx="2311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" name="Google Shape;161;p23"/>
          <p:cNvSpPr txBox="1"/>
          <p:nvPr>
            <p:ph idx="1" type="subTitle"/>
          </p:nvPr>
        </p:nvSpPr>
        <p:spPr>
          <a:xfrm>
            <a:off x="1046700" y="1994078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2" type="title"/>
          </p:nvPr>
        </p:nvSpPr>
        <p:spPr>
          <a:xfrm>
            <a:off x="6112200" y="1559953"/>
            <a:ext cx="2311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3" name="Google Shape;163;p23"/>
          <p:cNvSpPr txBox="1"/>
          <p:nvPr>
            <p:ph idx="3" type="subTitle"/>
          </p:nvPr>
        </p:nvSpPr>
        <p:spPr>
          <a:xfrm>
            <a:off x="6112200" y="1994078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idx="4" type="title"/>
          </p:nvPr>
        </p:nvSpPr>
        <p:spPr>
          <a:xfrm>
            <a:off x="713100" y="2994163"/>
            <a:ext cx="2311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5" name="Google Shape;165;p23"/>
          <p:cNvSpPr txBox="1"/>
          <p:nvPr>
            <p:ph idx="5" type="subTitle"/>
          </p:nvPr>
        </p:nvSpPr>
        <p:spPr>
          <a:xfrm>
            <a:off x="1046700" y="3428288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6" type="title"/>
          </p:nvPr>
        </p:nvSpPr>
        <p:spPr>
          <a:xfrm>
            <a:off x="6112200" y="2994163"/>
            <a:ext cx="2311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7" name="Google Shape;167;p23"/>
          <p:cNvSpPr txBox="1"/>
          <p:nvPr>
            <p:ph idx="7" type="subTitle"/>
          </p:nvPr>
        </p:nvSpPr>
        <p:spPr>
          <a:xfrm>
            <a:off x="6112200" y="3428288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8"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/>
          <p:nvPr/>
        </p:nvSpPr>
        <p:spPr>
          <a:xfrm rot="784685">
            <a:off x="-257959" y="-897417"/>
            <a:ext cx="1244983" cy="3296521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 flipH="1" rot="1783285">
            <a:off x="-461708" y="-1319495"/>
            <a:ext cx="1031077" cy="3132372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 rot="-593063">
            <a:off x="8066979" y="-555017"/>
            <a:ext cx="1214363" cy="4636379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>
            <p:ph type="title"/>
          </p:nvPr>
        </p:nvSpPr>
        <p:spPr>
          <a:xfrm>
            <a:off x="1872622" y="16182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" name="Google Shape;174;p24"/>
          <p:cNvSpPr txBox="1"/>
          <p:nvPr>
            <p:ph idx="1" type="subTitle"/>
          </p:nvPr>
        </p:nvSpPr>
        <p:spPr>
          <a:xfrm>
            <a:off x="1872622" y="2065450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4"/>
          <p:cNvSpPr txBox="1"/>
          <p:nvPr>
            <p:ph idx="2" type="title"/>
          </p:nvPr>
        </p:nvSpPr>
        <p:spPr>
          <a:xfrm>
            <a:off x="5893580" y="16182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6" name="Google Shape;176;p24"/>
          <p:cNvSpPr txBox="1"/>
          <p:nvPr>
            <p:ph idx="3" type="subTitle"/>
          </p:nvPr>
        </p:nvSpPr>
        <p:spPr>
          <a:xfrm>
            <a:off x="5893576" y="2065450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4"/>
          <p:cNvSpPr txBox="1"/>
          <p:nvPr>
            <p:ph idx="4" type="title"/>
          </p:nvPr>
        </p:nvSpPr>
        <p:spPr>
          <a:xfrm>
            <a:off x="1872622" y="30516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8" name="Google Shape;178;p24"/>
          <p:cNvSpPr txBox="1"/>
          <p:nvPr>
            <p:ph idx="5" type="subTitle"/>
          </p:nvPr>
        </p:nvSpPr>
        <p:spPr>
          <a:xfrm>
            <a:off x="1872622" y="3498850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6" type="title"/>
          </p:nvPr>
        </p:nvSpPr>
        <p:spPr>
          <a:xfrm>
            <a:off x="5893580" y="30516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0" name="Google Shape;180;p24"/>
          <p:cNvSpPr txBox="1"/>
          <p:nvPr>
            <p:ph idx="7" type="subTitle"/>
          </p:nvPr>
        </p:nvSpPr>
        <p:spPr>
          <a:xfrm>
            <a:off x="5893576" y="3498850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8"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/>
          <p:nvPr/>
        </p:nvSpPr>
        <p:spPr>
          <a:xfrm flipH="1">
            <a:off x="7692880" y="-288986"/>
            <a:ext cx="2374159" cy="2805923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 flipH="1" rot="-2700000">
            <a:off x="8364443" y="-538691"/>
            <a:ext cx="1031034" cy="3132241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 rot="-236223">
            <a:off x="-431802" y="-749425"/>
            <a:ext cx="1244962" cy="3296496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 txBox="1"/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7" name="Google Shape;187;p25"/>
          <p:cNvSpPr txBox="1"/>
          <p:nvPr>
            <p:ph idx="2" type="title"/>
          </p:nvPr>
        </p:nvSpPr>
        <p:spPr>
          <a:xfrm>
            <a:off x="1286050" y="1297597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8" name="Google Shape;188;p25"/>
          <p:cNvSpPr txBox="1"/>
          <p:nvPr>
            <p:ph idx="1" type="subTitle"/>
          </p:nvPr>
        </p:nvSpPr>
        <p:spPr>
          <a:xfrm>
            <a:off x="1286050" y="1749106"/>
            <a:ext cx="21753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5"/>
          <p:cNvSpPr txBox="1"/>
          <p:nvPr>
            <p:ph idx="3" type="title"/>
          </p:nvPr>
        </p:nvSpPr>
        <p:spPr>
          <a:xfrm>
            <a:off x="1286050" y="2422722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0" name="Google Shape;190;p25"/>
          <p:cNvSpPr txBox="1"/>
          <p:nvPr>
            <p:ph idx="4" type="subTitle"/>
          </p:nvPr>
        </p:nvSpPr>
        <p:spPr>
          <a:xfrm>
            <a:off x="1286050" y="2874231"/>
            <a:ext cx="21753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idx="5" type="title"/>
          </p:nvPr>
        </p:nvSpPr>
        <p:spPr>
          <a:xfrm>
            <a:off x="1286050" y="3547847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2" name="Google Shape;192;p25"/>
          <p:cNvSpPr txBox="1"/>
          <p:nvPr>
            <p:ph idx="6" type="subTitle"/>
          </p:nvPr>
        </p:nvSpPr>
        <p:spPr>
          <a:xfrm>
            <a:off x="1286050" y="3999356"/>
            <a:ext cx="21753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idx="7" type="title"/>
          </p:nvPr>
        </p:nvSpPr>
        <p:spPr>
          <a:xfrm>
            <a:off x="5682650" y="1297597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4" name="Google Shape;194;p25"/>
          <p:cNvSpPr txBox="1"/>
          <p:nvPr>
            <p:ph idx="8" type="subTitle"/>
          </p:nvPr>
        </p:nvSpPr>
        <p:spPr>
          <a:xfrm>
            <a:off x="5682650" y="1749106"/>
            <a:ext cx="21753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5"/>
          <p:cNvSpPr txBox="1"/>
          <p:nvPr>
            <p:ph idx="9" type="title"/>
          </p:nvPr>
        </p:nvSpPr>
        <p:spPr>
          <a:xfrm>
            <a:off x="5682650" y="2422722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6" name="Google Shape;196;p25"/>
          <p:cNvSpPr txBox="1"/>
          <p:nvPr>
            <p:ph idx="13" type="subTitle"/>
          </p:nvPr>
        </p:nvSpPr>
        <p:spPr>
          <a:xfrm>
            <a:off x="5682650" y="2874231"/>
            <a:ext cx="21753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5"/>
          <p:cNvSpPr txBox="1"/>
          <p:nvPr>
            <p:ph idx="14" type="title"/>
          </p:nvPr>
        </p:nvSpPr>
        <p:spPr>
          <a:xfrm>
            <a:off x="5682650" y="3547847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8" name="Google Shape;198;p25"/>
          <p:cNvSpPr txBox="1"/>
          <p:nvPr>
            <p:ph idx="15" type="subTitle"/>
          </p:nvPr>
        </p:nvSpPr>
        <p:spPr>
          <a:xfrm>
            <a:off x="5682650" y="3999356"/>
            <a:ext cx="21753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hasCustomPrompt="1" type="title"/>
          </p:nvPr>
        </p:nvSpPr>
        <p:spPr>
          <a:xfrm>
            <a:off x="2223600" y="670225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1" name="Google Shape;201;p26"/>
          <p:cNvSpPr txBox="1"/>
          <p:nvPr>
            <p:ph idx="1" type="subTitle"/>
          </p:nvPr>
        </p:nvSpPr>
        <p:spPr>
          <a:xfrm>
            <a:off x="2223600" y="1234825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2" name="Google Shape;202;p26"/>
          <p:cNvSpPr txBox="1"/>
          <p:nvPr>
            <p:ph hasCustomPrompt="1" idx="2" type="title"/>
          </p:nvPr>
        </p:nvSpPr>
        <p:spPr>
          <a:xfrm>
            <a:off x="2223600" y="1954311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3" name="Google Shape;203;p26"/>
          <p:cNvSpPr txBox="1"/>
          <p:nvPr>
            <p:ph idx="3" type="subTitle"/>
          </p:nvPr>
        </p:nvSpPr>
        <p:spPr>
          <a:xfrm>
            <a:off x="2223600" y="2554644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4" name="Google Shape;204;p26"/>
          <p:cNvSpPr txBox="1"/>
          <p:nvPr>
            <p:ph hasCustomPrompt="1" idx="4" type="title"/>
          </p:nvPr>
        </p:nvSpPr>
        <p:spPr>
          <a:xfrm>
            <a:off x="2223600" y="3265638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5" name="Google Shape;205;p26"/>
          <p:cNvSpPr txBox="1"/>
          <p:nvPr>
            <p:ph idx="5" type="subTitle"/>
          </p:nvPr>
        </p:nvSpPr>
        <p:spPr>
          <a:xfrm>
            <a:off x="2223600" y="3874463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6" name="Google Shape;206;p26"/>
          <p:cNvSpPr/>
          <p:nvPr/>
        </p:nvSpPr>
        <p:spPr>
          <a:xfrm flipH="1" rot="-1103675">
            <a:off x="8084800" y="-611819"/>
            <a:ext cx="1245021" cy="3181261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8322223" y="-561604"/>
            <a:ext cx="2074359" cy="2202022"/>
          </a:xfrm>
          <a:custGeom>
            <a:rect b="b" l="l" r="r" t="t"/>
            <a:pathLst>
              <a:path extrusionOk="0" h="36343" w="34236">
                <a:moveTo>
                  <a:pt x="3454" y="1"/>
                </a:moveTo>
                <a:cubicBezTo>
                  <a:pt x="3217" y="564"/>
                  <a:pt x="2938" y="1179"/>
                  <a:pt x="2639" y="1830"/>
                </a:cubicBezTo>
                <a:cubicBezTo>
                  <a:pt x="1527" y="4274"/>
                  <a:pt x="142" y="7317"/>
                  <a:pt x="59" y="9762"/>
                </a:cubicBezTo>
                <a:cubicBezTo>
                  <a:pt x="0" y="11502"/>
                  <a:pt x="1556" y="12976"/>
                  <a:pt x="3064" y="14400"/>
                </a:cubicBezTo>
                <a:cubicBezTo>
                  <a:pt x="3840" y="15137"/>
                  <a:pt x="4573" y="15831"/>
                  <a:pt x="5057" y="16529"/>
                </a:cubicBezTo>
                <a:cubicBezTo>
                  <a:pt x="6529" y="18670"/>
                  <a:pt x="7191" y="20552"/>
                  <a:pt x="8033" y="22936"/>
                </a:cubicBezTo>
                <a:cubicBezTo>
                  <a:pt x="8139" y="23239"/>
                  <a:pt x="8247" y="23548"/>
                  <a:pt x="8359" y="23864"/>
                </a:cubicBezTo>
                <a:cubicBezTo>
                  <a:pt x="9224" y="26292"/>
                  <a:pt x="11151" y="26950"/>
                  <a:pt x="13386" y="27710"/>
                </a:cubicBezTo>
                <a:cubicBezTo>
                  <a:pt x="13866" y="27875"/>
                  <a:pt x="14362" y="28045"/>
                  <a:pt x="14866" y="28240"/>
                </a:cubicBezTo>
                <a:cubicBezTo>
                  <a:pt x="17859" y="29391"/>
                  <a:pt x="20803" y="30760"/>
                  <a:pt x="23653" y="32082"/>
                </a:cubicBezTo>
                <a:cubicBezTo>
                  <a:pt x="25511" y="32943"/>
                  <a:pt x="27435" y="33839"/>
                  <a:pt x="29354" y="34665"/>
                </a:cubicBezTo>
                <a:cubicBezTo>
                  <a:pt x="29919" y="34905"/>
                  <a:pt x="30561" y="35099"/>
                  <a:pt x="31238" y="35306"/>
                </a:cubicBezTo>
                <a:cubicBezTo>
                  <a:pt x="32202" y="35599"/>
                  <a:pt x="33199" y="35901"/>
                  <a:pt x="33929" y="36342"/>
                </a:cubicBezTo>
                <a:lnTo>
                  <a:pt x="34235" y="35832"/>
                </a:lnTo>
                <a:cubicBezTo>
                  <a:pt x="33443" y="35355"/>
                  <a:pt x="32409" y="35040"/>
                  <a:pt x="31413" y="34736"/>
                </a:cubicBezTo>
                <a:cubicBezTo>
                  <a:pt x="30748" y="34536"/>
                  <a:pt x="30123" y="34345"/>
                  <a:pt x="29591" y="34118"/>
                </a:cubicBezTo>
                <a:cubicBezTo>
                  <a:pt x="27679" y="33296"/>
                  <a:pt x="25757" y="32404"/>
                  <a:pt x="23902" y="31542"/>
                </a:cubicBezTo>
                <a:cubicBezTo>
                  <a:pt x="21044" y="30216"/>
                  <a:pt x="18090" y="28845"/>
                  <a:pt x="15079" y="27684"/>
                </a:cubicBezTo>
                <a:cubicBezTo>
                  <a:pt x="14566" y="27486"/>
                  <a:pt x="14063" y="27315"/>
                  <a:pt x="13576" y="27151"/>
                </a:cubicBezTo>
                <a:cubicBezTo>
                  <a:pt x="11405" y="26407"/>
                  <a:pt x="9688" y="25822"/>
                  <a:pt x="8918" y="23667"/>
                </a:cubicBezTo>
                <a:cubicBezTo>
                  <a:pt x="8806" y="23351"/>
                  <a:pt x="8698" y="23042"/>
                  <a:pt x="8592" y="22743"/>
                </a:cubicBezTo>
                <a:cubicBezTo>
                  <a:pt x="7770" y="20410"/>
                  <a:pt x="7062" y="18397"/>
                  <a:pt x="5543" y="16193"/>
                </a:cubicBezTo>
                <a:cubicBezTo>
                  <a:pt x="5027" y="15443"/>
                  <a:pt x="4271" y="14725"/>
                  <a:pt x="3471" y="13969"/>
                </a:cubicBezTo>
                <a:cubicBezTo>
                  <a:pt x="2060" y="12633"/>
                  <a:pt x="603" y="11255"/>
                  <a:pt x="652" y="9781"/>
                </a:cubicBezTo>
                <a:cubicBezTo>
                  <a:pt x="730" y="7455"/>
                  <a:pt x="2089" y="4475"/>
                  <a:pt x="3182" y="2077"/>
                </a:cubicBezTo>
                <a:cubicBezTo>
                  <a:pt x="3481" y="1422"/>
                  <a:pt x="3761" y="800"/>
                  <a:pt x="4001" y="234"/>
                </a:cubicBezTo>
                <a:lnTo>
                  <a:pt x="34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"/>
          <p:cNvSpPr/>
          <p:nvPr/>
        </p:nvSpPr>
        <p:spPr>
          <a:xfrm flipH="1" rot="1040920">
            <a:off x="-826208" y="-506959"/>
            <a:ext cx="2074408" cy="2202074"/>
          </a:xfrm>
          <a:custGeom>
            <a:rect b="b" l="l" r="r" t="t"/>
            <a:pathLst>
              <a:path extrusionOk="0" h="36343" w="34236">
                <a:moveTo>
                  <a:pt x="3454" y="1"/>
                </a:moveTo>
                <a:cubicBezTo>
                  <a:pt x="3217" y="564"/>
                  <a:pt x="2938" y="1179"/>
                  <a:pt x="2639" y="1830"/>
                </a:cubicBezTo>
                <a:cubicBezTo>
                  <a:pt x="1527" y="4274"/>
                  <a:pt x="142" y="7317"/>
                  <a:pt x="59" y="9762"/>
                </a:cubicBezTo>
                <a:cubicBezTo>
                  <a:pt x="0" y="11502"/>
                  <a:pt x="1556" y="12976"/>
                  <a:pt x="3064" y="14400"/>
                </a:cubicBezTo>
                <a:cubicBezTo>
                  <a:pt x="3840" y="15137"/>
                  <a:pt x="4573" y="15831"/>
                  <a:pt x="5057" y="16529"/>
                </a:cubicBezTo>
                <a:cubicBezTo>
                  <a:pt x="6529" y="18670"/>
                  <a:pt x="7191" y="20552"/>
                  <a:pt x="8033" y="22936"/>
                </a:cubicBezTo>
                <a:cubicBezTo>
                  <a:pt x="8139" y="23239"/>
                  <a:pt x="8247" y="23548"/>
                  <a:pt x="8359" y="23864"/>
                </a:cubicBezTo>
                <a:cubicBezTo>
                  <a:pt x="9224" y="26292"/>
                  <a:pt x="11151" y="26950"/>
                  <a:pt x="13386" y="27710"/>
                </a:cubicBezTo>
                <a:cubicBezTo>
                  <a:pt x="13866" y="27875"/>
                  <a:pt x="14362" y="28045"/>
                  <a:pt x="14866" y="28240"/>
                </a:cubicBezTo>
                <a:cubicBezTo>
                  <a:pt x="17859" y="29391"/>
                  <a:pt x="20803" y="30760"/>
                  <a:pt x="23653" y="32082"/>
                </a:cubicBezTo>
                <a:cubicBezTo>
                  <a:pt x="25511" y="32943"/>
                  <a:pt x="27435" y="33839"/>
                  <a:pt x="29354" y="34665"/>
                </a:cubicBezTo>
                <a:cubicBezTo>
                  <a:pt x="29919" y="34905"/>
                  <a:pt x="30561" y="35099"/>
                  <a:pt x="31238" y="35306"/>
                </a:cubicBezTo>
                <a:cubicBezTo>
                  <a:pt x="32202" y="35599"/>
                  <a:pt x="33199" y="35901"/>
                  <a:pt x="33929" y="36342"/>
                </a:cubicBezTo>
                <a:lnTo>
                  <a:pt x="34235" y="35832"/>
                </a:lnTo>
                <a:cubicBezTo>
                  <a:pt x="33443" y="35355"/>
                  <a:pt x="32409" y="35040"/>
                  <a:pt x="31413" y="34736"/>
                </a:cubicBezTo>
                <a:cubicBezTo>
                  <a:pt x="30748" y="34536"/>
                  <a:pt x="30123" y="34345"/>
                  <a:pt x="29591" y="34118"/>
                </a:cubicBezTo>
                <a:cubicBezTo>
                  <a:pt x="27679" y="33296"/>
                  <a:pt x="25757" y="32404"/>
                  <a:pt x="23902" y="31542"/>
                </a:cubicBezTo>
                <a:cubicBezTo>
                  <a:pt x="21044" y="30216"/>
                  <a:pt x="18090" y="28845"/>
                  <a:pt x="15079" y="27684"/>
                </a:cubicBezTo>
                <a:cubicBezTo>
                  <a:pt x="14566" y="27486"/>
                  <a:pt x="14063" y="27315"/>
                  <a:pt x="13576" y="27151"/>
                </a:cubicBezTo>
                <a:cubicBezTo>
                  <a:pt x="11405" y="26407"/>
                  <a:pt x="9688" y="25822"/>
                  <a:pt x="8918" y="23667"/>
                </a:cubicBezTo>
                <a:cubicBezTo>
                  <a:pt x="8806" y="23351"/>
                  <a:pt x="8698" y="23042"/>
                  <a:pt x="8592" y="22743"/>
                </a:cubicBezTo>
                <a:cubicBezTo>
                  <a:pt x="7770" y="20410"/>
                  <a:pt x="7062" y="18397"/>
                  <a:pt x="5543" y="16193"/>
                </a:cubicBezTo>
                <a:cubicBezTo>
                  <a:pt x="5027" y="15443"/>
                  <a:pt x="4271" y="14725"/>
                  <a:pt x="3471" y="13969"/>
                </a:cubicBezTo>
                <a:cubicBezTo>
                  <a:pt x="2060" y="12633"/>
                  <a:pt x="603" y="11255"/>
                  <a:pt x="652" y="9781"/>
                </a:cubicBezTo>
                <a:cubicBezTo>
                  <a:pt x="730" y="7455"/>
                  <a:pt x="2089" y="4475"/>
                  <a:pt x="3182" y="2077"/>
                </a:cubicBezTo>
                <a:cubicBezTo>
                  <a:pt x="3481" y="1422"/>
                  <a:pt x="3761" y="800"/>
                  <a:pt x="4001" y="234"/>
                </a:cubicBezTo>
                <a:lnTo>
                  <a:pt x="34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1" name="Google Shape;211;p27"/>
          <p:cNvSpPr/>
          <p:nvPr/>
        </p:nvSpPr>
        <p:spPr>
          <a:xfrm flipH="1">
            <a:off x="7692880" y="-288986"/>
            <a:ext cx="2374159" cy="2805923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7"/>
          <p:cNvSpPr/>
          <p:nvPr/>
        </p:nvSpPr>
        <p:spPr>
          <a:xfrm flipH="1" rot="-2700000">
            <a:off x="8364443" y="-538691"/>
            <a:ext cx="1031034" cy="3132241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7"/>
          <p:cNvSpPr/>
          <p:nvPr/>
        </p:nvSpPr>
        <p:spPr>
          <a:xfrm rot="-236223">
            <a:off x="-431802" y="-749425"/>
            <a:ext cx="1244962" cy="3296496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/>
          <p:nvPr/>
        </p:nvSpPr>
        <p:spPr>
          <a:xfrm flipH="1">
            <a:off x="7874419" y="-137976"/>
            <a:ext cx="2481131" cy="2943927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8"/>
          <p:cNvSpPr/>
          <p:nvPr/>
        </p:nvSpPr>
        <p:spPr>
          <a:xfrm rot="2700000">
            <a:off x="94776" y="-643730"/>
            <a:ext cx="1031034" cy="3132241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8"/>
          <p:cNvSpPr/>
          <p:nvPr/>
        </p:nvSpPr>
        <p:spPr>
          <a:xfrm>
            <a:off x="8576741" y="-658300"/>
            <a:ext cx="1031060" cy="3132321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8"/>
          <p:cNvSpPr txBox="1"/>
          <p:nvPr>
            <p:ph type="title"/>
          </p:nvPr>
        </p:nvSpPr>
        <p:spPr>
          <a:xfrm>
            <a:off x="720000" y="375287"/>
            <a:ext cx="42948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9" name="Google Shape;219;p28"/>
          <p:cNvSpPr txBox="1"/>
          <p:nvPr>
            <p:ph idx="1" type="subTitle"/>
          </p:nvPr>
        </p:nvSpPr>
        <p:spPr>
          <a:xfrm>
            <a:off x="713100" y="1394019"/>
            <a:ext cx="34347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8"/>
          <p:cNvSpPr txBox="1"/>
          <p:nvPr/>
        </p:nvSpPr>
        <p:spPr>
          <a:xfrm>
            <a:off x="720000" y="2966252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dk1"/>
              </a:solidFill>
              <a:highlight>
                <a:srgbClr val="DFDEFC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rot="-1055101">
            <a:off x="-960243" y="-611114"/>
            <a:ext cx="1615770" cy="1821365"/>
          </a:xfrm>
          <a:custGeom>
            <a:rect b="b" l="l" r="r" t="t"/>
            <a:pathLst>
              <a:path extrusionOk="0" h="42665" w="37849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 flipH="1" rot="10800000">
            <a:off x="7641225" y="-691372"/>
            <a:ext cx="1756619" cy="2076077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8145456" y="-66021"/>
            <a:ext cx="1756619" cy="2322794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 rot="-1794915">
            <a:off x="-1502546" y="-638410"/>
            <a:ext cx="2293282" cy="2585085"/>
          </a:xfrm>
          <a:custGeom>
            <a:rect b="b" l="l" r="r" t="t"/>
            <a:pathLst>
              <a:path extrusionOk="0" h="42665" w="37849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8555291" y="-912025"/>
            <a:ext cx="1031060" cy="3132321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7852681" y="-293879"/>
            <a:ext cx="2074359" cy="2202022"/>
          </a:xfrm>
          <a:custGeom>
            <a:rect b="b" l="l" r="r" t="t"/>
            <a:pathLst>
              <a:path extrusionOk="0" h="36343" w="34236">
                <a:moveTo>
                  <a:pt x="3454" y="1"/>
                </a:moveTo>
                <a:cubicBezTo>
                  <a:pt x="3217" y="564"/>
                  <a:pt x="2938" y="1179"/>
                  <a:pt x="2639" y="1830"/>
                </a:cubicBezTo>
                <a:cubicBezTo>
                  <a:pt x="1527" y="4274"/>
                  <a:pt x="142" y="7317"/>
                  <a:pt x="59" y="9762"/>
                </a:cubicBezTo>
                <a:cubicBezTo>
                  <a:pt x="0" y="11502"/>
                  <a:pt x="1556" y="12976"/>
                  <a:pt x="3064" y="14400"/>
                </a:cubicBezTo>
                <a:cubicBezTo>
                  <a:pt x="3840" y="15137"/>
                  <a:pt x="4573" y="15831"/>
                  <a:pt x="5057" y="16529"/>
                </a:cubicBezTo>
                <a:cubicBezTo>
                  <a:pt x="6529" y="18670"/>
                  <a:pt x="7191" y="20552"/>
                  <a:pt x="8033" y="22936"/>
                </a:cubicBezTo>
                <a:cubicBezTo>
                  <a:pt x="8139" y="23239"/>
                  <a:pt x="8247" y="23548"/>
                  <a:pt x="8359" y="23864"/>
                </a:cubicBezTo>
                <a:cubicBezTo>
                  <a:pt x="9224" y="26292"/>
                  <a:pt x="11151" y="26950"/>
                  <a:pt x="13386" y="27710"/>
                </a:cubicBezTo>
                <a:cubicBezTo>
                  <a:pt x="13866" y="27875"/>
                  <a:pt x="14362" y="28045"/>
                  <a:pt x="14866" y="28240"/>
                </a:cubicBezTo>
                <a:cubicBezTo>
                  <a:pt x="17859" y="29391"/>
                  <a:pt x="20803" y="30760"/>
                  <a:pt x="23653" y="32082"/>
                </a:cubicBezTo>
                <a:cubicBezTo>
                  <a:pt x="25511" y="32943"/>
                  <a:pt x="27435" y="33839"/>
                  <a:pt x="29354" y="34665"/>
                </a:cubicBezTo>
                <a:cubicBezTo>
                  <a:pt x="29919" y="34905"/>
                  <a:pt x="30561" y="35099"/>
                  <a:pt x="31238" y="35306"/>
                </a:cubicBezTo>
                <a:cubicBezTo>
                  <a:pt x="32202" y="35599"/>
                  <a:pt x="33199" y="35901"/>
                  <a:pt x="33929" y="36342"/>
                </a:cubicBezTo>
                <a:lnTo>
                  <a:pt x="34235" y="35832"/>
                </a:lnTo>
                <a:cubicBezTo>
                  <a:pt x="33443" y="35355"/>
                  <a:pt x="32409" y="35040"/>
                  <a:pt x="31413" y="34736"/>
                </a:cubicBezTo>
                <a:cubicBezTo>
                  <a:pt x="30748" y="34536"/>
                  <a:pt x="30123" y="34345"/>
                  <a:pt x="29591" y="34118"/>
                </a:cubicBezTo>
                <a:cubicBezTo>
                  <a:pt x="27679" y="33296"/>
                  <a:pt x="25757" y="32404"/>
                  <a:pt x="23902" y="31542"/>
                </a:cubicBezTo>
                <a:cubicBezTo>
                  <a:pt x="21044" y="30216"/>
                  <a:pt x="18090" y="28845"/>
                  <a:pt x="15079" y="27684"/>
                </a:cubicBezTo>
                <a:cubicBezTo>
                  <a:pt x="14566" y="27486"/>
                  <a:pt x="14063" y="27315"/>
                  <a:pt x="13576" y="27151"/>
                </a:cubicBezTo>
                <a:cubicBezTo>
                  <a:pt x="11405" y="26407"/>
                  <a:pt x="9688" y="25822"/>
                  <a:pt x="8918" y="23667"/>
                </a:cubicBezTo>
                <a:cubicBezTo>
                  <a:pt x="8806" y="23351"/>
                  <a:pt x="8698" y="23042"/>
                  <a:pt x="8592" y="22743"/>
                </a:cubicBezTo>
                <a:cubicBezTo>
                  <a:pt x="7770" y="20410"/>
                  <a:pt x="7062" y="18397"/>
                  <a:pt x="5543" y="16193"/>
                </a:cubicBezTo>
                <a:cubicBezTo>
                  <a:pt x="5027" y="15443"/>
                  <a:pt x="4271" y="14725"/>
                  <a:pt x="3471" y="13969"/>
                </a:cubicBezTo>
                <a:cubicBezTo>
                  <a:pt x="2060" y="12633"/>
                  <a:pt x="603" y="11255"/>
                  <a:pt x="652" y="9781"/>
                </a:cubicBezTo>
                <a:cubicBezTo>
                  <a:pt x="730" y="7455"/>
                  <a:pt x="2089" y="4475"/>
                  <a:pt x="3182" y="2077"/>
                </a:cubicBezTo>
                <a:cubicBezTo>
                  <a:pt x="3481" y="1422"/>
                  <a:pt x="3761" y="800"/>
                  <a:pt x="4001" y="234"/>
                </a:cubicBezTo>
                <a:lnTo>
                  <a:pt x="34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1291314" y="2203402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title"/>
          </p:nvPr>
        </p:nvSpPr>
        <p:spPr>
          <a:xfrm>
            <a:off x="5110086" y="2203402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5110088" y="2786250"/>
            <a:ext cx="2742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" name="Google Shape;34;p5"/>
          <p:cNvSpPr txBox="1"/>
          <p:nvPr>
            <p:ph idx="3" type="subTitle"/>
          </p:nvPr>
        </p:nvSpPr>
        <p:spPr>
          <a:xfrm>
            <a:off x="1291312" y="2786250"/>
            <a:ext cx="2742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" name="Google Shape;35;p5"/>
          <p:cNvSpPr txBox="1"/>
          <p:nvPr>
            <p:ph idx="4"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 rot="-1236882">
            <a:off x="-992836" y="-201404"/>
            <a:ext cx="2374143" cy="2805904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/>
          <p:nvPr/>
        </p:nvSpPr>
        <p:spPr>
          <a:xfrm rot="-2700000">
            <a:off x="-1671654" y="-637784"/>
            <a:ext cx="2293212" cy="2585006"/>
          </a:xfrm>
          <a:custGeom>
            <a:rect b="b" l="l" r="r" t="t"/>
            <a:pathLst>
              <a:path extrusionOk="0" h="42665" w="37849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 flipH="1" rot="1315565">
            <a:off x="7821221" y="-111650"/>
            <a:ext cx="2374167" cy="2805933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 flipH="1">
            <a:off x="-243963" y="-245773"/>
            <a:ext cx="855913" cy="2600230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 flipH="1">
            <a:off x="8071540" y="-278604"/>
            <a:ext cx="1383960" cy="932103"/>
          </a:xfrm>
          <a:custGeom>
            <a:rect b="b" l="l" r="r" t="t"/>
            <a:pathLst>
              <a:path extrusionOk="0" h="15587" w="31345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 flipH="1">
            <a:off x="7717305" y="-93375"/>
            <a:ext cx="1730072" cy="2044587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720000" y="1650200"/>
            <a:ext cx="3876000" cy="23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 rot="-3419928">
            <a:off x="-1702337" y="601789"/>
            <a:ext cx="2807434" cy="1193427"/>
          </a:xfrm>
          <a:custGeom>
            <a:rect b="b" l="l" r="r" t="t"/>
            <a:pathLst>
              <a:path extrusionOk="0" h="15587" w="31345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/>
          <p:nvPr/>
        </p:nvSpPr>
        <p:spPr>
          <a:xfrm flipH="1" rot="1401600">
            <a:off x="8049665" y="111206"/>
            <a:ext cx="2374221" cy="2805997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 rot="-836192">
            <a:off x="-1327580" y="-192083"/>
            <a:ext cx="2334065" cy="2880761"/>
          </a:xfrm>
          <a:custGeom>
            <a:rect b="b" l="l" r="r" t="t"/>
            <a:pathLst>
              <a:path extrusionOk="0" h="42665" w="37849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 txBox="1"/>
          <p:nvPr>
            <p:ph type="title"/>
          </p:nvPr>
        </p:nvSpPr>
        <p:spPr>
          <a:xfrm>
            <a:off x="1896900" y="1307100"/>
            <a:ext cx="6534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 rot="880749">
            <a:off x="-109876" y="-360103"/>
            <a:ext cx="1253609" cy="3696848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/>
          <p:nvPr/>
        </p:nvSpPr>
        <p:spPr>
          <a:xfrm flipH="1" rot="1966325">
            <a:off x="-97652" y="-885201"/>
            <a:ext cx="1064941" cy="3438159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8448000" y="-771525"/>
            <a:ext cx="1214376" cy="4002640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20000" y="1240186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2241550" y="2221513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 flipH="1">
            <a:off x="-331799" y="-846185"/>
            <a:ext cx="855913" cy="3527545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"/>
          <p:cNvSpPr/>
          <p:nvPr/>
        </p:nvSpPr>
        <p:spPr>
          <a:xfrm flipH="1" rot="894957">
            <a:off x="8570322" y="26143"/>
            <a:ext cx="1383968" cy="1264504"/>
          </a:xfrm>
          <a:custGeom>
            <a:rect b="b" l="l" r="r" t="t"/>
            <a:pathLst>
              <a:path extrusionOk="0" h="15587" w="31345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0"/>
          <p:cNvSpPr/>
          <p:nvPr/>
        </p:nvSpPr>
        <p:spPr>
          <a:xfrm flipH="1" rot="894957">
            <a:off x="8014872" y="-268356"/>
            <a:ext cx="1730081" cy="2773774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3245625" y="1913850"/>
            <a:ext cx="5050500" cy="13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30B07Gq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30B07Gq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30B07Gq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ctrTitle"/>
          </p:nvPr>
        </p:nvSpPr>
        <p:spPr>
          <a:xfrm>
            <a:off x="713100" y="1002003"/>
            <a:ext cx="6816600" cy="115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OMNIVIEW</a:t>
            </a:r>
            <a:endParaRPr/>
          </a:p>
        </p:txBody>
      </p:sp>
      <p:sp>
        <p:nvSpPr>
          <p:cNvPr id="227" name="Google Shape;227;p30"/>
          <p:cNvSpPr txBox="1"/>
          <p:nvPr>
            <p:ph idx="1" type="subTitle"/>
          </p:nvPr>
        </p:nvSpPr>
        <p:spPr>
          <a:xfrm>
            <a:off x="735450" y="2645250"/>
            <a:ext cx="4528800" cy="14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Gustavo Lura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Mariana Cazzoto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Pedro Tresmondi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Rafael Rodrigues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Wesley Monteiro</a:t>
            </a:r>
            <a:endParaRPr/>
          </a:p>
        </p:txBody>
      </p:sp>
      <p:cxnSp>
        <p:nvCxnSpPr>
          <p:cNvPr id="228" name="Google Shape;228;p30"/>
          <p:cNvCxnSpPr>
            <a:endCxn id="229" idx="1"/>
          </p:cNvCxnSpPr>
          <p:nvPr/>
        </p:nvCxnSpPr>
        <p:spPr>
          <a:xfrm>
            <a:off x="3200" y="4868550"/>
            <a:ext cx="6663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30"/>
          <p:cNvSpPr txBox="1"/>
          <p:nvPr>
            <p:ph idx="1" type="subTitle"/>
          </p:nvPr>
        </p:nvSpPr>
        <p:spPr>
          <a:xfrm>
            <a:off x="6666500" y="4630650"/>
            <a:ext cx="14964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OmniView // 2022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 txBox="1"/>
          <p:nvPr>
            <p:ph type="title"/>
          </p:nvPr>
        </p:nvSpPr>
        <p:spPr>
          <a:xfrm>
            <a:off x="200401" y="1297600"/>
            <a:ext cx="2723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funciona</a:t>
            </a:r>
            <a:endParaRPr/>
          </a:p>
        </p:txBody>
      </p:sp>
      <p:sp>
        <p:nvSpPr>
          <p:cNvPr id="322" name="Google Shape;322;p39"/>
          <p:cNvSpPr txBox="1"/>
          <p:nvPr>
            <p:ph idx="1" type="subTitle"/>
          </p:nvPr>
        </p:nvSpPr>
        <p:spPr>
          <a:xfrm>
            <a:off x="748895" y="1749106"/>
            <a:ext cx="21753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nosso sistema de maneira técnica</a:t>
            </a:r>
            <a:endParaRPr/>
          </a:p>
        </p:txBody>
      </p:sp>
      <p:sp>
        <p:nvSpPr>
          <p:cNvPr id="323" name="Google Shape;323;p39"/>
          <p:cNvSpPr txBox="1"/>
          <p:nvPr>
            <p:ph idx="2"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Desenho de solução técnico</a:t>
            </a:r>
            <a:endParaRPr b="0"/>
          </a:p>
        </p:txBody>
      </p:sp>
      <p:cxnSp>
        <p:nvCxnSpPr>
          <p:cNvPr id="324" name="Google Shape;324;p39"/>
          <p:cNvCxnSpPr>
            <a:endCxn id="325" idx="1"/>
          </p:cNvCxnSpPr>
          <p:nvPr/>
        </p:nvCxnSpPr>
        <p:spPr>
          <a:xfrm>
            <a:off x="-331800" y="4868550"/>
            <a:ext cx="6663300" cy="0"/>
          </a:xfrm>
          <a:prstGeom prst="straightConnector1">
            <a:avLst/>
          </a:prstGeom>
          <a:noFill/>
          <a:ln cap="flat" cmpd="sng" w="19050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39"/>
          <p:cNvSpPr txBox="1"/>
          <p:nvPr/>
        </p:nvSpPr>
        <p:spPr>
          <a:xfrm>
            <a:off x="6331500" y="4630650"/>
            <a:ext cx="1564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OmniView</a:t>
            </a:r>
            <a:r>
              <a:rPr lang="en" sz="120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 // 2022</a:t>
            </a:r>
            <a:endParaRPr sz="1200">
              <a:solidFill>
                <a:srgbClr val="30292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6" name="Google Shape;32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4200" y="1485800"/>
            <a:ext cx="5305400" cy="3144848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0"/>
          <p:cNvSpPr txBox="1"/>
          <p:nvPr>
            <p:ph type="title"/>
          </p:nvPr>
        </p:nvSpPr>
        <p:spPr>
          <a:xfrm>
            <a:off x="720000" y="2866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Nossos usúarios(miles)</a:t>
            </a:r>
            <a:endParaRPr/>
          </a:p>
        </p:txBody>
      </p:sp>
      <p:sp>
        <p:nvSpPr>
          <p:cNvPr id="332" name="Google Shape;332;p40"/>
          <p:cNvSpPr txBox="1"/>
          <p:nvPr>
            <p:ph idx="1" type="body"/>
          </p:nvPr>
        </p:nvSpPr>
        <p:spPr>
          <a:xfrm>
            <a:off x="720000" y="1650200"/>
            <a:ext cx="3876000" cy="23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 you know what helps you make your point clear? Lists like this one: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>
                <a:solidFill>
                  <a:schemeClr val="dk1"/>
                </a:solidFill>
              </a:rPr>
              <a:t>They’re simple 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>
                <a:solidFill>
                  <a:schemeClr val="dk1"/>
                </a:solidFill>
              </a:rPr>
              <a:t>You can organize your ideas clearly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>
                <a:solidFill>
                  <a:schemeClr val="dk1"/>
                </a:solidFill>
              </a:rPr>
              <a:t>You’ll never forget to buy milk!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 the most important thing: the audience won’t miss the point of your presentation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33" name="Google Shape;333;p40"/>
          <p:cNvPicPr preferRelativeResize="0"/>
          <p:nvPr/>
        </p:nvPicPr>
        <p:blipFill rotWithShape="1">
          <a:blip r:embed="rId3">
            <a:alphaModFix/>
          </a:blip>
          <a:srcRect b="0" l="5630" r="37434" t="0"/>
          <a:stretch/>
        </p:blipFill>
        <p:spPr>
          <a:xfrm flipH="1">
            <a:off x="4900827" y="858425"/>
            <a:ext cx="3199698" cy="3745676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34" name="Google Shape;334;p40"/>
          <p:cNvCxnSpPr>
            <a:endCxn id="335" idx="1"/>
          </p:cNvCxnSpPr>
          <p:nvPr/>
        </p:nvCxnSpPr>
        <p:spPr>
          <a:xfrm>
            <a:off x="-331800" y="4868550"/>
            <a:ext cx="6663300" cy="0"/>
          </a:xfrm>
          <a:prstGeom prst="straightConnector1">
            <a:avLst/>
          </a:prstGeom>
          <a:noFill/>
          <a:ln cap="flat" cmpd="sng" w="19050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40"/>
          <p:cNvSpPr txBox="1"/>
          <p:nvPr/>
        </p:nvSpPr>
        <p:spPr>
          <a:xfrm>
            <a:off x="6331500" y="4630650"/>
            <a:ext cx="14439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Omniview</a:t>
            </a:r>
            <a:r>
              <a:rPr lang="en" sz="120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 // 2022</a:t>
            </a:r>
            <a:endParaRPr sz="1200">
              <a:solidFill>
                <a:srgbClr val="30292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 txBox="1"/>
          <p:nvPr>
            <p:ph type="title"/>
          </p:nvPr>
        </p:nvSpPr>
        <p:spPr>
          <a:xfrm>
            <a:off x="720000" y="2866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Nossos usúarios(mark)</a:t>
            </a:r>
            <a:endParaRPr/>
          </a:p>
        </p:txBody>
      </p:sp>
      <p:sp>
        <p:nvSpPr>
          <p:cNvPr id="341" name="Google Shape;341;p41"/>
          <p:cNvSpPr txBox="1"/>
          <p:nvPr>
            <p:ph idx="1" type="body"/>
          </p:nvPr>
        </p:nvSpPr>
        <p:spPr>
          <a:xfrm>
            <a:off x="720000" y="1650200"/>
            <a:ext cx="3876000" cy="23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 you know what helps you make your point clear? Lists like this one: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>
                <a:solidFill>
                  <a:schemeClr val="dk1"/>
                </a:solidFill>
              </a:rPr>
              <a:t>They’re simple 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>
                <a:solidFill>
                  <a:schemeClr val="dk1"/>
                </a:solidFill>
              </a:rPr>
              <a:t>You can organize your ideas clearly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>
                <a:solidFill>
                  <a:schemeClr val="dk1"/>
                </a:solidFill>
              </a:rPr>
              <a:t>You’ll never forget to buy milk!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 the most important thing: the audience won’t miss the point of your presentation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42" name="Google Shape;342;p41"/>
          <p:cNvPicPr preferRelativeResize="0"/>
          <p:nvPr/>
        </p:nvPicPr>
        <p:blipFill rotWithShape="1">
          <a:blip r:embed="rId3">
            <a:alphaModFix/>
          </a:blip>
          <a:srcRect b="0" l="5630" r="37434" t="0"/>
          <a:stretch/>
        </p:blipFill>
        <p:spPr>
          <a:xfrm flipH="1">
            <a:off x="4900827" y="858425"/>
            <a:ext cx="3199698" cy="3745676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43" name="Google Shape;343;p41"/>
          <p:cNvCxnSpPr>
            <a:endCxn id="344" idx="1"/>
          </p:cNvCxnSpPr>
          <p:nvPr/>
        </p:nvCxnSpPr>
        <p:spPr>
          <a:xfrm>
            <a:off x="-331800" y="4868550"/>
            <a:ext cx="6663300" cy="0"/>
          </a:xfrm>
          <a:prstGeom prst="straightConnector1">
            <a:avLst/>
          </a:prstGeom>
          <a:noFill/>
          <a:ln cap="flat" cmpd="sng" w="19050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41"/>
          <p:cNvSpPr txBox="1"/>
          <p:nvPr/>
        </p:nvSpPr>
        <p:spPr>
          <a:xfrm>
            <a:off x="6331500" y="4630650"/>
            <a:ext cx="14439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Omniview // 2022</a:t>
            </a:r>
            <a:endParaRPr sz="1200">
              <a:solidFill>
                <a:srgbClr val="30292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"/>
          <p:cNvSpPr txBox="1"/>
          <p:nvPr>
            <p:ph type="title"/>
          </p:nvPr>
        </p:nvSpPr>
        <p:spPr>
          <a:xfrm>
            <a:off x="720000" y="1240186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isso quer dizer?</a:t>
            </a:r>
            <a:endParaRPr/>
          </a:p>
        </p:txBody>
      </p:sp>
      <p:sp>
        <p:nvSpPr>
          <p:cNvPr id="350" name="Google Shape;350;p42"/>
          <p:cNvSpPr txBox="1"/>
          <p:nvPr>
            <p:ph idx="1" type="subTitle"/>
          </p:nvPr>
        </p:nvSpPr>
        <p:spPr>
          <a:xfrm>
            <a:off x="1747250" y="2215400"/>
            <a:ext cx="5694000" cy="22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Miles enquanto gerente de um Fast-Food, quer saber quais equipamentos estão ligados e desligados para administrar melhor.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Mark enquanto suporte técnico de um Fast-Food, quer visualizar os sistemas de seus equipamentos para ter consciência dos mesmos.</a:t>
            </a:r>
            <a:endParaRPr/>
          </a:p>
        </p:txBody>
      </p:sp>
      <p:cxnSp>
        <p:nvCxnSpPr>
          <p:cNvPr id="351" name="Google Shape;351;p42"/>
          <p:cNvCxnSpPr>
            <a:endCxn id="352" idx="1"/>
          </p:cNvCxnSpPr>
          <p:nvPr/>
        </p:nvCxnSpPr>
        <p:spPr>
          <a:xfrm>
            <a:off x="-331800" y="4868550"/>
            <a:ext cx="6663300" cy="0"/>
          </a:xfrm>
          <a:prstGeom prst="straightConnector1">
            <a:avLst/>
          </a:prstGeom>
          <a:noFill/>
          <a:ln cap="flat" cmpd="sng" w="19050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42"/>
          <p:cNvSpPr txBox="1"/>
          <p:nvPr/>
        </p:nvSpPr>
        <p:spPr>
          <a:xfrm>
            <a:off x="6331500" y="4630650"/>
            <a:ext cx="14439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OmniView</a:t>
            </a:r>
            <a:r>
              <a:rPr lang="en" sz="120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 // 2022</a:t>
            </a:r>
            <a:endParaRPr sz="1200">
              <a:solidFill>
                <a:srgbClr val="30292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3"/>
          <p:cNvSpPr txBox="1"/>
          <p:nvPr>
            <p:ph type="title"/>
          </p:nvPr>
        </p:nvSpPr>
        <p:spPr>
          <a:xfrm>
            <a:off x="720000" y="2195100"/>
            <a:ext cx="4337700" cy="14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</a:t>
            </a:r>
            <a:endParaRPr/>
          </a:p>
        </p:txBody>
      </p:sp>
      <p:cxnSp>
        <p:nvCxnSpPr>
          <p:cNvPr id="358" name="Google Shape;358;p43"/>
          <p:cNvCxnSpPr>
            <a:endCxn id="359" idx="1"/>
          </p:cNvCxnSpPr>
          <p:nvPr/>
        </p:nvCxnSpPr>
        <p:spPr>
          <a:xfrm>
            <a:off x="-331800" y="4868550"/>
            <a:ext cx="6663300" cy="0"/>
          </a:xfrm>
          <a:prstGeom prst="straightConnector1">
            <a:avLst/>
          </a:prstGeom>
          <a:noFill/>
          <a:ln cap="flat" cmpd="sng" w="19050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p43"/>
          <p:cNvSpPr txBox="1"/>
          <p:nvPr/>
        </p:nvSpPr>
        <p:spPr>
          <a:xfrm>
            <a:off x="6331500" y="4630650"/>
            <a:ext cx="1510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OmniView</a:t>
            </a:r>
            <a:r>
              <a:rPr lang="en" sz="120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 // 2022</a:t>
            </a:r>
            <a:endParaRPr sz="1200">
              <a:solidFill>
                <a:srgbClr val="30292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"/>
          <p:cNvSpPr txBox="1"/>
          <p:nvPr>
            <p:ph type="title"/>
          </p:nvPr>
        </p:nvSpPr>
        <p:spPr>
          <a:xfrm>
            <a:off x="4070700" y="311566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 Lições aprendidas</a:t>
            </a:r>
            <a:endParaRPr/>
          </a:p>
        </p:txBody>
      </p:sp>
      <p:sp>
        <p:nvSpPr>
          <p:cNvPr id="365" name="Google Shape;365;p44"/>
          <p:cNvSpPr txBox="1"/>
          <p:nvPr>
            <p:ph idx="1" type="subTitle"/>
          </p:nvPr>
        </p:nvSpPr>
        <p:spPr>
          <a:xfrm>
            <a:off x="1739700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r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Comunicação</a:t>
            </a:r>
            <a:endParaRPr/>
          </a:p>
          <a:p>
            <a:pPr indent="-419100" lvl="0" marL="457200" rtl="0" algn="r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Trabalho em equipe</a:t>
            </a:r>
            <a:endParaRPr/>
          </a:p>
          <a:p>
            <a:pPr indent="-419100" lvl="0" marL="457200" rtl="0" algn="r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Desenvolver habilidades</a:t>
            </a:r>
            <a:endParaRPr/>
          </a:p>
        </p:txBody>
      </p:sp>
      <p:cxnSp>
        <p:nvCxnSpPr>
          <p:cNvPr id="366" name="Google Shape;366;p44"/>
          <p:cNvCxnSpPr>
            <a:endCxn id="367" idx="1"/>
          </p:cNvCxnSpPr>
          <p:nvPr/>
        </p:nvCxnSpPr>
        <p:spPr>
          <a:xfrm>
            <a:off x="-331800" y="4868550"/>
            <a:ext cx="6663300" cy="0"/>
          </a:xfrm>
          <a:prstGeom prst="straightConnector1">
            <a:avLst/>
          </a:prstGeom>
          <a:noFill/>
          <a:ln cap="flat" cmpd="sng" w="19050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44"/>
          <p:cNvSpPr txBox="1"/>
          <p:nvPr/>
        </p:nvSpPr>
        <p:spPr>
          <a:xfrm>
            <a:off x="6331500" y="4630650"/>
            <a:ext cx="1457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OmniView</a:t>
            </a:r>
            <a:r>
              <a:rPr lang="en" sz="120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 // 2022</a:t>
            </a:r>
            <a:endParaRPr sz="1200">
              <a:solidFill>
                <a:srgbClr val="30292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/>
          <p:cNvSpPr txBox="1"/>
          <p:nvPr>
            <p:ph idx="1" type="subTitle"/>
          </p:nvPr>
        </p:nvSpPr>
        <p:spPr>
          <a:xfrm>
            <a:off x="0" y="0"/>
            <a:ext cx="9144000" cy="48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000"/>
              <a:t>Muito Obrigado!</a:t>
            </a:r>
            <a:endParaRPr b="1" i="1" sz="4000"/>
          </a:p>
        </p:txBody>
      </p:sp>
      <p:cxnSp>
        <p:nvCxnSpPr>
          <p:cNvPr id="373" name="Google Shape;373;p45"/>
          <p:cNvCxnSpPr>
            <a:endCxn id="374" idx="1"/>
          </p:cNvCxnSpPr>
          <p:nvPr/>
        </p:nvCxnSpPr>
        <p:spPr>
          <a:xfrm>
            <a:off x="-331800" y="4868550"/>
            <a:ext cx="6663300" cy="0"/>
          </a:xfrm>
          <a:prstGeom prst="straightConnector1">
            <a:avLst/>
          </a:prstGeom>
          <a:noFill/>
          <a:ln cap="flat" cmpd="sng" w="19050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p45"/>
          <p:cNvSpPr txBox="1"/>
          <p:nvPr/>
        </p:nvSpPr>
        <p:spPr>
          <a:xfrm>
            <a:off x="6331500" y="4630650"/>
            <a:ext cx="1457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OmniView // 2022</a:t>
            </a:r>
            <a:endParaRPr sz="1200">
              <a:solidFill>
                <a:srgbClr val="30292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Contextualização</a:t>
            </a:r>
            <a:endParaRPr b="0"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Here’s what you’ll find in this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</a:rPr>
              <a:t> template: 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>
                <a:solidFill>
                  <a:schemeClr val="dk1"/>
                </a:solidFill>
              </a:rPr>
              <a:t>A slide structure based on a pitch deck, which you can easily adapt to your needs. For more info on how to edit the template, please visit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>
                <a:solidFill>
                  <a:schemeClr val="dk1"/>
                </a:solidFill>
              </a:rPr>
              <a:t> or read our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FAQs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>
                <a:solidFill>
                  <a:schemeClr val="dk1"/>
                </a:solidFill>
              </a:rPr>
              <a:t>An assortment of graphic resources that are suitable for use in the presentation can be found in the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alternative resources slide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 slide</a:t>
            </a:r>
            <a:r>
              <a:rPr lang="en">
                <a:solidFill>
                  <a:schemeClr val="dk1"/>
                </a:solidFill>
              </a:rPr>
              <a:t>, which you must keep so that proper credits for our design are given.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resources slide</a:t>
            </a:r>
            <a:r>
              <a:rPr lang="en">
                <a:solidFill>
                  <a:schemeClr val="dk1"/>
                </a:solidFill>
              </a:rPr>
              <a:t>, where you’ll find links to all the elements used in the template.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>
                <a:solidFill>
                  <a:schemeClr val="dk1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Instructions for use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>
                <a:solidFill>
                  <a:schemeClr val="dk1"/>
                </a:solidFill>
              </a:rPr>
              <a:t>Final slides with:</a:t>
            </a:r>
            <a:endParaRPr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The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fonts and colors</a:t>
            </a:r>
            <a:r>
              <a:rPr lang="en">
                <a:solidFill>
                  <a:schemeClr val="dk1"/>
                </a:solidFill>
              </a:rPr>
              <a:t> used in the template.</a:t>
            </a:r>
            <a:endParaRPr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selection of illustrations</a:t>
            </a:r>
            <a:r>
              <a:rPr b="1"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chemeClr val="dk1"/>
                </a:solidFill>
              </a:rPr>
              <a:t> You can also customize and animate them as you wish with the online editor. Visit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r>
              <a:rPr lang="en">
                <a:solidFill>
                  <a:schemeClr val="dk1"/>
                </a:solidFill>
              </a:rPr>
              <a:t> to find more. </a:t>
            </a:r>
            <a:endParaRPr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More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infographic resources</a:t>
            </a:r>
            <a:r>
              <a:rPr lang="en">
                <a:solidFill>
                  <a:schemeClr val="dk1"/>
                </a:solidFill>
              </a:rPr>
              <a:t>, whose size and color can be edited. </a:t>
            </a:r>
            <a:endParaRPr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Sets of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customizable icons</a:t>
            </a:r>
            <a:r>
              <a:rPr lang="en">
                <a:solidFill>
                  <a:schemeClr val="dk1"/>
                </a:solidFill>
              </a:rPr>
              <a:t> of the following themes: general, business, avatar, creative process, education, help &amp; support, medical, nature, performing arts, SEO &amp; marketing, and teamwork.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delete this slide when you’re done editing the presentation.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36" name="Google Shape;236;p31"/>
          <p:cNvCxnSpPr/>
          <p:nvPr/>
        </p:nvCxnSpPr>
        <p:spPr>
          <a:xfrm>
            <a:off x="0" y="4798725"/>
            <a:ext cx="6663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31"/>
          <p:cNvSpPr txBox="1"/>
          <p:nvPr>
            <p:ph idx="4294967295" type="subTitle"/>
          </p:nvPr>
        </p:nvSpPr>
        <p:spPr>
          <a:xfrm>
            <a:off x="6666500" y="4667700"/>
            <a:ext cx="14964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OmniView // 2022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Problema</a:t>
            </a:r>
            <a:endParaRPr b="0"/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Here’s what you’ll find in this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</a:rPr>
              <a:t> template: 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>
                <a:solidFill>
                  <a:schemeClr val="dk1"/>
                </a:solidFill>
              </a:rPr>
              <a:t>A slide structure based on a pitch deck, which you can easily adapt to your needs. For more info on how to edit the template, please visit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>
                <a:solidFill>
                  <a:schemeClr val="dk1"/>
                </a:solidFill>
              </a:rPr>
              <a:t> or read our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FAQs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>
                <a:solidFill>
                  <a:schemeClr val="dk1"/>
                </a:solidFill>
              </a:rPr>
              <a:t>An assortment of graphic resources that are suitable for use in the presentation can be found in the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alternative resources slide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 slide</a:t>
            </a:r>
            <a:r>
              <a:rPr lang="en">
                <a:solidFill>
                  <a:schemeClr val="dk1"/>
                </a:solidFill>
              </a:rPr>
              <a:t>, which you must keep so that proper credits for our design are given.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resources slide</a:t>
            </a:r>
            <a:r>
              <a:rPr lang="en">
                <a:solidFill>
                  <a:schemeClr val="dk1"/>
                </a:solidFill>
              </a:rPr>
              <a:t>, where you’ll find links to all the elements used in the template.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>
                <a:solidFill>
                  <a:schemeClr val="dk1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Instructions for use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>
                <a:solidFill>
                  <a:schemeClr val="dk1"/>
                </a:solidFill>
              </a:rPr>
              <a:t>Final slides with:</a:t>
            </a:r>
            <a:endParaRPr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The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fonts and colors</a:t>
            </a:r>
            <a:r>
              <a:rPr lang="en">
                <a:solidFill>
                  <a:schemeClr val="dk1"/>
                </a:solidFill>
              </a:rPr>
              <a:t> used in the template.</a:t>
            </a:r>
            <a:endParaRPr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selection of illustrations</a:t>
            </a:r>
            <a:r>
              <a:rPr b="1"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chemeClr val="dk1"/>
                </a:solidFill>
              </a:rPr>
              <a:t> You can also customize and animate them as you wish with the online editor. Visit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r>
              <a:rPr lang="en">
                <a:solidFill>
                  <a:schemeClr val="dk1"/>
                </a:solidFill>
              </a:rPr>
              <a:t> to find more. </a:t>
            </a:r>
            <a:endParaRPr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More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infographic resources</a:t>
            </a:r>
            <a:r>
              <a:rPr lang="en">
                <a:solidFill>
                  <a:schemeClr val="dk1"/>
                </a:solidFill>
              </a:rPr>
              <a:t>, whose size and color can be edited. </a:t>
            </a:r>
            <a:endParaRPr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Sets of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customizable icons</a:t>
            </a:r>
            <a:r>
              <a:rPr lang="en">
                <a:solidFill>
                  <a:schemeClr val="dk1"/>
                </a:solidFill>
              </a:rPr>
              <a:t> of the following themes: general, business, avatar, creative process, education, help &amp; support, medical, nature, performing arts, SEO &amp; marketing, and teamwork.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delete this slide when you’re done editing the presentation.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44" name="Google Shape;244;p32"/>
          <p:cNvCxnSpPr/>
          <p:nvPr/>
        </p:nvCxnSpPr>
        <p:spPr>
          <a:xfrm>
            <a:off x="0" y="4870050"/>
            <a:ext cx="6663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32"/>
          <p:cNvSpPr txBox="1"/>
          <p:nvPr>
            <p:ph idx="4294967295" type="subTitle"/>
          </p:nvPr>
        </p:nvSpPr>
        <p:spPr>
          <a:xfrm>
            <a:off x="6663300" y="4754875"/>
            <a:ext cx="14964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OmniView // 2022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855025" y="1189100"/>
            <a:ext cx="71877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100"/>
              <a:t>Solução?</a:t>
            </a:r>
            <a:endParaRPr sz="12100"/>
          </a:p>
        </p:txBody>
      </p:sp>
      <p:cxnSp>
        <p:nvCxnSpPr>
          <p:cNvPr id="251" name="Google Shape;251;p33"/>
          <p:cNvCxnSpPr>
            <a:endCxn id="252" idx="1"/>
          </p:cNvCxnSpPr>
          <p:nvPr/>
        </p:nvCxnSpPr>
        <p:spPr>
          <a:xfrm>
            <a:off x="-331800" y="4868550"/>
            <a:ext cx="6663300" cy="0"/>
          </a:xfrm>
          <a:prstGeom prst="straightConnector1">
            <a:avLst/>
          </a:prstGeom>
          <a:noFill/>
          <a:ln cap="flat" cmpd="sng" w="19050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33"/>
          <p:cNvSpPr txBox="1"/>
          <p:nvPr/>
        </p:nvSpPr>
        <p:spPr>
          <a:xfrm>
            <a:off x="6331500" y="4630650"/>
            <a:ext cx="1510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OmniView</a:t>
            </a:r>
            <a:r>
              <a:rPr lang="en" sz="120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 // 2022</a:t>
            </a:r>
            <a:endParaRPr sz="1200">
              <a:solidFill>
                <a:srgbClr val="30292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Solução</a:t>
            </a:r>
            <a:endParaRPr b="0"/>
          </a:p>
        </p:txBody>
      </p:sp>
      <p:sp>
        <p:nvSpPr>
          <p:cNvPr id="258" name="Google Shape;258;p3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Here’s what you’ll find in this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</a:rPr>
              <a:t> template: 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>
                <a:solidFill>
                  <a:schemeClr val="dk1"/>
                </a:solidFill>
              </a:rPr>
              <a:t>A slide structure based on a pitch deck, which you can easily adapt to your needs. For more info on how to edit the template, please visit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>
                <a:solidFill>
                  <a:schemeClr val="dk1"/>
                </a:solidFill>
              </a:rPr>
              <a:t> or read our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FAQs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>
                <a:solidFill>
                  <a:schemeClr val="dk1"/>
                </a:solidFill>
              </a:rPr>
              <a:t>An assortment of graphic resources that are suitable for use in the presentation can be found in the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alternative resources slide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 slide</a:t>
            </a:r>
            <a:r>
              <a:rPr lang="en">
                <a:solidFill>
                  <a:schemeClr val="dk1"/>
                </a:solidFill>
              </a:rPr>
              <a:t>, which you must keep so that proper credits for our design are given.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resources slide</a:t>
            </a:r>
            <a:r>
              <a:rPr lang="en">
                <a:solidFill>
                  <a:schemeClr val="dk1"/>
                </a:solidFill>
              </a:rPr>
              <a:t>, where you’ll find links to all the elements used in the template.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>
                <a:solidFill>
                  <a:schemeClr val="dk1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Instructions for use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>
                <a:solidFill>
                  <a:schemeClr val="dk1"/>
                </a:solidFill>
              </a:rPr>
              <a:t>Final slides with:</a:t>
            </a:r>
            <a:endParaRPr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The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fonts and colors</a:t>
            </a:r>
            <a:r>
              <a:rPr lang="en">
                <a:solidFill>
                  <a:schemeClr val="dk1"/>
                </a:solidFill>
              </a:rPr>
              <a:t> used in the template.</a:t>
            </a:r>
            <a:endParaRPr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selection of illustrations</a:t>
            </a:r>
            <a:r>
              <a:rPr b="1"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chemeClr val="dk1"/>
                </a:solidFill>
              </a:rPr>
              <a:t> You can also customize and animate them as you wish with the online editor. Visit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r>
              <a:rPr lang="en">
                <a:solidFill>
                  <a:schemeClr val="dk1"/>
                </a:solidFill>
              </a:rPr>
              <a:t> to find more. </a:t>
            </a:r>
            <a:endParaRPr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More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infographic resources</a:t>
            </a:r>
            <a:r>
              <a:rPr lang="en">
                <a:solidFill>
                  <a:schemeClr val="dk1"/>
                </a:solidFill>
              </a:rPr>
              <a:t>, whose size and color can be edited. </a:t>
            </a:r>
            <a:endParaRPr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Sets of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customizable icons</a:t>
            </a:r>
            <a:r>
              <a:rPr lang="en">
                <a:solidFill>
                  <a:schemeClr val="dk1"/>
                </a:solidFill>
              </a:rPr>
              <a:t> of the following themes: general, business, avatar, creative process, education, help &amp; support, medical, nature, performing arts, SEO &amp; marketing, and teamwork.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delete this slide when you’re done editing the presentation.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59" name="Google Shape;259;p34"/>
          <p:cNvCxnSpPr/>
          <p:nvPr/>
        </p:nvCxnSpPr>
        <p:spPr>
          <a:xfrm>
            <a:off x="0" y="4870050"/>
            <a:ext cx="6663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34"/>
          <p:cNvSpPr txBox="1"/>
          <p:nvPr>
            <p:ph idx="4294967295" type="subTitle"/>
          </p:nvPr>
        </p:nvSpPr>
        <p:spPr>
          <a:xfrm>
            <a:off x="6663300" y="4754875"/>
            <a:ext cx="14964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OmniView // 2022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type="title"/>
          </p:nvPr>
        </p:nvSpPr>
        <p:spPr>
          <a:xfrm>
            <a:off x="720000" y="912600"/>
            <a:ext cx="4337700" cy="26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organizamos nosso projeto?</a:t>
            </a:r>
            <a:endParaRPr/>
          </a:p>
        </p:txBody>
      </p:sp>
      <p:sp>
        <p:nvSpPr>
          <p:cNvPr id="266" name="Google Shape;266;p35"/>
          <p:cNvSpPr txBox="1"/>
          <p:nvPr>
            <p:ph idx="1" type="subTitle"/>
          </p:nvPr>
        </p:nvSpPr>
        <p:spPr>
          <a:xfrm>
            <a:off x="3298425" y="3842475"/>
            <a:ext cx="506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Utilizamos a ferramenta PLANNER</a:t>
            </a:r>
            <a:endParaRPr/>
          </a:p>
        </p:txBody>
      </p:sp>
      <p:cxnSp>
        <p:nvCxnSpPr>
          <p:cNvPr id="267" name="Google Shape;267;p35"/>
          <p:cNvCxnSpPr>
            <a:endCxn id="268" idx="1"/>
          </p:cNvCxnSpPr>
          <p:nvPr/>
        </p:nvCxnSpPr>
        <p:spPr>
          <a:xfrm>
            <a:off x="-331800" y="4868550"/>
            <a:ext cx="6663300" cy="0"/>
          </a:xfrm>
          <a:prstGeom prst="straightConnector1">
            <a:avLst/>
          </a:prstGeom>
          <a:noFill/>
          <a:ln cap="flat" cmpd="sng" w="19050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35"/>
          <p:cNvSpPr txBox="1"/>
          <p:nvPr/>
        </p:nvSpPr>
        <p:spPr>
          <a:xfrm>
            <a:off x="6331500" y="4630650"/>
            <a:ext cx="1577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OmniView</a:t>
            </a:r>
            <a:r>
              <a:rPr lang="en" sz="120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 // 2022</a:t>
            </a:r>
            <a:endParaRPr sz="1200">
              <a:solidFill>
                <a:srgbClr val="30292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idx="15"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</a:t>
            </a:r>
            <a:endParaRPr/>
          </a:p>
        </p:txBody>
      </p:sp>
      <p:sp>
        <p:nvSpPr>
          <p:cNvPr id="274" name="Google Shape;274;p36"/>
          <p:cNvSpPr txBox="1"/>
          <p:nvPr>
            <p:ph idx="1" type="subTitle"/>
          </p:nvPr>
        </p:nvSpPr>
        <p:spPr>
          <a:xfrm>
            <a:off x="1497800" y="1489792"/>
            <a:ext cx="2486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275" name="Google Shape;275;p36"/>
          <p:cNvSpPr txBox="1"/>
          <p:nvPr>
            <p:ph idx="2" type="subTitle"/>
          </p:nvPr>
        </p:nvSpPr>
        <p:spPr>
          <a:xfrm>
            <a:off x="1497800" y="2119128"/>
            <a:ext cx="2486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está errado?</a:t>
            </a:r>
            <a:endParaRPr/>
          </a:p>
        </p:txBody>
      </p:sp>
      <p:sp>
        <p:nvSpPr>
          <p:cNvPr id="276" name="Google Shape;276;p36"/>
          <p:cNvSpPr txBox="1"/>
          <p:nvPr>
            <p:ph type="title"/>
          </p:nvPr>
        </p:nvSpPr>
        <p:spPr>
          <a:xfrm>
            <a:off x="720000" y="1458160"/>
            <a:ext cx="798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277" name="Google Shape;277;p36"/>
          <p:cNvSpPr txBox="1"/>
          <p:nvPr>
            <p:ph idx="3" type="subTitle"/>
          </p:nvPr>
        </p:nvSpPr>
        <p:spPr>
          <a:xfrm>
            <a:off x="1497800" y="3288764"/>
            <a:ext cx="2486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</a:t>
            </a:r>
            <a:endParaRPr/>
          </a:p>
        </p:txBody>
      </p:sp>
      <p:sp>
        <p:nvSpPr>
          <p:cNvPr id="278" name="Google Shape;278;p36"/>
          <p:cNvSpPr txBox="1"/>
          <p:nvPr>
            <p:ph idx="4" type="subTitle"/>
          </p:nvPr>
        </p:nvSpPr>
        <p:spPr>
          <a:xfrm>
            <a:off x="1497800" y="3918099"/>
            <a:ext cx="2486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iremos resolver?</a:t>
            </a:r>
            <a:endParaRPr/>
          </a:p>
        </p:txBody>
      </p:sp>
      <p:sp>
        <p:nvSpPr>
          <p:cNvPr id="279" name="Google Shape;279;p36"/>
          <p:cNvSpPr txBox="1"/>
          <p:nvPr>
            <p:ph idx="5" type="title"/>
          </p:nvPr>
        </p:nvSpPr>
        <p:spPr>
          <a:xfrm>
            <a:off x="720000" y="3257135"/>
            <a:ext cx="798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280" name="Google Shape;280;p36"/>
          <p:cNvSpPr txBox="1"/>
          <p:nvPr>
            <p:ph idx="6" type="subTitle"/>
          </p:nvPr>
        </p:nvSpPr>
        <p:spPr>
          <a:xfrm>
            <a:off x="5944800" y="1489792"/>
            <a:ext cx="2486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Consequências</a:t>
            </a:r>
            <a:endParaRPr/>
          </a:p>
        </p:txBody>
      </p:sp>
      <p:sp>
        <p:nvSpPr>
          <p:cNvPr id="281" name="Google Shape;281;p36"/>
          <p:cNvSpPr txBox="1"/>
          <p:nvPr>
            <p:ph idx="7" type="subTitle"/>
          </p:nvPr>
        </p:nvSpPr>
        <p:spPr>
          <a:xfrm>
            <a:off x="5944800" y="2119127"/>
            <a:ext cx="2486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isso gerou?</a:t>
            </a:r>
            <a:endParaRPr/>
          </a:p>
        </p:txBody>
      </p:sp>
      <p:sp>
        <p:nvSpPr>
          <p:cNvPr id="282" name="Google Shape;282;p36"/>
          <p:cNvSpPr txBox="1"/>
          <p:nvPr>
            <p:ph idx="8" type="title"/>
          </p:nvPr>
        </p:nvSpPr>
        <p:spPr>
          <a:xfrm>
            <a:off x="4986065" y="1458160"/>
            <a:ext cx="9897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283" name="Google Shape;283;p36"/>
          <p:cNvSpPr txBox="1"/>
          <p:nvPr>
            <p:ph idx="9" type="subTitle"/>
          </p:nvPr>
        </p:nvSpPr>
        <p:spPr>
          <a:xfrm>
            <a:off x="5944800" y="3288772"/>
            <a:ext cx="2156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</a:t>
            </a:r>
            <a:endParaRPr/>
          </a:p>
        </p:txBody>
      </p:sp>
      <p:sp>
        <p:nvSpPr>
          <p:cNvPr id="284" name="Google Shape;284;p36"/>
          <p:cNvSpPr txBox="1"/>
          <p:nvPr>
            <p:ph idx="13" type="subTitle"/>
          </p:nvPr>
        </p:nvSpPr>
        <p:spPr>
          <a:xfrm>
            <a:off x="5944800" y="3918099"/>
            <a:ext cx="2486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Nossa solução funcionou?</a:t>
            </a:r>
            <a:endParaRPr/>
          </a:p>
        </p:txBody>
      </p:sp>
      <p:sp>
        <p:nvSpPr>
          <p:cNvPr id="285" name="Google Shape;285;p36"/>
          <p:cNvSpPr txBox="1"/>
          <p:nvPr>
            <p:ph idx="14" type="title"/>
          </p:nvPr>
        </p:nvSpPr>
        <p:spPr>
          <a:xfrm>
            <a:off x="4986065" y="3257135"/>
            <a:ext cx="9897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cxnSp>
        <p:nvCxnSpPr>
          <p:cNvPr id="286" name="Google Shape;286;p36"/>
          <p:cNvCxnSpPr>
            <a:endCxn id="287" idx="1"/>
          </p:cNvCxnSpPr>
          <p:nvPr/>
        </p:nvCxnSpPr>
        <p:spPr>
          <a:xfrm>
            <a:off x="-331800" y="4868550"/>
            <a:ext cx="6663300" cy="0"/>
          </a:xfrm>
          <a:prstGeom prst="straightConnector1">
            <a:avLst/>
          </a:prstGeom>
          <a:noFill/>
          <a:ln cap="flat" cmpd="sng" w="19050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" name="Google Shape;287;p36"/>
          <p:cNvSpPr txBox="1"/>
          <p:nvPr/>
        </p:nvSpPr>
        <p:spPr>
          <a:xfrm>
            <a:off x="6331500" y="4630650"/>
            <a:ext cx="1497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OmniView</a:t>
            </a:r>
            <a:r>
              <a:rPr lang="en" sz="120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 // 2022</a:t>
            </a:r>
            <a:endParaRPr sz="1200">
              <a:solidFill>
                <a:srgbClr val="30292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idx="15"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(foto storyboard)</a:t>
            </a:r>
            <a:endParaRPr/>
          </a:p>
        </p:txBody>
      </p:sp>
      <p:sp>
        <p:nvSpPr>
          <p:cNvPr id="293" name="Google Shape;293;p37"/>
          <p:cNvSpPr txBox="1"/>
          <p:nvPr>
            <p:ph idx="1" type="subTitle"/>
          </p:nvPr>
        </p:nvSpPr>
        <p:spPr>
          <a:xfrm>
            <a:off x="1497800" y="1489792"/>
            <a:ext cx="2486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vs. solution</a:t>
            </a:r>
            <a:endParaRPr/>
          </a:p>
        </p:txBody>
      </p:sp>
      <p:sp>
        <p:nvSpPr>
          <p:cNvPr id="294" name="Google Shape;294;p37"/>
          <p:cNvSpPr txBox="1"/>
          <p:nvPr>
            <p:ph idx="2" type="subTitle"/>
          </p:nvPr>
        </p:nvSpPr>
        <p:spPr>
          <a:xfrm>
            <a:off x="1497800" y="2119128"/>
            <a:ext cx="2486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95" name="Google Shape;295;p37"/>
          <p:cNvSpPr txBox="1"/>
          <p:nvPr>
            <p:ph type="title"/>
          </p:nvPr>
        </p:nvSpPr>
        <p:spPr>
          <a:xfrm>
            <a:off x="720000" y="1458160"/>
            <a:ext cx="798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296" name="Google Shape;296;p37"/>
          <p:cNvSpPr txBox="1"/>
          <p:nvPr>
            <p:ph idx="3" type="subTitle"/>
          </p:nvPr>
        </p:nvSpPr>
        <p:spPr>
          <a:xfrm>
            <a:off x="1497800" y="3288764"/>
            <a:ext cx="2486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&amp; competition</a:t>
            </a:r>
            <a:endParaRPr/>
          </a:p>
        </p:txBody>
      </p:sp>
      <p:sp>
        <p:nvSpPr>
          <p:cNvPr id="297" name="Google Shape;297;p37"/>
          <p:cNvSpPr txBox="1"/>
          <p:nvPr>
            <p:ph idx="4" type="subTitle"/>
          </p:nvPr>
        </p:nvSpPr>
        <p:spPr>
          <a:xfrm>
            <a:off x="1497800" y="3918099"/>
            <a:ext cx="2486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98" name="Google Shape;298;p37"/>
          <p:cNvSpPr txBox="1"/>
          <p:nvPr>
            <p:ph idx="5" type="title"/>
          </p:nvPr>
        </p:nvSpPr>
        <p:spPr>
          <a:xfrm>
            <a:off x="720000" y="3257135"/>
            <a:ext cx="798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299" name="Google Shape;299;p37"/>
          <p:cNvSpPr txBox="1"/>
          <p:nvPr>
            <p:ph idx="6" type="subTitle"/>
          </p:nvPr>
        </p:nvSpPr>
        <p:spPr>
          <a:xfrm>
            <a:off x="5944800" y="1489792"/>
            <a:ext cx="2486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overview</a:t>
            </a:r>
            <a:endParaRPr/>
          </a:p>
        </p:txBody>
      </p:sp>
      <p:sp>
        <p:nvSpPr>
          <p:cNvPr id="300" name="Google Shape;300;p37"/>
          <p:cNvSpPr txBox="1"/>
          <p:nvPr>
            <p:ph idx="7" type="subTitle"/>
          </p:nvPr>
        </p:nvSpPr>
        <p:spPr>
          <a:xfrm>
            <a:off x="5944800" y="2119127"/>
            <a:ext cx="2486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01" name="Google Shape;301;p37"/>
          <p:cNvSpPr txBox="1"/>
          <p:nvPr>
            <p:ph idx="8" type="title"/>
          </p:nvPr>
        </p:nvSpPr>
        <p:spPr>
          <a:xfrm>
            <a:off x="4986065" y="1458160"/>
            <a:ext cx="9897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302" name="Google Shape;302;p37"/>
          <p:cNvSpPr txBox="1"/>
          <p:nvPr>
            <p:ph idx="9" type="subTitle"/>
          </p:nvPr>
        </p:nvSpPr>
        <p:spPr>
          <a:xfrm>
            <a:off x="5944800" y="3288772"/>
            <a:ext cx="2156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</a:t>
            </a:r>
            <a:endParaRPr/>
          </a:p>
        </p:txBody>
      </p:sp>
      <p:sp>
        <p:nvSpPr>
          <p:cNvPr id="303" name="Google Shape;303;p37"/>
          <p:cNvSpPr txBox="1"/>
          <p:nvPr>
            <p:ph idx="13" type="subTitle"/>
          </p:nvPr>
        </p:nvSpPr>
        <p:spPr>
          <a:xfrm>
            <a:off x="5944800" y="3918099"/>
            <a:ext cx="2486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04" name="Google Shape;304;p37"/>
          <p:cNvSpPr txBox="1"/>
          <p:nvPr>
            <p:ph idx="14" type="title"/>
          </p:nvPr>
        </p:nvSpPr>
        <p:spPr>
          <a:xfrm>
            <a:off x="4986065" y="3257135"/>
            <a:ext cx="9897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cxnSp>
        <p:nvCxnSpPr>
          <p:cNvPr id="305" name="Google Shape;305;p37"/>
          <p:cNvCxnSpPr>
            <a:endCxn id="306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cap="flat" cmpd="sng" w="19050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37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Elegant Lines Pitch Deck // 2021</a:t>
            </a:r>
            <a:endParaRPr sz="1200">
              <a:solidFill>
                <a:srgbClr val="30292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>
            <p:ph type="title"/>
          </p:nvPr>
        </p:nvSpPr>
        <p:spPr>
          <a:xfrm>
            <a:off x="200401" y="1297600"/>
            <a:ext cx="2723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funciona</a:t>
            </a:r>
            <a:endParaRPr/>
          </a:p>
        </p:txBody>
      </p:sp>
      <p:sp>
        <p:nvSpPr>
          <p:cNvPr id="312" name="Google Shape;312;p38"/>
          <p:cNvSpPr txBox="1"/>
          <p:nvPr>
            <p:ph idx="1" type="subTitle"/>
          </p:nvPr>
        </p:nvSpPr>
        <p:spPr>
          <a:xfrm>
            <a:off x="748895" y="1749106"/>
            <a:ext cx="21753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nosso sistema resumidamente</a:t>
            </a:r>
            <a:endParaRPr/>
          </a:p>
        </p:txBody>
      </p:sp>
      <p:sp>
        <p:nvSpPr>
          <p:cNvPr id="313" name="Google Shape;313;p38"/>
          <p:cNvSpPr txBox="1"/>
          <p:nvPr>
            <p:ph idx="2"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Desenho de solução de negócio</a:t>
            </a:r>
            <a:endParaRPr b="0"/>
          </a:p>
        </p:txBody>
      </p:sp>
      <p:cxnSp>
        <p:nvCxnSpPr>
          <p:cNvPr id="314" name="Google Shape;314;p38"/>
          <p:cNvCxnSpPr>
            <a:endCxn id="315" idx="1"/>
          </p:cNvCxnSpPr>
          <p:nvPr/>
        </p:nvCxnSpPr>
        <p:spPr>
          <a:xfrm>
            <a:off x="-331800" y="4868550"/>
            <a:ext cx="6663300" cy="0"/>
          </a:xfrm>
          <a:prstGeom prst="straightConnector1">
            <a:avLst/>
          </a:prstGeom>
          <a:noFill/>
          <a:ln cap="flat" cmpd="sng" w="19050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38"/>
          <p:cNvSpPr txBox="1"/>
          <p:nvPr/>
        </p:nvSpPr>
        <p:spPr>
          <a:xfrm>
            <a:off x="6331500" y="4630650"/>
            <a:ext cx="1564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OmniView // 2022</a:t>
            </a:r>
            <a:endParaRPr sz="1200">
              <a:solidFill>
                <a:srgbClr val="30292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6" name="Google Shape;31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4200" y="1485800"/>
            <a:ext cx="5305400" cy="3144848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Lines Pitch Deck by Slidesgo">
  <a:themeElements>
    <a:clrScheme name="Simple Light">
      <a:dk1>
        <a:srgbClr val="302926"/>
      </a:dk1>
      <a:lt1>
        <a:srgbClr val="E7E7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29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