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07" r:id="rId3"/>
    <p:sldId id="308" r:id="rId4"/>
    <p:sldId id="257" r:id="rId5"/>
    <p:sldId id="310" r:id="rId6"/>
    <p:sldId id="260" r:id="rId7"/>
    <p:sldId id="305" r:id="rId8"/>
    <p:sldId id="306" r:id="rId9"/>
    <p:sldId id="317" r:id="rId10"/>
    <p:sldId id="314" r:id="rId11"/>
    <p:sldId id="316" r:id="rId12"/>
    <p:sldId id="313" r:id="rId13"/>
    <p:sldId id="312" r:id="rId14"/>
    <p:sldId id="258" r:id="rId15"/>
    <p:sldId id="315" r:id="rId16"/>
    <p:sldId id="311" r:id="rId1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Roboto Slab Light" panose="020B0604020202020204" charset="0"/>
      <p:regular r:id="rId28"/>
      <p:bold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897767-617A-4BA4-A8FA-D6AEF6B4AC4D}">
  <a:tblStyle styleId="{A2897767-617A-4BA4-A8FA-D6AEF6B4A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8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75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23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11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6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53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27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9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66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67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20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>
                <a:solidFill>
                  <a:schemeClr val="bg1"/>
                </a:solidFill>
              </a:rPr>
              <a:t>AcademiaSlow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1"/>
                </a:solidFill>
              </a:rPr>
              <a:t>Wesley Monteiro Freitas de Souza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1"/>
                </a:solidFill>
              </a:rPr>
              <a:t>Ra: 01212094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5;p33">
            <a:extLst>
              <a:ext uri="{FF2B5EF4-FFF2-40B4-BE49-F238E27FC236}">
                <a16:creationId xmlns:a16="http://schemas.microsoft.com/office/drawing/2014/main" id="{B8E8687A-CA58-417A-8418-DB13040BEBA1}"/>
              </a:ext>
            </a:extLst>
          </p:cNvPr>
          <p:cNvSpPr txBox="1">
            <a:spLocks/>
          </p:cNvSpPr>
          <p:nvPr/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5400" dirty="0">
                <a:solidFill>
                  <a:schemeClr val="bg2"/>
                </a:solidFill>
                <a:latin typeface="Squada One" panose="020B0604020202020204" charset="0"/>
              </a:rPr>
              <a:t>Script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9318DA-2044-4389-969D-8D89C9E8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10" y="1562987"/>
            <a:ext cx="5035180" cy="30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dirty="0"/>
              <a:t>GitHub</a:t>
            </a:r>
            <a:endParaRPr sz="4400" b="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D724B25-7A5F-4354-BC41-A08CB4054025}"/>
              </a:ext>
            </a:extLst>
          </p:cNvPr>
          <p:cNvSpPr/>
          <p:nvPr/>
        </p:nvSpPr>
        <p:spPr>
          <a:xfrm>
            <a:off x="3417039" y="1752046"/>
            <a:ext cx="1654692" cy="1673298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github grátis ícone">
            <a:extLst>
              <a:ext uri="{FF2B5EF4-FFF2-40B4-BE49-F238E27FC236}">
                <a16:creationId xmlns:a16="http://schemas.microsoft.com/office/drawing/2014/main" id="{4D97FEFC-032C-4AF3-A44F-8E8897FB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3" y="1594551"/>
            <a:ext cx="2048871" cy="195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Site</a:t>
            </a:r>
            <a:endParaRPr sz="4400" b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B93501-03BF-42FD-9E45-B7A6E58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24" y="2014649"/>
            <a:ext cx="1567195" cy="15671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111524-542B-4576-988B-95DB4CC2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1504286"/>
            <a:ext cx="1567195" cy="15671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E8156E-9575-4210-9A46-093BABC84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327" y="1929349"/>
            <a:ext cx="1737794" cy="17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17900" y="2219142"/>
            <a:ext cx="3508200" cy="705216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dirty="0"/>
              <a:t>Socioemocional</a:t>
            </a:r>
            <a:endParaRPr sz="4400" b="0" dirty="0"/>
          </a:p>
        </p:txBody>
      </p:sp>
    </p:spTree>
    <p:extLst>
      <p:ext uri="{BB962C8B-B14F-4D97-AF65-F5344CB8AC3E}">
        <p14:creationId xmlns:p14="http://schemas.microsoft.com/office/powerpoint/2010/main" val="71837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4797" y="1624139"/>
            <a:ext cx="6451498" cy="75034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que momento da sua história (linha da vida) o interesse ou prazer por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tem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despertou?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4798" y="2776611"/>
            <a:ext cx="6451497" cy="71688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Como está inserido no seu dia a dia e por que você escolheu este tema?</a:t>
            </a:r>
            <a:endParaRPr lang="pt-BR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 dirty="0">
              <a:latin typeface="+mn-lt"/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4798" y="3781162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foi a maior dificuldade?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4" y="177206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01</a:t>
            </a:r>
            <a:endParaRPr b="0" dirty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4" y="27766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02</a:t>
            </a:r>
            <a:endParaRPr b="0"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4" y="3781162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7E5EE193-AC14-4858-B644-54E159B01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793880" cy="27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1CE8C2-1A6F-427B-AD59-F60747E44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68" b="12528"/>
          <a:stretch/>
        </p:blipFill>
        <p:spPr>
          <a:xfrm>
            <a:off x="365019" y="973125"/>
            <a:ext cx="2624309" cy="290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831E7B-AEAB-41A4-85D5-D68B817A1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59" t="5708" b="30766"/>
          <a:stretch/>
        </p:blipFill>
        <p:spPr>
          <a:xfrm>
            <a:off x="6417492" y="1161360"/>
            <a:ext cx="2334165" cy="2820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Google Shape;325;p33">
            <a:extLst>
              <a:ext uri="{FF2B5EF4-FFF2-40B4-BE49-F238E27FC236}">
                <a16:creationId xmlns:a16="http://schemas.microsoft.com/office/drawing/2014/main" id="{F72F8AE9-019C-4ABC-ACBA-3BBC19683822}"/>
              </a:ext>
            </a:extLst>
          </p:cNvPr>
          <p:cNvSpPr txBox="1">
            <a:spLocks/>
          </p:cNvSpPr>
          <p:nvPr/>
        </p:nvSpPr>
        <p:spPr>
          <a:xfrm>
            <a:off x="1066526" y="76621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dirty="0" err="1">
                <a:solidFill>
                  <a:schemeClr val="bg2"/>
                </a:solidFill>
                <a:latin typeface="Squada One" panose="020B0604020202020204" charset="0"/>
              </a:rPr>
              <a:t>Agradecimentos</a:t>
            </a:r>
            <a:endParaRPr lang="es-ES" sz="4400" dirty="0">
              <a:solidFill>
                <a:schemeClr val="bg2"/>
              </a:solidFill>
              <a:latin typeface="Squada One" panose="020B060402020202020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4E4EC0-BC32-4D7E-BD6B-30EFEA1AE2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70" t="28847" r="34403"/>
          <a:stretch/>
        </p:blipFill>
        <p:spPr>
          <a:xfrm>
            <a:off x="3709358" y="893996"/>
            <a:ext cx="1968235" cy="2007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AD676E-1E69-4D58-9965-FBCE9E846D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60"/>
          <a:stretch/>
        </p:blipFill>
        <p:spPr>
          <a:xfrm>
            <a:off x="3800212" y="3017111"/>
            <a:ext cx="1669207" cy="2007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25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54750" y="195105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>
                <a:solidFill>
                  <a:schemeClr val="bg1"/>
                </a:solidFill>
              </a:rPr>
              <a:t>Obrigado!!!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Contexto</a:t>
            </a:r>
            <a:endParaRPr sz="4400" b="0" dirty="0"/>
          </a:p>
        </p:txBody>
      </p:sp>
      <p:sp>
        <p:nvSpPr>
          <p:cNvPr id="5" name="Google Shape;331;p34">
            <a:extLst>
              <a:ext uri="{FF2B5EF4-FFF2-40B4-BE49-F238E27FC236}">
                <a16:creationId xmlns:a16="http://schemas.microsoft.com/office/drawing/2014/main" id="{56A12253-C63E-4C32-9FFB-30E12F5E78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19823" y="1467817"/>
            <a:ext cx="3854195" cy="382772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800" b="1" dirty="0">
                <a:latin typeface="Squada One" panose="020B0604020202020204" charset="0"/>
              </a:rPr>
              <a:t>Aumento de peso</a:t>
            </a:r>
            <a:endParaRPr sz="2800" b="1" dirty="0">
              <a:latin typeface="Squada One" panose="020B0604020202020204" charset="0"/>
            </a:endParaRPr>
          </a:p>
        </p:txBody>
      </p:sp>
      <p:sp>
        <p:nvSpPr>
          <p:cNvPr id="6" name="Google Shape;331;p34">
            <a:extLst>
              <a:ext uri="{FF2B5EF4-FFF2-40B4-BE49-F238E27FC236}">
                <a16:creationId xmlns:a16="http://schemas.microsoft.com/office/drawing/2014/main" id="{BC2020AB-A89E-4634-9E7A-C979FC15B711}"/>
              </a:ext>
            </a:extLst>
          </p:cNvPr>
          <p:cNvSpPr txBox="1">
            <a:spLocks/>
          </p:cNvSpPr>
          <p:nvPr/>
        </p:nvSpPr>
        <p:spPr>
          <a:xfrm flipH="1">
            <a:off x="919824" y="2220803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 algn="l"/>
            <a:r>
              <a:rPr lang="pt-BR" sz="2800" dirty="0">
                <a:solidFill>
                  <a:schemeClr val="bg1"/>
                </a:solidFill>
                <a:latin typeface="Squada One" panose="020B0604020202020204" charset="0"/>
              </a:rPr>
              <a:t>C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Squada One" panose="020B0604020202020204" charset="0"/>
              </a:rPr>
              <a:t>onhecimento</a:t>
            </a:r>
            <a:endParaRPr lang="es-ES" sz="2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8" name="Google Shape;331;p34">
            <a:extLst>
              <a:ext uri="{FF2B5EF4-FFF2-40B4-BE49-F238E27FC236}">
                <a16:creationId xmlns:a16="http://schemas.microsoft.com/office/drawing/2014/main" id="{48A86D5A-2636-4BFC-B400-F7451AFE88E6}"/>
              </a:ext>
            </a:extLst>
          </p:cNvPr>
          <p:cNvSpPr txBox="1">
            <a:spLocks/>
          </p:cNvSpPr>
          <p:nvPr/>
        </p:nvSpPr>
        <p:spPr>
          <a:xfrm flipH="1">
            <a:off x="1011324" y="3200206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 algn="l"/>
            <a:r>
              <a:rPr lang="es-ES" sz="2800" dirty="0">
                <a:latin typeface="Squada One" panose="020B0604020202020204" charset="0"/>
              </a:rPr>
              <a:t>Pandemia</a:t>
            </a:r>
          </a:p>
        </p:txBody>
      </p:sp>
    </p:spTree>
    <p:extLst>
      <p:ext uri="{BB962C8B-B14F-4D97-AF65-F5344CB8AC3E}">
        <p14:creationId xmlns:p14="http://schemas.microsoft.com/office/powerpoint/2010/main" val="90456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dirty="0"/>
              <a:t>Documentação</a:t>
            </a:r>
            <a:endParaRPr sz="4400" b="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F271EE-3E11-40FE-9F7C-8BAFA9EBE591}"/>
              </a:ext>
            </a:extLst>
          </p:cNvPr>
          <p:cNvSpPr/>
          <p:nvPr/>
        </p:nvSpPr>
        <p:spPr>
          <a:xfrm>
            <a:off x="3434316" y="1722473"/>
            <a:ext cx="1222743" cy="1658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25016E-893E-4DA8-AE28-48BCFDA5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62" y="1560104"/>
            <a:ext cx="2314223" cy="20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Ferramenta de gestão</a:t>
            </a:r>
            <a:endParaRPr sz="4400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020D97-4F25-404B-846E-52A8E2AB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251" y="1241400"/>
            <a:ext cx="1830231" cy="1822802"/>
          </a:xfrm>
          <a:prstGeom prst="rect">
            <a:avLst/>
          </a:prstGeom>
        </p:spPr>
      </p:pic>
      <p:sp>
        <p:nvSpPr>
          <p:cNvPr id="10" name="Google Shape;335;p34">
            <a:extLst>
              <a:ext uri="{FF2B5EF4-FFF2-40B4-BE49-F238E27FC236}">
                <a16:creationId xmlns:a16="http://schemas.microsoft.com/office/drawing/2014/main" id="{614F80DD-83CC-4165-B024-46FBCA507223}"/>
              </a:ext>
            </a:extLst>
          </p:cNvPr>
          <p:cNvSpPr txBox="1">
            <a:spLocks/>
          </p:cNvSpPr>
          <p:nvPr/>
        </p:nvSpPr>
        <p:spPr>
          <a:xfrm>
            <a:off x="3422251" y="3064202"/>
            <a:ext cx="1629646" cy="67787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accent1">
                    <a:lumMod val="50000"/>
                    <a:lumOff val="50000"/>
                  </a:schemeClr>
                </a:solidFill>
                <a:latin typeface="Brush Script MT" panose="03060802040406070304" pitchFamily="66" charset="0"/>
              </a:rPr>
              <a:t>Trello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9F164B3-0E56-42F7-8BDA-7F2CCAE3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4" y="438150"/>
            <a:ext cx="867027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17900" y="2056590"/>
            <a:ext cx="3508200" cy="1030319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0" dirty="0"/>
              <a:t>Técnico</a:t>
            </a:r>
            <a:endParaRPr sz="72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Banco de Dados</a:t>
            </a:r>
            <a:endParaRPr sz="4400" b="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83D35CC-5101-4BFE-9EF9-E4E767B7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26" y="1822719"/>
            <a:ext cx="2134445" cy="12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5;p33">
            <a:extLst>
              <a:ext uri="{FF2B5EF4-FFF2-40B4-BE49-F238E27FC236}">
                <a16:creationId xmlns:a16="http://schemas.microsoft.com/office/drawing/2014/main" id="{73099660-EC31-49B2-BA62-164AB6464B8B}"/>
              </a:ext>
            </a:extLst>
          </p:cNvPr>
          <p:cNvSpPr txBox="1">
            <a:spLocks/>
          </p:cNvSpPr>
          <p:nvPr/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5400" dirty="0">
                <a:solidFill>
                  <a:schemeClr val="bg2"/>
                </a:solidFill>
                <a:latin typeface="Squada One" panose="020B0604020202020204" charset="0"/>
              </a:rPr>
              <a:t>Modelagem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6FB0CD-2AF7-4EC2-A31B-F3B10317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503399"/>
            <a:ext cx="4676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556F04-1B7F-4061-ACD2-D5F7F5D1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15" y="1542052"/>
            <a:ext cx="6375769" cy="3191188"/>
          </a:xfrm>
          <a:prstGeom prst="rect">
            <a:avLst/>
          </a:prstGeom>
        </p:spPr>
      </p:pic>
      <p:sp>
        <p:nvSpPr>
          <p:cNvPr id="7" name="Google Shape;325;p33">
            <a:extLst>
              <a:ext uri="{FF2B5EF4-FFF2-40B4-BE49-F238E27FC236}">
                <a16:creationId xmlns:a16="http://schemas.microsoft.com/office/drawing/2014/main" id="{B8E8687A-CA58-417A-8418-DB13040BEBA1}"/>
              </a:ext>
            </a:extLst>
          </p:cNvPr>
          <p:cNvSpPr txBox="1">
            <a:spLocks/>
          </p:cNvSpPr>
          <p:nvPr/>
        </p:nvSpPr>
        <p:spPr>
          <a:xfrm>
            <a:off x="919824" y="563526"/>
            <a:ext cx="6634500" cy="6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5400" dirty="0">
                <a:solidFill>
                  <a:schemeClr val="bg2"/>
                </a:solidFill>
                <a:latin typeface="Squada One" panose="020B060402020202020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7424208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78</Words>
  <Application>Microsoft Office PowerPoint</Application>
  <PresentationFormat>Apresentação na tela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Brush Script MT</vt:lpstr>
      <vt:lpstr>Roboto Slab Light</vt:lpstr>
      <vt:lpstr>Nunito Sans ExtraBold</vt:lpstr>
      <vt:lpstr>Nunito Sans Black</vt:lpstr>
      <vt:lpstr>Calibri</vt:lpstr>
      <vt:lpstr>Squada One</vt:lpstr>
      <vt:lpstr>Elegant waves by slidesgo</vt:lpstr>
      <vt:lpstr>AcademiaSlow</vt:lpstr>
      <vt:lpstr>Contexto</vt:lpstr>
      <vt:lpstr>Documentação</vt:lpstr>
      <vt:lpstr>Ferramenta de gestão</vt:lpstr>
      <vt:lpstr>Apresentação do PowerPoint</vt:lpstr>
      <vt:lpstr>Técnico</vt:lpstr>
      <vt:lpstr>Banco de Dados</vt:lpstr>
      <vt:lpstr>Apresentação do PowerPoint</vt:lpstr>
      <vt:lpstr>Apresentação do PowerPoint</vt:lpstr>
      <vt:lpstr>Apresentação do PowerPoint</vt:lpstr>
      <vt:lpstr>GitHub</vt:lpstr>
      <vt:lpstr>Site</vt:lpstr>
      <vt:lpstr>Socioemocional</vt:lpstr>
      <vt:lpstr>01</vt:lpstr>
      <vt:lpstr>Apresentação do PowerPoint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AcademiaSlow</dc:title>
  <dc:creator>samsung</dc:creator>
  <cp:lastModifiedBy>WESLEY MONTEIRO FREITAS DE SOUZA</cp:lastModifiedBy>
  <cp:revision>6</cp:revision>
  <dcterms:modified xsi:type="dcterms:W3CDTF">2021-11-30T18:08:42Z</dcterms:modified>
</cp:coreProperties>
</file>