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3" r:id="rId5"/>
    <p:sldId id="312" r:id="rId6"/>
    <p:sldId id="320" r:id="rId7"/>
    <p:sldId id="321" r:id="rId8"/>
    <p:sldId id="323" r:id="rId9"/>
    <p:sldId id="322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7" d="100"/>
          <a:sy n="77" d="100"/>
        </p:scale>
        <p:origin x="49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Collect all online newsfeeds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Process Data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Process image source data and detect fraudulent edited images.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Return data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Only return verified legitimate image sources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329863" y="716119"/>
          <a:ext cx="1668390" cy="13760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Collect all online newsfeeds</a:t>
          </a:r>
        </a:p>
      </dsp:txBody>
      <dsp:txXfrm>
        <a:off x="1361530" y="747786"/>
        <a:ext cx="1605056" cy="1017866"/>
      </dsp:txXfrm>
    </dsp:sp>
    <dsp:sp modelId="{6A63D16E-EEE6-4267-97EA-5AD7D2BC4E84}">
      <dsp:nvSpPr>
        <dsp:cNvPr id="0" name=""/>
        <dsp:cNvSpPr/>
      </dsp:nvSpPr>
      <dsp:spPr>
        <a:xfrm>
          <a:off x="2212898" y="847913"/>
          <a:ext cx="2129391" cy="2129391"/>
        </a:xfrm>
        <a:prstGeom prst="leftCircularArrow">
          <a:avLst>
            <a:gd name="adj1" fmla="val 4504"/>
            <a:gd name="adj2" fmla="val 572623"/>
            <a:gd name="adj3" fmla="val 2348134"/>
            <a:gd name="adj4" fmla="val 9024489"/>
            <a:gd name="adj5" fmla="val 525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700616" y="1797319"/>
          <a:ext cx="1483013" cy="589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Gather data</a:t>
          </a:r>
        </a:p>
      </dsp:txBody>
      <dsp:txXfrm>
        <a:off x="1717889" y="1814592"/>
        <a:ext cx="1448467" cy="555199"/>
      </dsp:txXfrm>
    </dsp:sp>
    <dsp:sp modelId="{E83793B4-2C5C-4D90-82FA-E5EE4745664D}">
      <dsp:nvSpPr>
        <dsp:cNvPr id="0" name=""/>
        <dsp:cNvSpPr/>
      </dsp:nvSpPr>
      <dsp:spPr>
        <a:xfrm>
          <a:off x="3640354" y="716119"/>
          <a:ext cx="1668390" cy="13760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Process image source data and detect fraudulent edited images.</a:t>
          </a:r>
        </a:p>
      </dsp:txBody>
      <dsp:txXfrm>
        <a:off x="3672021" y="1042659"/>
        <a:ext cx="1605056" cy="1017866"/>
      </dsp:txXfrm>
    </dsp:sp>
    <dsp:sp modelId="{DC2A0ADB-DCE3-4BF4-9952-0394865777AC}">
      <dsp:nvSpPr>
        <dsp:cNvPr id="0" name=""/>
        <dsp:cNvSpPr/>
      </dsp:nvSpPr>
      <dsp:spPr>
        <a:xfrm>
          <a:off x="4509485" y="-222947"/>
          <a:ext cx="2342574" cy="2342574"/>
        </a:xfrm>
        <a:prstGeom prst="circularArrow">
          <a:avLst>
            <a:gd name="adj1" fmla="val 4094"/>
            <a:gd name="adj2" fmla="val 515326"/>
            <a:gd name="adj3" fmla="val 19309163"/>
            <a:gd name="adj4" fmla="val 12575511"/>
            <a:gd name="adj5" fmla="val 477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011107" y="421246"/>
          <a:ext cx="1483013" cy="589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Data</a:t>
          </a:r>
        </a:p>
      </dsp:txBody>
      <dsp:txXfrm>
        <a:off x="4028380" y="438519"/>
        <a:ext cx="1448467" cy="555199"/>
      </dsp:txXfrm>
    </dsp:sp>
    <dsp:sp modelId="{69C28D3B-E083-42DF-9EA0-916CA12125A9}">
      <dsp:nvSpPr>
        <dsp:cNvPr id="0" name=""/>
        <dsp:cNvSpPr/>
      </dsp:nvSpPr>
      <dsp:spPr>
        <a:xfrm>
          <a:off x="5950844" y="716119"/>
          <a:ext cx="1668390" cy="13760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Only return verified legitimate image sources</a:t>
          </a:r>
        </a:p>
      </dsp:txBody>
      <dsp:txXfrm>
        <a:off x="5982511" y="747786"/>
        <a:ext cx="1605056" cy="1017866"/>
      </dsp:txXfrm>
    </dsp:sp>
    <dsp:sp modelId="{047F5837-10E2-4FFC-A492-DB8A19EF48CA}">
      <dsp:nvSpPr>
        <dsp:cNvPr id="0" name=""/>
        <dsp:cNvSpPr/>
      </dsp:nvSpPr>
      <dsp:spPr>
        <a:xfrm>
          <a:off x="6321597" y="1797319"/>
          <a:ext cx="1483013" cy="589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Return data</a:t>
          </a:r>
        </a:p>
      </dsp:txBody>
      <dsp:txXfrm>
        <a:off x="6338870" y="1814592"/>
        <a:ext cx="1448467" cy="55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Bahnschrift SemiLight SemiConde" panose="020B0502040204020203" pitchFamily="34" charset="0"/>
              </a:rPr>
              <a:t>Wesley wienand</a:t>
            </a:r>
          </a:p>
          <a:p>
            <a:r>
              <a:rPr lang="it-IT" dirty="0">
                <a:latin typeface="Bahnschrift SemiLight SemiConde" panose="020B0502040204020203" pitchFamily="34" charset="0"/>
              </a:rPr>
              <a:t>217047856</a:t>
            </a:r>
          </a:p>
          <a:p>
            <a:r>
              <a:rPr lang="it-IT" dirty="0">
                <a:latin typeface="Bahnschrift SemiLight SemiConde" panose="020B0502040204020203" pitchFamily="34" charset="0"/>
              </a:rPr>
              <a:t>CSC02B2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being faced that is relevant to the 4</a:t>
            </a:r>
            <a:r>
              <a:rPr lang="en-US" baseline="30000" dirty="0"/>
              <a:t>th</a:t>
            </a:r>
            <a:r>
              <a:rPr lang="en-US" dirty="0"/>
              <a:t> Industrial revolution </a:t>
            </a:r>
          </a:p>
          <a:p>
            <a:r>
              <a:rPr lang="en-US" dirty="0"/>
              <a:t>Solution for problem being faced</a:t>
            </a:r>
          </a:p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Industrial Revolutions timeline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1442D-21A3-45DB-ACA4-CB1E7049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85962"/>
            <a:ext cx="8640959" cy="4491038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being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486175" cy="4114800"/>
          </a:xfrm>
        </p:spPr>
        <p:txBody>
          <a:bodyPr>
            <a:normAutofit/>
          </a:bodyPr>
          <a:lstStyle/>
          <a:p>
            <a:r>
              <a:rPr lang="en-US" dirty="0"/>
              <a:t>Threats to transparency and accountability.</a:t>
            </a:r>
          </a:p>
          <a:p>
            <a:pPr lvl="1"/>
            <a:r>
              <a:rPr lang="en-US" dirty="0"/>
              <a:t>In the recent years ‘Fake’ news has highlighted a  lack of transparency and accountability as people can manipulate millions of people into believing news that is not legitimate.</a:t>
            </a:r>
          </a:p>
          <a:p>
            <a:pPr lvl="1"/>
            <a:r>
              <a:rPr lang="en-US" dirty="0"/>
              <a:t>People in todays time have the ability to write as bloggers and gather a following, websites that are fraudulent can be created at anytime and anywhere, it has never been easier to reach a high amount of people in a short time.</a:t>
            </a:r>
          </a:p>
          <a:p>
            <a:pPr lvl="1"/>
            <a:r>
              <a:rPr lang="en-US" dirty="0"/>
              <a:t>In todays time even machine learning systems are unable to reveal how it’s algorithm comes to a final decision when detecting  ‘Fake’ news online.</a:t>
            </a:r>
          </a:p>
          <a:p>
            <a:pPr lvl="1"/>
            <a:r>
              <a:rPr lang="en-US" dirty="0"/>
              <a:t>The question at hand is who will be held accountable for the harm  fake news does to society and how does the misconception get fixed?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05869"/>
              </p:ext>
            </p:extLst>
          </p:nvPr>
        </p:nvGraphicFramePr>
        <p:xfrm>
          <a:off x="1522413" y="1628800"/>
          <a:ext cx="9134475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9F98AC-6417-4F5E-8646-289AA7911E59}"/>
              </a:ext>
            </a:extLst>
          </p:cNvPr>
          <p:cNvSpPr txBox="1">
            <a:spLocks/>
          </p:cNvSpPr>
          <p:nvPr/>
        </p:nvSpPr>
        <p:spPr>
          <a:xfrm>
            <a:off x="1146808" y="4941168"/>
            <a:ext cx="9486175" cy="11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have created a Java application that interfaces with a Web API where image processing can be done on multiple layers.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filters can be applied to the image as well as cropping the image and rotating the image. 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5C276A-88B7-4628-B7C3-4A9FD01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>
            <a:normAutofit/>
          </a:bodyPr>
          <a:lstStyle/>
          <a:p>
            <a:r>
              <a:rPr lang="en-ZA" sz="3600" dirty="0"/>
              <a:t>Methodology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F1A196-0407-4AA1-91D3-CA8D6024EB2F}"/>
              </a:ext>
            </a:extLst>
          </p:cNvPr>
          <p:cNvSpPr txBox="1">
            <a:spLocks/>
          </p:cNvSpPr>
          <p:nvPr/>
        </p:nvSpPr>
        <p:spPr>
          <a:xfrm>
            <a:off x="1504781" y="1905001"/>
            <a:ext cx="948617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 first started to break down the network project to understand what needed to be accomplished.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knowing what needed to be done for the project I went to go and research the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industrial revolution and problems faced.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Knowing the problem I wanted to face I started my approach by developing an image editing tool with Java.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Once I was finished developing the image editing tool I went back to evaluate if I had solved the problem I was faced with.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collected data off the internet, Image sources off the interned.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chose image sources off the internet as a working platform as it had a direct relation to the problem of fraudulent image sources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5337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1B7AF-8055-4FB8-A43B-AC1AE372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8" y="620688"/>
            <a:ext cx="1096170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D3A6-8C4D-44EA-BBC3-41DE5BEC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3" y="838200"/>
            <a:ext cx="8229600" cy="862608"/>
          </a:xfrm>
        </p:spPr>
        <p:txBody>
          <a:bodyPr>
            <a:normAutofit/>
          </a:bodyPr>
          <a:lstStyle/>
          <a:p>
            <a:r>
              <a:rPr lang="en-ZA" sz="3600" dirty="0"/>
              <a:t>References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B42016-DE0C-4F6E-B403-A72AC3927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1916832"/>
            <a:ext cx="8229600" cy="4102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Groscurth</a:t>
            </a:r>
            <a:r>
              <a:rPr lang="en-US" sz="1400" dirty="0">
                <a:solidFill>
                  <a:schemeClr val="tx1"/>
                </a:solidFill>
              </a:rPr>
              <a:t>, C. (2019). </a:t>
            </a:r>
            <a:r>
              <a:rPr lang="en-US" sz="1400" i="1" dirty="0">
                <a:solidFill>
                  <a:schemeClr val="tx1"/>
                </a:solidFill>
              </a:rPr>
              <a:t>4th Industrial revolution timeline</a:t>
            </a:r>
            <a:r>
              <a:rPr lang="en-US" sz="1400" dirty="0">
                <a:solidFill>
                  <a:schemeClr val="tx1"/>
                </a:solidFill>
              </a:rPr>
              <a:t>. [online] Encrypted-tbn0.gstatic.com. Available at: https://encrypted-tbn0.gstatic.com/images?q=tbn%3AANd9GcRj3UmyF0svNV6f_zVTnkf1IpcCXw8_5ZAqBONAc8NDx00dBzTF [Accessed 27 Oct. 2019].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World Economic Forum. (2019). </a:t>
            </a:r>
            <a:r>
              <a:rPr lang="en-US" sz="1400" i="1" dirty="0">
                <a:solidFill>
                  <a:schemeClr val="tx1"/>
                </a:solidFill>
              </a:rPr>
              <a:t>5 challenges for civil society in the Fourth Industrial Revolution</a:t>
            </a:r>
            <a:r>
              <a:rPr lang="en-US" sz="1400" dirty="0">
                <a:solidFill>
                  <a:schemeClr val="tx1"/>
                </a:solidFill>
              </a:rPr>
              <a:t>. [online] Available at: https://www.weforum.org/agenda/2017/12/5-challenges-facing-civil-society-in-the-fourth-industrial-revolution/ [Accessed 26 Oct. 2019].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Scribbr</a:t>
            </a:r>
            <a:r>
              <a:rPr lang="en-US" sz="1400" dirty="0">
                <a:solidFill>
                  <a:schemeClr val="tx1"/>
                </a:solidFill>
              </a:rPr>
              <a:t>. (2019). </a:t>
            </a:r>
            <a:r>
              <a:rPr lang="en-US" sz="1400" i="1" dirty="0">
                <a:solidFill>
                  <a:schemeClr val="tx1"/>
                </a:solidFill>
              </a:rPr>
              <a:t>How to Write Research Methodology in Four Steps | With Examples</a:t>
            </a:r>
            <a:r>
              <a:rPr lang="en-US" sz="1400" dirty="0">
                <a:solidFill>
                  <a:schemeClr val="tx1"/>
                </a:solidFill>
              </a:rPr>
              <a:t>. [online] Available at: https://www.scribbr.com/dissertation/methodology/ [Accessed 27 Oct. 2019].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Writer, G. (2019). </a:t>
            </a:r>
            <a:r>
              <a:rPr lang="en-US" sz="1400" i="1" dirty="0">
                <a:solidFill>
                  <a:schemeClr val="tx1"/>
                </a:solidFill>
              </a:rPr>
              <a:t>Five Problems with the Fourth Industrial Revolution - </a:t>
            </a:r>
            <a:r>
              <a:rPr lang="en-US" sz="1400" i="1" dirty="0" err="1">
                <a:solidFill>
                  <a:schemeClr val="tx1"/>
                </a:solidFill>
              </a:rPr>
              <a:t>ICTworks</a:t>
            </a:r>
            <a:r>
              <a:rPr lang="en-US" sz="1400" dirty="0">
                <a:solidFill>
                  <a:schemeClr val="tx1"/>
                </a:solidFill>
              </a:rPr>
              <a:t>. [online] </a:t>
            </a:r>
            <a:r>
              <a:rPr lang="en-US" sz="1400" dirty="0" err="1">
                <a:solidFill>
                  <a:schemeClr val="tx1"/>
                </a:solidFill>
              </a:rPr>
              <a:t>ICTworks</a:t>
            </a:r>
            <a:r>
              <a:rPr lang="en-US" sz="1400" dirty="0">
                <a:solidFill>
                  <a:schemeClr val="tx1"/>
                </a:solidFill>
              </a:rPr>
              <a:t>. Available at: https://www.ictworks.org/problems-fourth-industrial-revolution/#.XbfzEXhR2Cg [Accessed 24 Oct. 2019].</a:t>
            </a:r>
            <a:endParaRPr lang="en-Z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265F-3477-4CD5-A1A6-6FC740BF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492896"/>
            <a:ext cx="9144001" cy="1371600"/>
          </a:xfrm>
        </p:spPr>
        <p:txBody>
          <a:bodyPr/>
          <a:lstStyle/>
          <a:p>
            <a:pPr algn="ctr"/>
            <a:r>
              <a:rPr lang="en-Z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321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972</TotalTime>
  <Words>373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SemiLight SemiConde</vt:lpstr>
      <vt:lpstr>Corbel</vt:lpstr>
      <vt:lpstr>Digital Blue Tunnel 16x9</vt:lpstr>
      <vt:lpstr>Network Project</vt:lpstr>
      <vt:lpstr>Network Project</vt:lpstr>
      <vt:lpstr>The Industrial Revolutions timeline </vt:lpstr>
      <vt:lpstr>Problem being faced</vt:lpstr>
      <vt:lpstr>Solution </vt:lpstr>
      <vt:lpstr>Methodology</vt:lpstr>
      <vt:lpstr>PowerPoint Presentation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Wesley Wienand</dc:creator>
  <cp:lastModifiedBy>Wesley Wienand</cp:lastModifiedBy>
  <cp:revision>8</cp:revision>
  <dcterms:created xsi:type="dcterms:W3CDTF">2019-10-28T15:55:10Z</dcterms:created>
  <dcterms:modified xsi:type="dcterms:W3CDTF">2019-10-29T08:07:51Z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