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74"/>
  </p:normalViewPr>
  <p:slideViewPr>
    <p:cSldViewPr snapToGrid="0" snapToObjects="1">
      <p:cViewPr>
        <p:scale>
          <a:sx n="98" d="100"/>
          <a:sy n="98" d="100"/>
        </p:scale>
        <p:origin x="15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23201B6-BEB0-B745-9702-BFC1377839E0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9021C78-37C4-6A4E-AB93-3F8EE8E5B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854301"/>
          </a:xfrm>
        </p:spPr>
        <p:txBody>
          <a:bodyPr>
            <a:noAutofit/>
          </a:bodyPr>
          <a:lstStyle/>
          <a:p>
            <a:r>
              <a:rPr lang="en-US" dirty="0" smtClean="0"/>
              <a:t>ARG Matching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338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7579" y="352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6129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3338" y="3560878"/>
            <a:ext cx="364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a </a:t>
            </a:r>
            <a:r>
              <a:rPr lang="en-US" i="1" dirty="0" smtClean="0">
                <a:latin typeface="+mj-lt"/>
              </a:rPr>
              <a:t>nil</a:t>
            </a:r>
            <a:r>
              <a:rPr lang="en-US" dirty="0" smtClean="0">
                <a:latin typeface="+mj-lt"/>
              </a:rPr>
              <a:t> node.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505" t="-463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2129" y="30724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4286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1194" y="3065961"/>
            <a:ext cx="36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G’|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nil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nodes and 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G| nil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nodes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731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mr-IN" sz="2400" b="0" i="0" smtClean="0">
                            <a:latin typeface="Cambria Math" charset="0"/>
                          </a:rPr>
                          <m:t>Δ</m:t>
                        </m:r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mr-IN" sz="2400" b="0" i="0" smtClean="0">
                            <a:latin typeface="Cambria Math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charset="0"/>
                          </a:rPr>
                          <m:t>G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is-IS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↔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↔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4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731611"/>
              </a:xfrm>
              <a:prstGeom prst="rect">
                <a:avLst/>
              </a:prstGeom>
              <a:blipFill rotWithShape="0">
                <a:blip r:embed="rId3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82501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21420" y="2013420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6" name="Oval 5"/>
          <p:cNvSpPr/>
          <p:nvPr/>
        </p:nvSpPr>
        <p:spPr>
          <a:xfrm>
            <a:off x="4747097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861880" y="2208177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82501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6021420" y="3063601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4747097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cxnSp>
        <p:nvCxnSpPr>
          <p:cNvPr id="13" name="Straight Connector 12"/>
          <p:cNvCxnSpPr>
            <a:stCxn id="10" idx="6"/>
            <a:endCxn id="12" idx="2"/>
          </p:cNvCxnSpPr>
          <p:nvPr/>
        </p:nvCxnSpPr>
        <p:spPr>
          <a:xfrm>
            <a:off x="3861880" y="3258358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442" y="2013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4442" y="3063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G’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Even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G’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are very different from each other,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are not zeroes, the chance of having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can be high.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4" t="-9272" b="-48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To solve this problem, we need to have a reasonable definitions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7609"/>
            <a:ext cx="8033029" cy="7808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Use </a:t>
            </a:r>
            <a:r>
              <a:rPr lang="en-US" i="1" dirty="0" smtClean="0"/>
              <a:t>Lagrange</a:t>
            </a:r>
            <a:r>
              <a:rPr lang="en-US" dirty="0" smtClean="0"/>
              <a:t> multipliers to incorporate the constraints into the cost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7554" y="4781006"/>
            <a:ext cx="195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normalization and soft-assign?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:r>
                  <a:rPr lang="en-US" dirty="0" smtClean="0">
                    <a:latin typeface="Cambria Math" charset="0"/>
                  </a:rPr>
                  <a:t>a) Minimize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ai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𝑎𝑖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7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7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1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r>
                  <a:rPr lang="en-US" dirty="0" smtClean="0">
                    <a:latin typeface="Cambria Math" charset="0"/>
                  </a:rPr>
                  <a:t>b)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</a:rPr>
                  <a:t>Maximize</a:t>
                </a:r>
                <a:r>
                  <a:rPr 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b="0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  <a:blipFill rotWithShape="0">
                <a:blip r:embed="rId2"/>
                <a:stretch>
                  <a:fillRect l="-489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979</Words>
  <Application>Microsoft Macintosh PowerPoint</Application>
  <PresentationFormat>Letter Paper (8.5x11 in)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Cambria Math</vt:lpstr>
      <vt:lpstr>Mangal</vt:lpstr>
      <vt:lpstr>Times</vt:lpstr>
      <vt:lpstr>Times New Roman</vt:lpstr>
      <vt:lpstr>Arial</vt:lpstr>
      <vt:lpstr>Office Theme</vt:lpstr>
      <vt:lpstr>ARG Matching and Modeling</vt:lpstr>
      <vt:lpstr>Mathematic Formulation</vt:lpstr>
      <vt:lpstr>New Mathematic Formulation</vt:lpstr>
      <vt:lpstr>New Mathematic Formulation</vt:lpstr>
      <vt:lpstr>The Problem</vt:lpstr>
      <vt:lpstr>Solve Graph Matching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Pengyu Hong</dc:creator>
  <cp:lastModifiedBy>Wesley Wei Qian</cp:lastModifiedBy>
  <cp:revision>50</cp:revision>
  <dcterms:created xsi:type="dcterms:W3CDTF">2016-05-24T15:08:54Z</dcterms:created>
  <dcterms:modified xsi:type="dcterms:W3CDTF">2016-11-18T21:14:17Z</dcterms:modified>
</cp:coreProperties>
</file>