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8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184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F23201B6-BEB0-B745-9702-BFC1377839E0}" type="datetimeFigureOut">
              <a:rPr lang="en-US" smtClean="0"/>
              <a:pPr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D9021C78-37C4-6A4E-AB93-3F8EE8E5B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854301"/>
          </a:xfrm>
        </p:spPr>
        <p:txBody>
          <a:bodyPr>
            <a:noAutofit/>
          </a:bodyPr>
          <a:lstStyle/>
          <a:p>
            <a:r>
              <a:rPr lang="en-US" dirty="0" smtClean="0"/>
              <a:t>ARG Matching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338" t="-55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7579" y="35223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6129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3338" y="3560878"/>
            <a:ext cx="364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a </a:t>
            </a:r>
            <a:r>
              <a:rPr lang="en-US" i="1" dirty="0" smtClean="0">
                <a:latin typeface="+mj-lt"/>
              </a:rPr>
              <a:t>nil</a:t>
            </a:r>
            <a:r>
              <a:rPr lang="en-US" dirty="0" smtClean="0">
                <a:latin typeface="+mj-lt"/>
              </a:rPr>
              <a:t> node.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82501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021420" y="2013420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6" name="Oval 5"/>
          <p:cNvSpPr/>
          <p:nvPr/>
        </p:nvSpPr>
        <p:spPr>
          <a:xfrm>
            <a:off x="4747097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3861880" y="2208177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82501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1" name="Oval 10"/>
          <p:cNvSpPr/>
          <p:nvPr/>
        </p:nvSpPr>
        <p:spPr>
          <a:xfrm>
            <a:off x="6021420" y="3063601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12" name="Oval 11"/>
          <p:cNvSpPr/>
          <p:nvPr/>
        </p:nvSpPr>
        <p:spPr>
          <a:xfrm>
            <a:off x="4747097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</a:p>
        </p:txBody>
      </p:sp>
      <p:cxnSp>
        <p:nvCxnSpPr>
          <p:cNvPr id="13" name="Straight Connector 12"/>
          <p:cNvCxnSpPr>
            <a:stCxn id="10" idx="6"/>
            <a:endCxn id="12" idx="2"/>
          </p:cNvCxnSpPr>
          <p:nvPr/>
        </p:nvCxnSpPr>
        <p:spPr>
          <a:xfrm>
            <a:off x="3861880" y="3258358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4442" y="2013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4442" y="30636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G’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Even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G’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are very different from each other, as long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are not zeroes, the chance of having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can be high.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84" t="-9272" b="-48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To solve this problem, we need to have a reasonable definitions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77609"/>
            <a:ext cx="8033029" cy="78080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Use </a:t>
            </a:r>
            <a:r>
              <a:rPr lang="en-US" i="1" dirty="0" smtClean="0"/>
              <a:t>Lagrange</a:t>
            </a:r>
            <a:r>
              <a:rPr lang="en-US" dirty="0" smtClean="0"/>
              <a:t> multipliers to incorporate the constraints into the cost function.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𝐺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5760" y="2903172"/>
                <a:ext cx="26822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Minimize L with respect to M</a:t>
                </a:r>
              </a:p>
              <a:p>
                <a:endParaRPr lang="en-US" sz="1200" dirty="0"/>
              </a:p>
              <a:p>
                <a:r>
                  <a:rPr lang="en-US" sz="1200" dirty="0" smtClean="0"/>
                  <a:t>Maximize L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  </a:t>
                </a:r>
              </a:p>
              <a:p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903172"/>
                <a:ext cx="268224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15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28989" y="2064178"/>
                <a:ext cx="7486022" cy="809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𝑎𝑖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9" y="2064178"/>
                <a:ext cx="7486022" cy="8099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28989" y="3247632"/>
                <a:ext cx="7486022" cy="809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9" y="3247632"/>
                <a:ext cx="7486022" cy="8099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28989" y="4431086"/>
                <a:ext cx="7486022" cy="769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9" y="4431086"/>
                <a:ext cx="7486022" cy="7696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Gradient Function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93955" y="3247632"/>
            <a:ext cx="2368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Theano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, this step can be voided as it can do derivation for us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9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28989" y="2064178"/>
                <a:ext cx="74860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compatibility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two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nodes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their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similarity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9" y="2064178"/>
                <a:ext cx="748602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Compatibility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28989" y="2622333"/>
                <a:ext cx="7486022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compatibility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edge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ab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ij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" charset="0"/>
                          <a:ea typeface="Times" charset="0"/>
                          <a:cs typeface="Times" charset="0"/>
                        </a:rPr>
                        <m:t>nodes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Times" charset="0"/>
                  <a:cs typeface="Times" charset="0"/>
                </a:endParaRPr>
              </a:p>
              <a:p>
                <a:pPr marL="466725"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Times" charset="0"/>
                        <a:ea typeface="Times" charset="0"/>
                        <a:cs typeface="Times" charset="0"/>
                      </a:rPr>
                      <m:t>Make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" charset="0"/>
                        <a:ea typeface="Times" charset="0"/>
                        <a:cs typeface="Times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" charset="0"/>
                        <a:ea typeface="Times" charset="0"/>
                        <a:cs typeface="Times" charset="0"/>
                      </a:rPr>
                      <m:t>sure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" charset="0"/>
                        <a:ea typeface="Times" charset="0"/>
                        <a:cs typeface="Times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" charset="0"/>
                        <a:ea typeface="Times" charset="0"/>
                        <a:cs typeface="Times" charset="0"/>
                      </a:rPr>
                      <m:t>and</m:t>
                    </m:r>
                  </m:oMath>
                </a14:m>
                <a:r>
                  <a:rPr lang="en-US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charset="0"/>
                  </a:rPr>
                  <a:t> 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is the same in matrix representation.</a:t>
                </a:r>
              </a:p>
              <a:p>
                <a:pPr marL="466725" lvl="1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If one edge is nil and the other is not, set score to 0.</a:t>
                </a:r>
              </a:p>
              <a:p>
                <a:pPr marL="466725" lvl="1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If both edges are nil, we need to have a good representation of their compatibility:</a:t>
                </a:r>
              </a:p>
              <a:p>
                <a:pPr marL="466725" lvl="1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	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- average of edge of compatibility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9" y="2622333"/>
                <a:ext cx="7486022" cy="2031325"/>
              </a:xfrm>
              <a:prstGeom prst="rect">
                <a:avLst/>
              </a:prstGeom>
              <a:blipFill rotWithShape="0">
                <a:blip r:embed="rId3"/>
                <a:stretch>
                  <a:fillRect t="-17417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9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>
            <a:latin typeface="Times New Roman" charset="0"/>
            <a:ea typeface="Times New Roman" charset="0"/>
            <a:cs typeface="Times New Roman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8372</TotalTime>
  <Words>145</Words>
  <Application>Microsoft Macintosh PowerPoint</Application>
  <PresentationFormat>Letter Paper (8.5x11 in)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 Math</vt:lpstr>
      <vt:lpstr>Times</vt:lpstr>
      <vt:lpstr>Times New Roman</vt:lpstr>
      <vt:lpstr>Arial</vt:lpstr>
      <vt:lpstr>Office Theme</vt:lpstr>
      <vt:lpstr>ARG Matching and Modeling</vt:lpstr>
      <vt:lpstr>Mathematic Formulation</vt:lpstr>
      <vt:lpstr>The Problem</vt:lpstr>
      <vt:lpstr>Solve Graph Matching</vt:lpstr>
      <vt:lpstr>Gradient Function</vt:lpstr>
      <vt:lpstr>Compatibility Function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Pengyu Hong</dc:creator>
  <cp:lastModifiedBy>Wesley Wei Qian</cp:lastModifiedBy>
  <cp:revision>37</cp:revision>
  <dcterms:created xsi:type="dcterms:W3CDTF">2016-05-24T15:08:54Z</dcterms:created>
  <dcterms:modified xsi:type="dcterms:W3CDTF">2016-08-18T21:29:26Z</dcterms:modified>
</cp:coreProperties>
</file>