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74"/>
  </p:normalViewPr>
  <p:slideViewPr>
    <p:cSldViewPr snapToGrid="0" snapToObjects="1">
      <p:cViewPr>
        <p:scale>
          <a:sx n="98" d="100"/>
          <a:sy n="98" d="100"/>
        </p:scale>
        <p:origin x="214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F23201B6-BEB0-B745-9702-BFC1377839E0}" type="datetimeFigureOut">
              <a:rPr lang="en-US" smtClean="0"/>
              <a:pPr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D9021C78-37C4-6A4E-AB93-3F8EE8E5B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854301"/>
          </a:xfrm>
        </p:spPr>
        <p:txBody>
          <a:bodyPr>
            <a:noAutofit/>
          </a:bodyPr>
          <a:lstStyle/>
          <a:p>
            <a:r>
              <a:rPr lang="en-US" dirty="0" smtClean="0"/>
              <a:t>ARG Matching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338" t="-55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7579" y="35223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6129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3338" y="3560878"/>
            <a:ext cx="364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a </a:t>
            </a:r>
            <a:r>
              <a:rPr lang="en-US" i="1" dirty="0" smtClean="0">
                <a:latin typeface="+mj-lt"/>
              </a:rPr>
              <a:t>nil</a:t>
            </a:r>
            <a:r>
              <a:rPr lang="en-US" dirty="0" smtClean="0">
                <a:latin typeface="+mj-lt"/>
              </a:rPr>
              <a:t> node.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Mathematic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55984" y="2214811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4" y="2214811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126908" y="6081632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6081632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126908" y="5740647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740647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131194" y="3664422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194" y="3664422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505" t="-463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791315" y="3068554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3068554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12129" y="30724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791315" y="3544025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3544025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4286" b="-1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1194" y="3065961"/>
            <a:ext cx="364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|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G’|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nil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nodes and |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G| nil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nodes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91315" y="4039224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4039224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20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126908" y="5023691"/>
                <a:ext cx="2623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023691"/>
                <a:ext cx="262386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126908" y="5371315"/>
                <a:ext cx="2418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371315"/>
                <a:ext cx="241867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126908" y="4311111"/>
                <a:ext cx="177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4311111"/>
                <a:ext cx="177952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126908" y="4660998"/>
                <a:ext cx="1931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4660998"/>
                <a:ext cx="193187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791315" y="4524335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+mj-lt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+mj-lt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= 0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4524335"/>
                <a:ext cx="279707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791315" y="5001983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+mj-lt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+mj-lt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= 0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+|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+mj-lt"/>
                        <a:ea typeface="Cambria Math" charset="0"/>
                        <a:cs typeface="Cambria Math" charset="0"/>
                      </a:rPr>
                      <m:t>′|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5001983"/>
                <a:ext cx="279707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4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82501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021420" y="2013420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6" name="Oval 5"/>
          <p:cNvSpPr/>
          <p:nvPr/>
        </p:nvSpPr>
        <p:spPr>
          <a:xfrm>
            <a:off x="4747097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3861880" y="2208177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82501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1" name="Oval 10"/>
          <p:cNvSpPr/>
          <p:nvPr/>
        </p:nvSpPr>
        <p:spPr>
          <a:xfrm>
            <a:off x="6021420" y="3063601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12" name="Oval 11"/>
          <p:cNvSpPr/>
          <p:nvPr/>
        </p:nvSpPr>
        <p:spPr>
          <a:xfrm>
            <a:off x="4747097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</a:p>
        </p:txBody>
      </p:sp>
      <p:cxnSp>
        <p:nvCxnSpPr>
          <p:cNvPr id="13" name="Straight Connector 12"/>
          <p:cNvCxnSpPr>
            <a:stCxn id="10" idx="6"/>
            <a:endCxn id="12" idx="2"/>
          </p:cNvCxnSpPr>
          <p:nvPr/>
        </p:nvCxnSpPr>
        <p:spPr>
          <a:xfrm>
            <a:off x="3861880" y="3258358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4442" y="2013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4442" y="30636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G’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Even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G’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are very different from each other, as long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are not zeroes, the chance of having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can be high.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84" t="-9272" b="-48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To solve this problem, we need to have a reasonable definitions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77609"/>
            <a:ext cx="8033029" cy="78080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Use </a:t>
            </a:r>
            <a:r>
              <a:rPr lang="en-US" i="1" dirty="0" smtClean="0"/>
              <a:t>Lagrange</a:t>
            </a:r>
            <a:r>
              <a:rPr lang="en-US" dirty="0" smtClean="0"/>
              <a:t> multipliers to incorporate the constraints into the cost function.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57554" y="4781006"/>
            <a:ext cx="195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more normalization and soft-assign?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:r>
                  <a:rPr lang="en-US" dirty="0" smtClean="0">
                    <a:latin typeface="Cambria Math" charset="0"/>
                  </a:rPr>
                  <a:t>a) Minimize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ai</m:t>
                        </m:r>
                      </m:sub>
                    </m:sSub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600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𝑎𝑖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7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700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7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1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r>
                  <a:rPr lang="en-US" dirty="0" smtClean="0">
                    <a:latin typeface="Cambria Math" charset="0"/>
                  </a:rPr>
                  <a:t>b)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charset="0"/>
                  </a:rPr>
                  <a:t>Maximize</a:t>
                </a:r>
                <a:r>
                  <a:rPr lang="en-US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b="0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  <a:blipFill rotWithShape="0">
                <a:blip r:embed="rId2"/>
                <a:stretch>
                  <a:fillRect l="-489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9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>
            <a:latin typeface="Times New Roman" charset="0"/>
            <a:ea typeface="Times New Roman" charset="0"/>
            <a:cs typeface="Times New Roman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182</Words>
  <Application>Microsoft Macintosh PowerPoint</Application>
  <PresentationFormat>Letter Paper (8.5x11 in)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 Math</vt:lpstr>
      <vt:lpstr>Times</vt:lpstr>
      <vt:lpstr>Times New Roman</vt:lpstr>
      <vt:lpstr>Arial</vt:lpstr>
      <vt:lpstr>Office Theme</vt:lpstr>
      <vt:lpstr>ARG Matching and Modeling</vt:lpstr>
      <vt:lpstr>Mathematic Formulation</vt:lpstr>
      <vt:lpstr>New Mathematic Formulation</vt:lpstr>
      <vt:lpstr>The Problem</vt:lpstr>
      <vt:lpstr>Solve Graph Matching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Pengyu Hong</dc:creator>
  <cp:lastModifiedBy>Wesley Wei Qian</cp:lastModifiedBy>
  <cp:revision>45</cp:revision>
  <dcterms:created xsi:type="dcterms:W3CDTF">2016-05-24T15:08:54Z</dcterms:created>
  <dcterms:modified xsi:type="dcterms:W3CDTF">2016-10-26T03:53:42Z</dcterms:modified>
</cp:coreProperties>
</file>