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31C68-94D9-4860-BF90-6A40F6DC30A8}" v="12" dt="2019-03-24T18:49:53.925"/>
    <p1510:client id="{DD006ADA-BFAB-4186-BE9C-77BFA085291B}" v="9" dt="2019-03-25T10:55:4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Mendes" userId="52df4d3f5a18a708" providerId="LiveId" clId="{DD006ADA-BFAB-4186-BE9C-77BFA085291B}"/>
    <pc:docChg chg="undo custSel mod addSld modSld">
      <pc:chgData name="Wesley Mendes" userId="52df4d3f5a18a708" providerId="LiveId" clId="{DD006ADA-BFAB-4186-BE9C-77BFA085291B}" dt="2019-03-25T10:58:53.894" v="446" actId="255"/>
      <pc:docMkLst>
        <pc:docMk/>
      </pc:docMkLst>
      <pc:sldChg chg="addSp delSp modSp add mod setBg">
        <pc:chgData name="Wesley Mendes" userId="52df4d3f5a18a708" providerId="LiveId" clId="{DD006ADA-BFAB-4186-BE9C-77BFA085291B}" dt="2019-03-25T10:58:53.894" v="446" actId="255"/>
        <pc:sldMkLst>
          <pc:docMk/>
          <pc:sldMk cId="2279310897" sldId="261"/>
        </pc:sldMkLst>
        <pc:spChg chg="mod">
          <ac:chgData name="Wesley Mendes" userId="52df4d3f5a18a708" providerId="LiveId" clId="{DD006ADA-BFAB-4186-BE9C-77BFA085291B}" dt="2019-03-25T10:58:29.374" v="441" actId="26606"/>
          <ac:spMkLst>
            <pc:docMk/>
            <pc:sldMk cId="2279310897" sldId="261"/>
            <ac:spMk id="2" creationId="{0B1A0869-70E5-4C5D-BD60-6EFEAD70D54B}"/>
          </ac:spMkLst>
        </pc:spChg>
        <pc:spChg chg="del">
          <ac:chgData name="Wesley Mendes" userId="52df4d3f5a18a708" providerId="LiveId" clId="{DD006ADA-BFAB-4186-BE9C-77BFA085291B}" dt="2019-03-25T10:39:35.283" v="5"/>
          <ac:spMkLst>
            <pc:docMk/>
            <pc:sldMk cId="2279310897" sldId="261"/>
            <ac:spMk id="3" creationId="{DBE07E16-6ADA-44A8-B08A-4D4F1ECF8035}"/>
          </ac:spMkLst>
        </pc:spChg>
        <pc:spChg chg="add del mod">
          <ac:chgData name="Wesley Mendes" userId="52df4d3f5a18a708" providerId="LiveId" clId="{DD006ADA-BFAB-4186-BE9C-77BFA085291B}" dt="2019-03-25T10:40:43.231" v="38" actId="478"/>
          <ac:spMkLst>
            <pc:docMk/>
            <pc:sldMk cId="2279310897" sldId="261"/>
            <ac:spMk id="6" creationId="{53D28A8E-01FF-402D-B747-D475381640C9}"/>
          </ac:spMkLst>
        </pc:spChg>
        <pc:spChg chg="add mod ord">
          <ac:chgData name="Wesley Mendes" userId="52df4d3f5a18a708" providerId="LiveId" clId="{DD006ADA-BFAB-4186-BE9C-77BFA085291B}" dt="2019-03-25T10:58:53.894" v="446" actId="255"/>
          <ac:spMkLst>
            <pc:docMk/>
            <pc:sldMk cId="2279310897" sldId="261"/>
            <ac:spMk id="9" creationId="{8E131500-2F42-4794-A728-CBBA0AFA2222}"/>
          </ac:spMkLst>
        </pc:spChg>
        <pc:picChg chg="add del mod">
          <ac:chgData name="Wesley Mendes" userId="52df4d3f5a18a708" providerId="LiveId" clId="{DD006ADA-BFAB-4186-BE9C-77BFA085291B}" dt="2019-03-25T10:39:33.655" v="4"/>
          <ac:picMkLst>
            <pc:docMk/>
            <pc:sldMk cId="2279310897" sldId="261"/>
            <ac:picMk id="4" creationId="{8D053FB8-7CE3-48BB-8940-309149A07FAD}"/>
          </ac:picMkLst>
        </pc:picChg>
        <pc:picChg chg="add mod">
          <ac:chgData name="Wesley Mendes" userId="52df4d3f5a18a708" providerId="LiveId" clId="{DD006ADA-BFAB-4186-BE9C-77BFA085291B}" dt="2019-03-25T10:58:29.374" v="441" actId="26606"/>
          <ac:picMkLst>
            <pc:docMk/>
            <pc:sldMk cId="2279310897" sldId="261"/>
            <ac:picMk id="5" creationId="{67A19789-ED89-4246-B173-E2918D8580EF}"/>
          </ac:picMkLst>
        </pc:picChg>
        <pc:picChg chg="add mod">
          <ac:chgData name="Wesley Mendes" userId="52df4d3f5a18a708" providerId="LiveId" clId="{DD006ADA-BFAB-4186-BE9C-77BFA085291B}" dt="2019-03-25T10:58:29.374" v="441" actId="26606"/>
          <ac:picMkLst>
            <pc:docMk/>
            <pc:sldMk cId="2279310897" sldId="261"/>
            <ac:picMk id="8" creationId="{A5FFCAE7-D356-41CA-A8BE-D1C30FBAB8FB}"/>
          </ac:picMkLst>
        </pc:picChg>
      </pc:sldChg>
    </pc:docChg>
  </pc:docChgLst>
  <pc:docChgLst>
    <pc:chgData name="Wesley Mendes" userId="52df4d3f5a18a708" providerId="LiveId" clId="{F7831C68-94D9-4860-BF90-6A40F6DC30A8}"/>
    <pc:docChg chg="undo custSel addSld delSld modSld sldOrd">
      <pc:chgData name="Wesley Mendes" userId="52df4d3f5a18a708" providerId="LiveId" clId="{F7831C68-94D9-4860-BF90-6A40F6DC30A8}" dt="2019-03-24T18:51:19.616" v="1016" actId="2696"/>
      <pc:docMkLst>
        <pc:docMk/>
      </pc:docMkLst>
      <pc:sldChg chg="modSp">
        <pc:chgData name="Wesley Mendes" userId="52df4d3f5a18a708" providerId="LiveId" clId="{F7831C68-94D9-4860-BF90-6A40F6DC30A8}" dt="2019-03-24T18:47:20.875" v="882" actId="27636"/>
        <pc:sldMkLst>
          <pc:docMk/>
          <pc:sldMk cId="2470345974" sldId="257"/>
        </pc:sldMkLst>
        <pc:spChg chg="mod">
          <ac:chgData name="Wesley Mendes" userId="52df4d3f5a18a708" providerId="LiveId" clId="{F7831C68-94D9-4860-BF90-6A40F6DC30A8}" dt="2019-03-24T17:59:21.938" v="9" actId="14100"/>
          <ac:spMkLst>
            <pc:docMk/>
            <pc:sldMk cId="2470345974" sldId="257"/>
            <ac:spMk id="2" creationId="{00000000-0000-0000-0000-000000000000}"/>
          </ac:spMkLst>
        </pc:spChg>
        <pc:spChg chg="mod">
          <ac:chgData name="Wesley Mendes" userId="52df4d3f5a18a708" providerId="LiveId" clId="{F7831C68-94D9-4860-BF90-6A40F6DC30A8}" dt="2019-03-24T18:47:20.875" v="882" actId="27636"/>
          <ac:spMkLst>
            <pc:docMk/>
            <pc:sldMk cId="2470345974" sldId="257"/>
            <ac:spMk id="3" creationId="{00000000-0000-0000-0000-000000000000}"/>
          </ac:spMkLst>
        </pc:spChg>
      </pc:sldChg>
      <pc:sldChg chg="modSp">
        <pc:chgData name="Wesley Mendes" userId="52df4d3f5a18a708" providerId="LiveId" clId="{F7831C68-94D9-4860-BF90-6A40F6DC30A8}" dt="2019-03-24T18:44:51.982" v="839" actId="123"/>
        <pc:sldMkLst>
          <pc:docMk/>
          <pc:sldMk cId="576812175" sldId="258"/>
        </pc:sldMkLst>
        <pc:spChg chg="mod">
          <ac:chgData name="Wesley Mendes" userId="52df4d3f5a18a708" providerId="LiveId" clId="{F7831C68-94D9-4860-BF90-6A40F6DC30A8}" dt="2019-03-24T18:44:51.982" v="839" actId="123"/>
          <ac:spMkLst>
            <pc:docMk/>
            <pc:sldMk cId="576812175" sldId="258"/>
            <ac:spMk id="3" creationId="{00000000-0000-0000-0000-000000000000}"/>
          </ac:spMkLst>
        </pc:spChg>
      </pc:sldChg>
      <pc:sldChg chg="addSp modSp">
        <pc:chgData name="Wesley Mendes" userId="52df4d3f5a18a708" providerId="LiveId" clId="{F7831C68-94D9-4860-BF90-6A40F6DC30A8}" dt="2019-03-24T18:46:50.845" v="873" actId="14100"/>
        <pc:sldMkLst>
          <pc:docMk/>
          <pc:sldMk cId="582072606" sldId="259"/>
        </pc:sldMkLst>
        <pc:spChg chg="mod">
          <ac:chgData name="Wesley Mendes" userId="52df4d3f5a18a708" providerId="LiveId" clId="{F7831C68-94D9-4860-BF90-6A40F6DC30A8}" dt="2019-03-24T18:46:34.657" v="868" actId="14100"/>
          <ac:spMkLst>
            <pc:docMk/>
            <pc:sldMk cId="582072606" sldId="259"/>
            <ac:spMk id="3" creationId="{886B27C7-DEC7-4054-B90D-31B08F6A85F6}"/>
          </ac:spMkLst>
        </pc:spChg>
        <pc:spChg chg="add mod">
          <ac:chgData name="Wesley Mendes" userId="52df4d3f5a18a708" providerId="LiveId" clId="{F7831C68-94D9-4860-BF90-6A40F6DC30A8}" dt="2019-03-24T18:46:50.845" v="873" actId="14100"/>
          <ac:spMkLst>
            <pc:docMk/>
            <pc:sldMk cId="582072606" sldId="259"/>
            <ac:spMk id="11" creationId="{F5C552C3-85E7-437A-B4A9-57199F40B31F}"/>
          </ac:spMkLst>
        </pc:spChg>
      </pc:sldChg>
      <pc:sldChg chg="addSp delSp modSp add del">
        <pc:chgData name="Wesley Mendes" userId="52df4d3f5a18a708" providerId="LiveId" clId="{F7831C68-94D9-4860-BF90-6A40F6DC30A8}" dt="2019-03-24T18:51:10.709" v="1015" actId="1076"/>
        <pc:sldMkLst>
          <pc:docMk/>
          <pc:sldMk cId="849098245" sldId="260"/>
        </pc:sldMkLst>
        <pc:spChg chg="del">
          <ac:chgData name="Wesley Mendes" userId="52df4d3f5a18a708" providerId="LiveId" clId="{F7831C68-94D9-4860-BF90-6A40F6DC30A8}" dt="2019-03-24T18:20:53.973" v="557" actId="478"/>
          <ac:spMkLst>
            <pc:docMk/>
            <pc:sldMk cId="849098245" sldId="260"/>
            <ac:spMk id="2" creationId="{275160D2-2B79-48CC-BB4E-2B578A6B091A}"/>
          </ac:spMkLst>
        </pc:spChg>
        <pc:spChg chg="del mod">
          <ac:chgData name="Wesley Mendes" userId="52df4d3f5a18a708" providerId="LiveId" clId="{F7831C68-94D9-4860-BF90-6A40F6DC30A8}" dt="2019-03-24T18:44:20.754" v="828"/>
          <ac:spMkLst>
            <pc:docMk/>
            <pc:sldMk cId="849098245" sldId="260"/>
            <ac:spMk id="3" creationId="{A3431BC9-A2AB-4926-9F79-FEA8E0F72C9C}"/>
          </ac:spMkLst>
        </pc:spChg>
        <pc:spChg chg="add del mod">
          <ac:chgData name="Wesley Mendes" userId="52df4d3f5a18a708" providerId="LiveId" clId="{F7831C68-94D9-4860-BF90-6A40F6DC30A8}" dt="2019-03-24T18:47:40.622" v="887" actId="478"/>
          <ac:spMkLst>
            <pc:docMk/>
            <pc:sldMk cId="849098245" sldId="260"/>
            <ac:spMk id="4" creationId="{8648005D-C6F3-47BB-A0BB-CC58BC558257}"/>
          </ac:spMkLst>
        </pc:spChg>
        <pc:spChg chg="add mod">
          <ac:chgData name="Wesley Mendes" userId="52df4d3f5a18a708" providerId="LiveId" clId="{F7831C68-94D9-4860-BF90-6A40F6DC30A8}" dt="2019-03-24T18:47:46.784" v="889" actId="14100"/>
          <ac:spMkLst>
            <pc:docMk/>
            <pc:sldMk cId="849098245" sldId="260"/>
            <ac:spMk id="5" creationId="{F6BBC618-D82A-4DC6-958C-BA90424EA435}"/>
          </ac:spMkLst>
        </pc:spChg>
        <pc:spChg chg="add mod">
          <ac:chgData name="Wesley Mendes" userId="52df4d3f5a18a708" providerId="LiveId" clId="{F7831C68-94D9-4860-BF90-6A40F6DC30A8}" dt="2019-03-24T18:50:10.869" v="998" actId="1036"/>
          <ac:spMkLst>
            <pc:docMk/>
            <pc:sldMk cId="849098245" sldId="260"/>
            <ac:spMk id="6" creationId="{87F8EB14-211E-47D4-A718-D984891688CA}"/>
          </ac:spMkLst>
        </pc:spChg>
        <pc:picChg chg="add del mod">
          <ac:chgData name="Wesley Mendes" userId="52df4d3f5a18a708" providerId="LiveId" clId="{F7831C68-94D9-4860-BF90-6A40F6DC30A8}" dt="2019-03-24T18:49:35.679" v="978" actId="478"/>
          <ac:picMkLst>
            <pc:docMk/>
            <pc:sldMk cId="849098245" sldId="260"/>
            <ac:picMk id="8" creationId="{7D400403-87D4-4A31-AB95-7D67FA261BBF}"/>
          </ac:picMkLst>
        </pc:picChg>
        <pc:picChg chg="add mod">
          <ac:chgData name="Wesley Mendes" userId="52df4d3f5a18a708" providerId="LiveId" clId="{F7831C68-94D9-4860-BF90-6A40F6DC30A8}" dt="2019-03-24T18:51:10.709" v="1015" actId="1076"/>
          <ac:picMkLst>
            <pc:docMk/>
            <pc:sldMk cId="849098245" sldId="260"/>
            <ac:picMk id="10" creationId="{600FBA71-8972-4507-9614-283171AF4BC0}"/>
          </ac:picMkLst>
        </pc:picChg>
      </pc:sldChg>
      <pc:sldChg chg="addSp delSp modSp add del ord">
        <pc:chgData name="Wesley Mendes" userId="52df4d3f5a18a708" providerId="LiveId" clId="{F7831C68-94D9-4860-BF90-6A40F6DC30A8}" dt="2019-03-24T18:47:48.534" v="890" actId="2696"/>
        <pc:sldMkLst>
          <pc:docMk/>
          <pc:sldMk cId="1823178955" sldId="261"/>
        </pc:sldMkLst>
        <pc:spChg chg="del">
          <ac:chgData name="Wesley Mendes" userId="52df4d3f5a18a708" providerId="LiveId" clId="{F7831C68-94D9-4860-BF90-6A40F6DC30A8}" dt="2019-03-24T18:44:23.937" v="829" actId="478"/>
          <ac:spMkLst>
            <pc:docMk/>
            <pc:sldMk cId="1823178955" sldId="261"/>
            <ac:spMk id="3" creationId="{00000000-0000-0000-0000-000000000000}"/>
          </ac:spMkLst>
        </pc:spChg>
        <pc:spChg chg="add del mod">
          <ac:chgData name="Wesley Mendes" userId="52df4d3f5a18a708" providerId="LiveId" clId="{F7831C68-94D9-4860-BF90-6A40F6DC30A8}" dt="2019-03-24T18:44:25.861" v="830" actId="478"/>
          <ac:spMkLst>
            <pc:docMk/>
            <pc:sldMk cId="1823178955" sldId="261"/>
            <ac:spMk id="5" creationId="{7C16C61A-06C5-436E-96E0-D0B41543E96A}"/>
          </ac:spMkLst>
        </pc:spChg>
        <pc:spChg chg="add mod">
          <ac:chgData name="Wesley Mendes" userId="52df4d3f5a18a708" providerId="LiveId" clId="{F7831C68-94D9-4860-BF90-6A40F6DC30A8}" dt="2019-03-24T18:47:37.504" v="885"/>
          <ac:spMkLst>
            <pc:docMk/>
            <pc:sldMk cId="1823178955" sldId="261"/>
            <ac:spMk id="6" creationId="{D767C005-AB4D-46BA-98F0-FF5CD6197BC5}"/>
          </ac:spMkLst>
        </pc:spChg>
        <pc:spChg chg="add del mod">
          <ac:chgData name="Wesley Mendes" userId="52df4d3f5a18a708" providerId="LiveId" clId="{F7831C68-94D9-4860-BF90-6A40F6DC30A8}" dt="2019-03-24T18:47:37.504" v="885"/>
          <ac:spMkLst>
            <pc:docMk/>
            <pc:sldMk cId="1823178955" sldId="261"/>
            <ac:spMk id="9" creationId="{2C96AB8D-C884-4007-B192-6C28F74DEEBA}"/>
          </ac:spMkLst>
        </pc:spChg>
        <pc:picChg chg="del">
          <ac:chgData name="Wesley Mendes" userId="52df4d3f5a18a708" providerId="LiveId" clId="{F7831C68-94D9-4860-BF90-6A40F6DC30A8}" dt="2019-03-24T18:44:26.519" v="831" actId="478"/>
          <ac:picMkLst>
            <pc:docMk/>
            <pc:sldMk cId="1823178955" sldId="261"/>
            <ac:picMk id="4" creationId="{251AB69B-A73F-4EF8-9D4D-89A2EA732EF4}"/>
          </ac:picMkLst>
        </pc:picChg>
      </pc:sldChg>
      <pc:sldChg chg="add del">
        <pc:chgData name="Wesley Mendes" userId="52df4d3f5a18a708" providerId="LiveId" clId="{F7831C68-94D9-4860-BF90-6A40F6DC30A8}" dt="2019-03-24T18:51:19.616" v="1016" actId="2696"/>
        <pc:sldMkLst>
          <pc:docMk/>
          <pc:sldMk cId="410566946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03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47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9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7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53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4264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679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5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0653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25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10E1FD-93D1-47C8-8636-346159643FA1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E92D5D-C325-43F9-AA3D-1A6B62D0536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095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8352928" cy="5256584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 7º DESAFIO DA ENGENHARIA DE COMPUTAÇÃO 2019 </a:t>
            </a:r>
            <a:endParaRPr lang="pt-BR" sz="8000" b="1" dirty="0"/>
          </a:p>
        </p:txBody>
      </p:sp>
      <p:sp>
        <p:nvSpPr>
          <p:cNvPr id="3" name="Retângulo 2"/>
          <p:cNvSpPr/>
          <p:nvPr/>
        </p:nvSpPr>
        <p:spPr>
          <a:xfrm>
            <a:off x="5508104" y="5805264"/>
            <a:ext cx="3384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pt-BR" sz="2400" dirty="0"/>
              <a:t>Weslley Fratini, 826652</a:t>
            </a:r>
          </a:p>
          <a:p>
            <a:pPr algn="r" fontAlgn="base"/>
            <a:r>
              <a:rPr lang="pt-BR" sz="2400" dirty="0"/>
              <a:t>Wesley Mendes, 828507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88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152" y="306392"/>
            <a:ext cx="3059832" cy="1178392"/>
          </a:xfrm>
        </p:spPr>
        <p:txBody>
          <a:bodyPr anchor="b">
            <a:normAutofit fontScale="90000"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Os três </a:t>
            </a:r>
            <a:r>
              <a:rPr lang="pt-BR" sz="2800" dirty="0" err="1">
                <a:solidFill>
                  <a:schemeClr val="accent1"/>
                </a:solidFill>
              </a:rPr>
              <a:t>R’s</a:t>
            </a:r>
            <a:r>
              <a:rPr lang="pt-BR" sz="2800" dirty="0">
                <a:solidFill>
                  <a:schemeClr val="accent1"/>
                </a:solidFill>
              </a:rPr>
              <a:t>, reduzir, reciclar e reutilizar.</a:t>
            </a:r>
          </a:p>
        </p:txBody>
      </p:sp>
      <p:pic>
        <p:nvPicPr>
          <p:cNvPr id="18" name="Imagem 17" descr="Uma imagem contendo clip-art&#10;&#10;Descrição gerada automaticamente">
            <a:extLst>
              <a:ext uri="{FF2B5EF4-FFF2-40B4-BE49-F238E27FC236}">
                <a16:creationId xmlns:a16="http://schemas.microsoft.com/office/drawing/2014/main" id="{467933B3-15CF-4CAB-872F-3670A689D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r="19675" b="-2"/>
          <a:stretch/>
        </p:blipFill>
        <p:spPr>
          <a:xfrm>
            <a:off x="695195" y="1193260"/>
            <a:ext cx="4483705" cy="416079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96136" y="1655065"/>
            <a:ext cx="3203848" cy="4510239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</a:rPr>
              <a:t>Objetivo:</a:t>
            </a:r>
            <a:r>
              <a:rPr lang="pt-BR" sz="2400" dirty="0">
                <a:solidFill>
                  <a:schemeClr val="bg1"/>
                </a:solidFill>
              </a:rPr>
              <a:t> Será um jogo de perguntas (QUIZ), intuitivas de maneira a ajudar o usuário a entender melhor os três </a:t>
            </a:r>
            <a:r>
              <a:rPr lang="pt-BR" sz="2400" dirty="0" err="1">
                <a:solidFill>
                  <a:schemeClr val="bg1"/>
                </a:solidFill>
              </a:rPr>
              <a:t>R’s</a:t>
            </a:r>
            <a:r>
              <a:rPr lang="pt-BR" sz="2400" dirty="0">
                <a:solidFill>
                  <a:schemeClr val="bg1"/>
                </a:solidFill>
              </a:rPr>
              <a:t> e a importância dele para o meio ambiente e para ter uma melhor qualidade de vida para a sociedade. </a:t>
            </a:r>
          </a:p>
        </p:txBody>
      </p:sp>
    </p:spTree>
    <p:extLst>
      <p:ext uri="{BB962C8B-B14F-4D97-AF65-F5344CB8AC3E}">
        <p14:creationId xmlns:p14="http://schemas.microsoft.com/office/powerpoint/2010/main" val="247034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706340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35696" y="404664"/>
            <a:ext cx="6736804" cy="2520279"/>
          </a:xfrm>
        </p:spPr>
        <p:txBody>
          <a:bodyPr>
            <a:normAutofit/>
          </a:bodyPr>
          <a:lstStyle/>
          <a:p>
            <a:pPr algn="just" fontAlgn="base"/>
            <a:r>
              <a:rPr lang="pt-BR" sz="2800" dirty="0"/>
              <a:t>No QUIZ terão fases e elas terão continuidade dependendo do desempenho do usuário no jogo, ao longo que ele vai acertando as questões, vai avançando de fase. 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1AB69B-A73F-4EF8-9D4D-89A2EA732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015694"/>
            <a:ext cx="4678624" cy="34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04349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B27C7-DEC7-4054-B90D-31B08F6A8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46" y="476672"/>
            <a:ext cx="4854513" cy="1584176"/>
          </a:xfrm>
        </p:spPr>
        <p:txBody>
          <a:bodyPr anchor="t">
            <a:noAutofit/>
          </a:bodyPr>
          <a:lstStyle/>
          <a:p>
            <a:pPr algn="just" fontAlgn="base"/>
            <a:r>
              <a:rPr lang="pt-BR" sz="2400" dirty="0">
                <a:solidFill>
                  <a:schemeClr val="tx1"/>
                </a:solidFill>
              </a:rPr>
              <a:t>O jogo se baseará em perguntas simples, porém importantes e benéficas ao meio ambiente.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9703" y="-1"/>
            <a:ext cx="3684298" cy="3221767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201" y="0"/>
            <a:ext cx="3583800" cy="3121416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BBE24897-171F-4E83-8EAD-F117EB4D1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r="53394"/>
          <a:stretch/>
        </p:blipFill>
        <p:spPr>
          <a:xfrm>
            <a:off x="6218363" y="-1157"/>
            <a:ext cx="2925637" cy="242204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3293" y="4082251"/>
            <a:ext cx="3121051" cy="2776905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822" y="4175645"/>
            <a:ext cx="3027524" cy="2683512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Imagem 4" descr="Uma imagem contendo clip-art&#10;&#10;Descrição gerada automaticamente">
            <a:extLst>
              <a:ext uri="{FF2B5EF4-FFF2-40B4-BE49-F238E27FC236}">
                <a16:creationId xmlns:a16="http://schemas.microsoft.com/office/drawing/2014/main" id="{F2F60023-D172-464D-84D2-0A5272711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5" r="2502"/>
          <a:stretch/>
        </p:blipFill>
        <p:spPr>
          <a:xfrm>
            <a:off x="6527642" y="4953181"/>
            <a:ext cx="2616358" cy="164417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5C552C3-85E7-437A-B4A9-57199F40B31F}"/>
              </a:ext>
            </a:extLst>
          </p:cNvPr>
          <p:cNvSpPr txBox="1">
            <a:spLocks/>
          </p:cNvSpPr>
          <p:nvPr/>
        </p:nvSpPr>
        <p:spPr>
          <a:xfrm>
            <a:off x="493758" y="2708919"/>
            <a:ext cx="5950450" cy="3497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pt-BR" sz="2400" dirty="0">
                <a:solidFill>
                  <a:schemeClr val="tx1"/>
                </a:solidFill>
              </a:rPr>
              <a:t>Serão perguntas que ajudarão, (caso ele ainda não saiba), a entender melhor e adquirir uma cultura de reciclagem e de como o lixo que jogamos no meio ambiente afetam tanto o planeta, como a vida dos próprios seres humanos.</a:t>
            </a:r>
          </a:p>
        </p:txBody>
      </p:sp>
    </p:spTree>
    <p:extLst>
      <p:ext uri="{BB962C8B-B14F-4D97-AF65-F5344CB8AC3E}">
        <p14:creationId xmlns:p14="http://schemas.microsoft.com/office/powerpoint/2010/main" val="58207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A0869-70E5-4C5D-BD60-6EFEAD70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pc="200" dirty="0" err="1"/>
              <a:t>Plataforma</a:t>
            </a:r>
            <a:r>
              <a:rPr lang="en-US" spc="200" dirty="0"/>
              <a:t> de </a:t>
            </a:r>
            <a:r>
              <a:rPr lang="en-US" spc="200" dirty="0" err="1"/>
              <a:t>desenvolvimento</a:t>
            </a:r>
            <a:endParaRPr lang="en-US" spc="2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131500-2F42-4794-A728-CBBA0AFA2222}"/>
              </a:ext>
            </a:extLst>
          </p:cNvPr>
          <p:cNvSpPr txBox="1">
            <a:spLocks/>
          </p:cNvSpPr>
          <p:nvPr/>
        </p:nvSpPr>
        <p:spPr>
          <a:xfrm>
            <a:off x="938758" y="2286001"/>
            <a:ext cx="4511923" cy="3593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 err="1"/>
              <a:t>Gdevelop</a:t>
            </a:r>
            <a:r>
              <a:rPr lang="en-US" sz="2400" dirty="0"/>
              <a:t>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plataforma</a:t>
            </a:r>
            <a:r>
              <a:rPr lang="en-US" sz="2400" dirty="0"/>
              <a:t> open-source, </a:t>
            </a:r>
            <a:r>
              <a:rPr lang="en-US" sz="2400" dirty="0" err="1"/>
              <a:t>desenvolvida</a:t>
            </a:r>
            <a:r>
              <a:rPr lang="en-US" sz="2400" dirty="0"/>
              <a:t> para ser </a:t>
            </a:r>
            <a:r>
              <a:rPr lang="en-US" sz="2400" dirty="0" err="1"/>
              <a:t>usada</a:t>
            </a:r>
            <a:r>
              <a:rPr lang="en-US" sz="2400" dirty="0"/>
              <a:t> por </a:t>
            </a:r>
            <a:r>
              <a:rPr lang="en-US" sz="2400" dirty="0" err="1"/>
              <a:t>todos</a:t>
            </a:r>
            <a:r>
              <a:rPr lang="en-US" sz="2400" dirty="0"/>
              <a:t>.</a:t>
            </a:r>
          </a:p>
          <a:p>
            <a:pPr defTabSz="914400"/>
            <a:r>
              <a:rPr lang="en-US" sz="2400" dirty="0"/>
              <a:t>O </a:t>
            </a:r>
            <a:r>
              <a:rPr lang="en-US" sz="2400" dirty="0" err="1"/>
              <a:t>jogos</a:t>
            </a:r>
            <a:r>
              <a:rPr lang="en-US" sz="2400" dirty="0"/>
              <a:t> </a:t>
            </a:r>
            <a:r>
              <a:rPr lang="en-US" sz="2400" dirty="0" err="1"/>
              <a:t>criados</a:t>
            </a:r>
            <a:r>
              <a:rPr lang="en-US" sz="2400" dirty="0"/>
              <a:t> </a:t>
            </a:r>
            <a:r>
              <a:rPr lang="en-US" sz="2400" dirty="0" err="1"/>
              <a:t>podem</a:t>
            </a:r>
            <a:r>
              <a:rPr lang="en-US" sz="2400" dirty="0"/>
              <a:t> ser </a:t>
            </a:r>
            <a:r>
              <a:rPr lang="en-US" sz="2400" dirty="0" err="1"/>
              <a:t>publicados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Web App, iOS, Android, Windows, Mac, Linux e </a:t>
            </a:r>
            <a:r>
              <a:rPr lang="en-US" sz="2400" dirty="0" err="1"/>
              <a:t>também</a:t>
            </a:r>
            <a:r>
              <a:rPr lang="en-US" sz="2400" dirty="0"/>
              <a:t> Facebook Messenger.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A19789-ED89-4246-B173-E2918D858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437" y="2405277"/>
            <a:ext cx="2807492" cy="16564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FFCAE7-D356-41CA-A8BE-D1C30FBAB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7" y="4583454"/>
            <a:ext cx="2807492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6BBC618-D82A-4DC6-958C-BA90424EA435}"/>
              </a:ext>
            </a:extLst>
          </p:cNvPr>
          <p:cNvSpPr txBox="1">
            <a:spLocks/>
          </p:cNvSpPr>
          <p:nvPr/>
        </p:nvSpPr>
        <p:spPr>
          <a:xfrm>
            <a:off x="1043608" y="548680"/>
            <a:ext cx="7528892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O principal foco desse Jogo QUIZ, será educar e reeducar a sociedade, tornando o meio em que vivemos e compartilhamos mais habitável e menos poluído.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7F8EB14-211E-47D4-A718-D984891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5308752"/>
            <a:ext cx="5872708" cy="1504624"/>
          </a:xfrm>
        </p:spPr>
        <p:txBody>
          <a:bodyPr>
            <a:normAutofit/>
          </a:bodyPr>
          <a:lstStyle/>
          <a:p>
            <a:pPr algn="r"/>
            <a:r>
              <a:rPr lang="pt-BR" sz="9600" dirty="0"/>
              <a:t>OBRIGADO!</a:t>
            </a:r>
          </a:p>
        </p:txBody>
      </p:sp>
      <p:pic>
        <p:nvPicPr>
          <p:cNvPr id="10" name="Imagem 9" descr="Uma imagem contendo céu, pessoa&#10;&#10;Descrição gerada automaticamente">
            <a:extLst>
              <a:ext uri="{FF2B5EF4-FFF2-40B4-BE49-F238E27FC236}">
                <a16:creationId xmlns:a16="http://schemas.microsoft.com/office/drawing/2014/main" id="{600FBA71-8972-4507-9614-283171AF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377340"/>
            <a:ext cx="4413062" cy="28083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9098245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Apresentação na tela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Selo</vt:lpstr>
      <vt:lpstr>  7º DESAFIO DA ENGENHARIA DE COMPUTAÇÃO 2019 </vt:lpstr>
      <vt:lpstr>Os três R’s, reduzir, reciclar e reutilizar.</vt:lpstr>
      <vt:lpstr>Apresentação do PowerPoint</vt:lpstr>
      <vt:lpstr>Apresentação do PowerPoint</vt:lpstr>
      <vt:lpstr>Plataforma de desenvolvimento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7º DESAFIO DA ENGENHARIA DE COMPUTAÇÃO 2019 </dc:title>
  <dc:creator>Wesley Mendes</dc:creator>
  <cp:lastModifiedBy>Wesley Mendes</cp:lastModifiedBy>
  <cp:revision>1</cp:revision>
  <dcterms:created xsi:type="dcterms:W3CDTF">2019-03-25T10:58:29Z</dcterms:created>
  <dcterms:modified xsi:type="dcterms:W3CDTF">2019-03-25T10:59:01Z</dcterms:modified>
</cp:coreProperties>
</file>