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7" autoAdjust="0"/>
    <p:restoredTop sz="94352" autoAdjust="0"/>
  </p:normalViewPr>
  <p:slideViewPr>
    <p:cSldViewPr>
      <p:cViewPr varScale="1">
        <p:scale>
          <a:sx n="75" d="100"/>
          <a:sy n="75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7618-0005-41AF-A887-B4009C525EF6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D57E-D46E-40D8-BE47-490188102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Encontrar um título</a:t>
            </a:r>
            <a:r>
              <a:rPr lang="pt-BR" baseline="0" dirty="0" smtClean="0"/>
              <a:t> correto para fazer a abertura do 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tópicos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Atribuir mais conteúdo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Mudar o título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4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476672"/>
            <a:ext cx="5648623" cy="1924386"/>
          </a:xfrm>
        </p:spPr>
        <p:txBody>
          <a:bodyPr>
            <a:noAutofit/>
          </a:bodyPr>
          <a:lstStyle/>
          <a:p>
            <a:pPr algn="ctr"/>
            <a:r>
              <a:rPr lang="pt-BR" sz="2800" b="0" dirty="0" smtClean="0">
                <a:effectLst/>
              </a:rPr>
              <a:t>FLÁVIO ROCHA VALENÇA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RAFAEL DE SOUZA BATISTA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SARAH CRISTINE  PUPO SILVA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WESLLEY DO ESPIRITO SANTO</a:t>
            </a:r>
            <a:endParaRPr lang="pt-BR" sz="2800" b="0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356992"/>
            <a:ext cx="8280920" cy="1008112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 smtClean="0"/>
              <a:t>ANÁLISE DE GRANDE VOLUME DE DADOS COM D3JS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71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9516" y="1361319"/>
            <a:ext cx="5372964" cy="45159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/>
              <a:t>Scalable</a:t>
            </a:r>
            <a:r>
              <a:rPr lang="pt-BR" sz="3200" dirty="0"/>
              <a:t> Vector </a:t>
            </a:r>
            <a:r>
              <a:rPr lang="pt-BR" sz="3200" dirty="0" err="1"/>
              <a:t>Graphics</a:t>
            </a:r>
            <a:endParaRPr lang="pt-B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Gráficos vetoriais escaláveis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Pode trabalhar em conjunto com </a:t>
            </a:r>
            <a:r>
              <a:rPr lang="pt-BR" sz="3200" dirty="0" err="1"/>
              <a:t>J</a:t>
            </a:r>
            <a:r>
              <a:rPr lang="pt-BR" sz="3200" dirty="0" err="1" smtClean="0"/>
              <a:t>avascript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Tags</a:t>
            </a:r>
            <a:r>
              <a:rPr lang="pt-BR" sz="3200" dirty="0" smtClean="0"/>
              <a:t> simples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Gerar imagens de alta qualidade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SVG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3246906" cy="2232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CaixaDeTexto 5"/>
          <p:cNvSpPr txBox="1"/>
          <p:nvPr/>
        </p:nvSpPr>
        <p:spPr>
          <a:xfrm>
            <a:off x="8538022" y="63901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82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198"/>
            <a:ext cx="7520940" cy="21608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Código aberto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Compatibilidade navegadores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Disponível em repositório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Por que da escolha?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4217935"/>
            <a:ext cx="1472335" cy="1472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41768"/>
            <a:ext cx="1091488" cy="109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3806758"/>
            <a:ext cx="1028732" cy="9858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03" y="4641102"/>
            <a:ext cx="1101757" cy="10201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316416" y="639012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44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Processing</a:t>
            </a:r>
            <a:endParaRPr lang="pt-BR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Base Java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Matplotlib</a:t>
            </a:r>
            <a:endParaRPr lang="pt-BR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Tableau Desktop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Pago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Ferramentas semelhantes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82044" y="6390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71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12776"/>
            <a:ext cx="4392488" cy="55048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Gráficos de bolha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Tipos de gráficos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589253"/>
            <a:ext cx="5328592" cy="47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268760"/>
            <a:ext cx="5832648" cy="66165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Gráficos de Hexágonos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Tipos de gráficos</a:t>
            </a:r>
            <a:endParaRPr lang="pt-BR" cap="all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0414"/>
            <a:ext cx="7704856" cy="40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4608512" cy="56467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Gráficos de pedaços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76" y="1844824"/>
            <a:ext cx="4077287" cy="41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540" y="1268760"/>
            <a:ext cx="5112568" cy="7920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Gráfico em radial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53" y="1916832"/>
            <a:ext cx="468180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4248472" cy="7920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Gráfico </a:t>
            </a:r>
            <a:r>
              <a:rPr lang="pt-BR" sz="3200" dirty="0" err="1" smtClean="0"/>
              <a:t>Stream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05318"/>
            <a:ext cx="6624736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Dados armazenados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1941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Big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Importância de tratar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Exibição gráfica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D3JS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Solução do problema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328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Novas ferramentas de comparação</a:t>
            </a:r>
          </a:p>
          <a:p>
            <a:pPr lvl="1"/>
            <a:r>
              <a:rPr lang="pt-BR" sz="3200" dirty="0" err="1" smtClean="0"/>
              <a:t>Flot</a:t>
            </a:r>
            <a:endParaRPr lang="pt-BR" sz="3200" dirty="0" smtClean="0"/>
          </a:p>
          <a:p>
            <a:pPr lvl="1"/>
            <a:r>
              <a:rPr lang="pt-BR" sz="3200" dirty="0" err="1" smtClean="0"/>
              <a:t>jqPlot</a:t>
            </a:r>
            <a:endParaRPr lang="pt-BR" sz="3200" dirty="0" smtClean="0"/>
          </a:p>
          <a:p>
            <a:pPr lvl="1"/>
            <a:r>
              <a:rPr lang="pt-BR" sz="3200" dirty="0" err="1" smtClean="0"/>
              <a:t>Dygraphs</a:t>
            </a:r>
            <a:endParaRPr lang="pt-BR" sz="3200" dirty="0" smtClean="0"/>
          </a:p>
          <a:p>
            <a:pPr lvl="1"/>
            <a:r>
              <a:rPr lang="pt-BR" sz="3200" dirty="0" smtClean="0"/>
              <a:t>Charts.js</a:t>
            </a:r>
          </a:p>
          <a:p>
            <a:pPr lvl="1"/>
            <a:r>
              <a:rPr lang="pt-BR" sz="3200" dirty="0" smtClean="0"/>
              <a:t>NVD3</a:t>
            </a:r>
          </a:p>
          <a:p>
            <a:pPr lvl="1"/>
            <a:r>
              <a:rPr lang="pt-BR" sz="3200" dirty="0" smtClean="0"/>
              <a:t>Dc.js</a:t>
            </a:r>
          </a:p>
          <a:p>
            <a:pPr lvl="1"/>
            <a:r>
              <a:rPr lang="pt-BR" sz="3200" dirty="0" err="1" smtClean="0"/>
              <a:t>jQuery</a:t>
            </a:r>
            <a:r>
              <a:rPr lang="pt-BR" sz="3200" dirty="0" smtClean="0"/>
              <a:t> </a:t>
            </a:r>
            <a:r>
              <a:rPr lang="pt-BR" sz="3200" dirty="0" err="1" smtClean="0"/>
              <a:t>Sparklnes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66014" y="63901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580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Grande volume e dados gerados diariamente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Problema é em analisá-los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Apresentaremos uma nova ferramenta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Problema aberto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54052" y="6390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513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Eventos de mouse suportados</a:t>
            </a:r>
          </a:p>
          <a:p>
            <a:pPr lvl="1"/>
            <a:r>
              <a:rPr lang="pt-BR" sz="3200" dirty="0" smtClean="0"/>
              <a:t>Analisar quantos eventos são suportados pelas bibliotecas</a:t>
            </a:r>
          </a:p>
          <a:p>
            <a:pPr lvl="1"/>
            <a:r>
              <a:rPr lang="pt-BR" sz="3200" dirty="0" smtClean="0"/>
              <a:t>Clicar; Duplo clique; Clicar e arrastar </a:t>
            </a:r>
          </a:p>
          <a:p>
            <a:pPr lvl="1"/>
            <a:r>
              <a:rPr lang="pt-BR" sz="3200" dirty="0" smtClean="0"/>
              <a:t>Saber o quão interativo são os gráficos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552450" y="63901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219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Tempo de renderização</a:t>
            </a:r>
          </a:p>
          <a:p>
            <a:pPr lvl="1"/>
            <a:r>
              <a:rPr lang="pt-BR" sz="3200" dirty="0" smtClean="0"/>
              <a:t>Tempo que cada biblioteca leva para apresentar os gráficos ao usuário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482044" y="63901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87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Outros gráficos</a:t>
            </a:r>
          </a:p>
          <a:p>
            <a:pPr lvl="1"/>
            <a:r>
              <a:rPr lang="pt-BR" sz="3200" dirty="0" smtClean="0"/>
              <a:t>Linha</a:t>
            </a:r>
          </a:p>
          <a:p>
            <a:pPr lvl="1"/>
            <a:r>
              <a:rPr lang="pt-BR" sz="3200" dirty="0" smtClean="0"/>
              <a:t>Barras</a:t>
            </a:r>
          </a:p>
          <a:p>
            <a:pPr lvl="1"/>
            <a:r>
              <a:rPr lang="pt-BR" sz="3200" dirty="0" smtClean="0"/>
              <a:t>Área</a:t>
            </a:r>
          </a:p>
          <a:p>
            <a:pPr lvl="1"/>
            <a:r>
              <a:rPr lang="pt-BR" sz="3200" dirty="0" smtClean="0"/>
              <a:t>Dispersão</a:t>
            </a:r>
          </a:p>
          <a:p>
            <a:pPr lvl="1"/>
            <a:r>
              <a:rPr lang="pt-BR" sz="3200" dirty="0" smtClean="0"/>
              <a:t>Pirâmide etária</a:t>
            </a:r>
          </a:p>
          <a:p>
            <a:pPr lvl="1"/>
            <a:r>
              <a:rPr lang="pt-BR" sz="3200" dirty="0" smtClean="0"/>
              <a:t>Radar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610030" y="63901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80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Métricas Qualitativas</a:t>
            </a:r>
          </a:p>
          <a:p>
            <a:pPr lvl="1"/>
            <a:r>
              <a:rPr lang="pt-BR" sz="2800" dirty="0" smtClean="0"/>
              <a:t>Documentação</a:t>
            </a:r>
          </a:p>
          <a:p>
            <a:pPr lvl="1"/>
            <a:r>
              <a:rPr lang="pt-BR" sz="2800" dirty="0" smtClean="0"/>
              <a:t>Comunidade</a:t>
            </a:r>
          </a:p>
          <a:p>
            <a:pPr lvl="1"/>
            <a:r>
              <a:rPr lang="pt-BR" sz="2800" dirty="0" smtClean="0"/>
              <a:t>Exemplos de código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432352" y="639012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73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9681" y="116632"/>
            <a:ext cx="6080671" cy="1636354"/>
          </a:xfrm>
        </p:spPr>
        <p:txBody>
          <a:bodyPr>
            <a:noAutofit/>
          </a:bodyPr>
          <a:lstStyle/>
          <a:p>
            <a:pPr algn="ctr"/>
            <a:r>
              <a:rPr lang="pt-BR" sz="8000" b="0" dirty="0" smtClean="0">
                <a:effectLst/>
              </a:rPr>
              <a:t>OBRIGADO!</a:t>
            </a:r>
            <a:endParaRPr lang="pt-BR" sz="8000" b="0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280920" cy="2016224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smtClean="0"/>
              <a:t>DÚVIDAS? </a:t>
            </a:r>
          </a:p>
          <a:p>
            <a:pPr algn="ctr"/>
            <a:r>
              <a:rPr lang="pt-BR" sz="4800" b="1" dirty="0" smtClean="0"/>
              <a:t>PERGUNTAS?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4735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D3JS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Porque da escolha?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Ferramentas </a:t>
            </a:r>
            <a:r>
              <a:rPr lang="pt-BR" sz="3200" dirty="0" smtClean="0"/>
              <a:t>semelhantes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Tipos de </a:t>
            </a:r>
            <a:r>
              <a:rPr lang="pt-BR" sz="3200" dirty="0" smtClean="0"/>
              <a:t>gráficos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Solução do </a:t>
            </a:r>
            <a:r>
              <a:rPr lang="pt-BR" sz="3200" dirty="0" smtClean="0"/>
              <a:t>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Perspectiva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O que será abordado?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38022" y="63901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70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029" y="1196751"/>
            <a:ext cx="5407755" cy="519337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Data-</a:t>
            </a:r>
            <a:r>
              <a:rPr lang="pt-BR" sz="3200" dirty="0" err="1" smtClean="0"/>
              <a:t>Driven</a:t>
            </a:r>
            <a:r>
              <a:rPr lang="pt-BR" sz="3200" dirty="0" smtClean="0"/>
              <a:t> </a:t>
            </a:r>
            <a:r>
              <a:rPr lang="pt-BR" sz="3200" dirty="0" err="1" smtClean="0"/>
              <a:t>Documents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Javascript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Exibição Gráfica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pt-BR" dirty="0" smtClean="0"/>
              <a:t>D3JS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57" y="1347087"/>
            <a:ext cx="903974" cy="90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94" y="2627930"/>
            <a:ext cx="1470621" cy="1102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08" y="2608162"/>
            <a:ext cx="979461" cy="1103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76" y="2627929"/>
            <a:ext cx="1134164" cy="113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8" y="4175231"/>
            <a:ext cx="1358753" cy="1197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8480442" y="63901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4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7520940" cy="3600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Interatividade a página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Dinamismo ao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Interpretado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Orientado a </a:t>
            </a:r>
            <a:r>
              <a:rPr lang="pt-BR" sz="3200" dirty="0" smtClean="0"/>
              <a:t>Objetos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Lado </a:t>
            </a:r>
            <a:r>
              <a:rPr lang="pt-BR" sz="3200" dirty="0" smtClean="0"/>
              <a:t>cliente</a:t>
            </a:r>
            <a:endParaRPr lang="pt-BR" sz="32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229600" cy="994122"/>
          </a:xfrm>
        </p:spPr>
        <p:txBody>
          <a:bodyPr/>
          <a:lstStyle/>
          <a:p>
            <a:r>
              <a:rPr lang="pt-BR" dirty="0" smtClean="0"/>
              <a:t>JAVASCRIPT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04360" y="639012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6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Biblioteca que une códigos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Podendo ser utilizado várias vezes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Ganho de tempo e produção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Desempenho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Reutilização de código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Framework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6326">
            <a:off x="4175180" y="4309569"/>
            <a:ext cx="4657972" cy="19095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8466014" y="639012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Document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Model</a:t>
            </a:r>
            <a:r>
              <a:rPr lang="pt-BR" sz="32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Modelo de documento a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Linguagem neutra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Acessar e atualizar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Dinamicamente o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Estrutura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Estilos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52450" y="63901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17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848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/>
              <a:t>Cascading</a:t>
            </a:r>
            <a:r>
              <a:rPr lang="pt-BR" sz="3200" dirty="0"/>
              <a:t> </a:t>
            </a:r>
            <a:r>
              <a:rPr lang="pt-BR" sz="3200" dirty="0" err="1"/>
              <a:t>Style</a:t>
            </a:r>
            <a:r>
              <a:rPr lang="pt-BR" sz="3200" dirty="0"/>
              <a:t> </a:t>
            </a:r>
            <a:r>
              <a:rPr lang="pt-BR" sz="3200" dirty="0" err="1" smtClean="0"/>
              <a:t>Sheets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Folha de estilo em cascata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Praticidade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Manutenção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Cor, tamanho e disposição dos elementos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32352" y="639012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382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5" y="1268760"/>
            <a:ext cx="8495853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Linguagem de marcação de hipertexto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Distingue e separa o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Define o significado semântico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2924944"/>
            <a:ext cx="5400600" cy="35179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82044" y="653637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953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635</TotalTime>
  <Words>355</Words>
  <Application>Microsoft Office PowerPoint</Application>
  <PresentationFormat>Apresentação na tela (4:3)</PresentationFormat>
  <Paragraphs>146</Paragraphs>
  <Slides>24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Concurso</vt:lpstr>
      <vt:lpstr>FLÁVIO ROCHA VALENÇA RAFAEL DE SOUZA BATISTA SARAH CRISTINE  PUPO SILVA WESLLEY DO ESPIRITO SANTO</vt:lpstr>
      <vt:lpstr>Problema aberto</vt:lpstr>
      <vt:lpstr>O que será abordado?</vt:lpstr>
      <vt:lpstr>D3JS</vt:lpstr>
      <vt:lpstr>JAVASCRIPT</vt:lpstr>
      <vt:lpstr>Framework</vt:lpstr>
      <vt:lpstr>DOM</vt:lpstr>
      <vt:lpstr>CSS</vt:lpstr>
      <vt:lpstr>HTML</vt:lpstr>
      <vt:lpstr>SVG</vt:lpstr>
      <vt:lpstr>Por que da escolha?</vt:lpstr>
      <vt:lpstr>Ferramentas semelhantes</vt:lpstr>
      <vt:lpstr>Tipos de gráficos</vt:lpstr>
      <vt:lpstr>Tipos de gráficos</vt:lpstr>
      <vt:lpstr>Tipos de gráficos</vt:lpstr>
      <vt:lpstr>Tipos de gráficos</vt:lpstr>
      <vt:lpstr>Tipos de gráficos</vt:lpstr>
      <vt:lpstr>Solução do problema</vt:lpstr>
      <vt:lpstr>PERSPECTIVAS PARA TC2</vt:lpstr>
      <vt:lpstr>PERSPECTIVAS PARA TC2</vt:lpstr>
      <vt:lpstr>PERSPECTIVAS PARA TC2</vt:lpstr>
      <vt:lpstr>PERSPECTIVAS PARA TC2</vt:lpstr>
      <vt:lpstr>PERSPECTIVAS PARA TC2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FlÁVIO ROCHA VALENÇA RAFAEL DE SOUZA BATISTA SARAH CRISTINE  PUPO SILVA WESLLEY DO ESPIRITO SANTO</dc:title>
  <dc:creator>Weslley</dc:creator>
  <cp:lastModifiedBy>Weslley</cp:lastModifiedBy>
  <cp:revision>56</cp:revision>
  <dcterms:created xsi:type="dcterms:W3CDTF">2015-05-30T19:19:21Z</dcterms:created>
  <dcterms:modified xsi:type="dcterms:W3CDTF">2015-06-11T01:53:25Z</dcterms:modified>
</cp:coreProperties>
</file>