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ED55966-867C-4DF6-9017-DB6EB259E626}" type="datetimeFigureOut">
              <a:rPr lang="pt-BR" smtClean="0"/>
              <a:t>21/02/2015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BF78DD-3006-498F-9E88-995CEFAE286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736" y="1628800"/>
            <a:ext cx="6172200" cy="670226"/>
          </a:xfrm>
        </p:spPr>
        <p:txBody>
          <a:bodyPr>
            <a:noAutofit/>
          </a:bodyPr>
          <a:lstStyle/>
          <a:p>
            <a:r>
              <a:rPr lang="pt-BR" sz="8000" dirty="0" smtClean="0"/>
              <a:t>BIG DATA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4725144"/>
            <a:ext cx="6172200" cy="1371600"/>
          </a:xfrm>
        </p:spPr>
        <p:txBody>
          <a:bodyPr/>
          <a:lstStyle/>
          <a:p>
            <a:r>
              <a:rPr lang="pt-BR" dirty="0"/>
              <a:t>FLÁVIO ROCHA VALENÇA </a:t>
            </a:r>
          </a:p>
          <a:p>
            <a:r>
              <a:rPr lang="pt-BR" dirty="0"/>
              <a:t>RAFAEL DE SOUZA BATISTA</a:t>
            </a:r>
          </a:p>
          <a:p>
            <a:r>
              <a:rPr lang="pt-BR" dirty="0"/>
              <a:t>WESLLEY DO ESPIRITO SANTO</a:t>
            </a:r>
          </a:p>
        </p:txBody>
      </p:sp>
    </p:spTree>
    <p:extLst>
      <p:ext uri="{BB962C8B-B14F-4D97-AF65-F5344CB8AC3E}">
        <p14:creationId xmlns:p14="http://schemas.microsoft.com/office/powerpoint/2010/main" val="3001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pt-BR" dirty="0"/>
              <a:t>Quem está preparada para usar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37828" y="4077072"/>
            <a:ext cx="7457256" cy="1584176"/>
          </a:xfrm>
        </p:spPr>
        <p:txBody>
          <a:bodyPr>
            <a:normAutofit fontScale="92500"/>
          </a:bodyPr>
          <a:lstStyle/>
          <a:p>
            <a:r>
              <a:rPr lang="pt-BR" sz="2800" dirty="0" smtClean="0"/>
              <a:t>Precisa ser criativo;</a:t>
            </a:r>
          </a:p>
          <a:p>
            <a:r>
              <a:rPr lang="pt-BR" sz="2800" dirty="0" smtClean="0"/>
              <a:t>Ensinar as pessoas a trabalhar com os dados;</a:t>
            </a:r>
          </a:p>
          <a:p>
            <a:r>
              <a:rPr lang="pt-BR" sz="2800" dirty="0" smtClean="0"/>
              <a:t>Interpretá-los.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2" y="1340768"/>
            <a:ext cx="2448272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203848" y="1322512"/>
            <a:ext cx="5616624" cy="24482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Segunda opinião do renomado físico alemão Andreas </a:t>
            </a:r>
            <a:r>
              <a:rPr lang="pt-BR" sz="2800" dirty="0" err="1" smtClean="0"/>
              <a:t>Weigend</a:t>
            </a:r>
            <a:r>
              <a:rPr lang="pt-BR" sz="2800" dirty="0" smtClean="0"/>
              <a:t>;</a:t>
            </a:r>
          </a:p>
          <a:p>
            <a:r>
              <a:rPr lang="pt-BR" sz="2800" dirty="0" smtClean="0"/>
              <a:t>Uma das maiores autoridades mundiais em Big Data;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36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691456"/>
            <a:ext cx="4824536" cy="562074"/>
          </a:xfrm>
        </p:spPr>
        <p:txBody>
          <a:bodyPr/>
          <a:lstStyle/>
          <a:p>
            <a:r>
              <a:rPr lang="pt-BR" dirty="0"/>
              <a:t>O que devemos saber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573016"/>
            <a:ext cx="7467600" cy="290093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É possível obter qualquer tipo de informação;</a:t>
            </a:r>
          </a:p>
          <a:p>
            <a:r>
              <a:rPr lang="pt-BR" sz="2800" dirty="0" smtClean="0"/>
              <a:t>O segredo é como é feita a pergunta;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0688"/>
            <a:ext cx="2703611" cy="27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pt-BR" dirty="0"/>
              <a:t>Quais empresas estão fazendo certo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0611">
            <a:off x="347617" y="1586600"/>
            <a:ext cx="3529013" cy="1246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435">
            <a:off x="4215165" y="1686882"/>
            <a:ext cx="4392488" cy="1288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57200" y="3789040"/>
            <a:ext cx="7467600" cy="26849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Incrível </a:t>
            </a:r>
            <a:r>
              <a:rPr lang="pt-BR" dirty="0"/>
              <a:t>estratégia sobre o que fazer com os </a:t>
            </a:r>
            <a:r>
              <a:rPr lang="pt-BR" dirty="0" smtClean="0"/>
              <a:t>dados;</a:t>
            </a:r>
          </a:p>
          <a:p>
            <a:r>
              <a:rPr lang="pt-BR" dirty="0" smtClean="0"/>
              <a:t>Com dados obtidos já sabem se projeto ou estratégia vai dar certo ou não;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6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/>
              <a:t>Empresas </a:t>
            </a:r>
            <a:r>
              <a:rPr lang="pt-BR" dirty="0" smtClean="0"/>
              <a:t>nacionais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72608"/>
          </a:xfrm>
        </p:spPr>
        <p:txBody>
          <a:bodyPr/>
          <a:lstStyle/>
          <a:p>
            <a:r>
              <a:rPr lang="pt-BR" dirty="0" smtClean="0"/>
              <a:t>Uma pesquisa divulgada pela IBM;</a:t>
            </a:r>
          </a:p>
          <a:p>
            <a:r>
              <a:rPr lang="pt-BR" dirty="0" smtClean="0"/>
              <a:t>Mais da metade das empresas já estão se movendo;</a:t>
            </a:r>
          </a:p>
          <a:p>
            <a:r>
              <a:rPr lang="pt-BR" dirty="0"/>
              <a:t>65 empresas no </a:t>
            </a:r>
            <a:r>
              <a:rPr lang="pt-BR" dirty="0" smtClean="0"/>
              <a:t>Brasil entrevistadas;</a:t>
            </a:r>
          </a:p>
          <a:p>
            <a:r>
              <a:rPr lang="pt-BR" dirty="0"/>
              <a:t>51</a:t>
            </a:r>
            <a:r>
              <a:rPr lang="pt-BR" dirty="0" smtClean="0"/>
              <a:t>% definindo estratégias e atividades ;</a:t>
            </a:r>
          </a:p>
          <a:p>
            <a:r>
              <a:rPr lang="pt-BR" dirty="0" smtClean="0"/>
              <a:t>24% já </a:t>
            </a:r>
            <a:r>
              <a:rPr lang="pt-BR" dirty="0" err="1" smtClean="0"/>
              <a:t>implataram</a:t>
            </a:r>
            <a:r>
              <a:rPr lang="pt-BR" dirty="0" smtClean="0"/>
              <a:t>;</a:t>
            </a:r>
          </a:p>
          <a:p>
            <a:r>
              <a:rPr lang="pt-BR" dirty="0" smtClean="0"/>
              <a:t>Os 25% restantes não começaram;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618831"/>
            <a:ext cx="3381375" cy="1352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26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736" y="1628800"/>
            <a:ext cx="6172200" cy="670226"/>
          </a:xfrm>
        </p:spPr>
        <p:txBody>
          <a:bodyPr>
            <a:noAutofit/>
          </a:bodyPr>
          <a:lstStyle/>
          <a:p>
            <a:r>
              <a:rPr lang="pt-BR" sz="8000" dirty="0" smtClean="0"/>
              <a:t>BIG DATA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4725144"/>
            <a:ext cx="6172200" cy="1371600"/>
          </a:xfrm>
        </p:spPr>
        <p:txBody>
          <a:bodyPr/>
          <a:lstStyle/>
          <a:p>
            <a:r>
              <a:rPr lang="pt-BR" dirty="0"/>
              <a:t>FLÁVIO ROCHA VALENÇA </a:t>
            </a:r>
          </a:p>
          <a:p>
            <a:r>
              <a:rPr lang="pt-BR" dirty="0"/>
              <a:t>RAFAEL DE SOUZA BATISTA</a:t>
            </a:r>
          </a:p>
          <a:p>
            <a:r>
              <a:rPr lang="pt-BR" dirty="0"/>
              <a:t>WESLLEY DO ESPIRITO SANTO</a:t>
            </a:r>
          </a:p>
        </p:txBody>
      </p:sp>
    </p:spTree>
    <p:extLst>
      <p:ext uri="{BB962C8B-B14F-4D97-AF65-F5344CB8AC3E}">
        <p14:creationId xmlns:p14="http://schemas.microsoft.com/office/powerpoint/2010/main" val="35408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554461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será abordado?</a:t>
            </a:r>
          </a:p>
          <a:p>
            <a:endParaRPr lang="pt-BR" dirty="0"/>
          </a:p>
          <a:p>
            <a:r>
              <a:rPr lang="pt-BR" dirty="0" smtClean="0"/>
              <a:t>O que é o Big Data?</a:t>
            </a:r>
          </a:p>
          <a:p>
            <a:r>
              <a:rPr lang="pt-BR" dirty="0" smtClean="0"/>
              <a:t>Curiosidades </a:t>
            </a:r>
            <a:r>
              <a:rPr lang="pt-BR" dirty="0" err="1" smtClean="0"/>
              <a:t>ZettaBytes</a:t>
            </a:r>
            <a:endParaRPr lang="pt-BR" dirty="0" smtClean="0"/>
          </a:p>
          <a:p>
            <a:r>
              <a:rPr lang="pt-BR" dirty="0" smtClean="0"/>
              <a:t>Conceito de 5V</a:t>
            </a:r>
          </a:p>
          <a:p>
            <a:r>
              <a:rPr lang="pt-BR" dirty="0" smtClean="0"/>
              <a:t>Aplicações</a:t>
            </a:r>
          </a:p>
          <a:p>
            <a:r>
              <a:rPr lang="pt-BR" dirty="0" smtClean="0"/>
              <a:t>Novidades</a:t>
            </a:r>
          </a:p>
          <a:p>
            <a:r>
              <a:rPr lang="pt-BR" dirty="0" err="1" smtClean="0"/>
              <a:t>Hadoop</a:t>
            </a:r>
            <a:endParaRPr lang="pt-BR" dirty="0" smtClean="0"/>
          </a:p>
          <a:p>
            <a:r>
              <a:rPr lang="pt-BR" dirty="0" smtClean="0"/>
              <a:t>Quem está preparada para usar?</a:t>
            </a:r>
          </a:p>
          <a:p>
            <a:r>
              <a:rPr lang="pt-BR" dirty="0" smtClean="0"/>
              <a:t>O que devemos saber?</a:t>
            </a:r>
          </a:p>
          <a:p>
            <a:r>
              <a:rPr lang="pt-BR" dirty="0" smtClean="0"/>
              <a:t>Quais empresas estão fazendo certo?</a:t>
            </a:r>
          </a:p>
          <a:p>
            <a:r>
              <a:rPr lang="pt-BR" dirty="0" smtClean="0"/>
              <a:t>Empresas nacionais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7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</p:spPr>
        <p:txBody>
          <a:bodyPr/>
          <a:lstStyle/>
          <a:p>
            <a:r>
              <a:rPr lang="pt-BR" dirty="0" smtClean="0"/>
              <a:t>O que é o big data?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Descrever grandes volumes de dados;</a:t>
            </a:r>
          </a:p>
          <a:p>
            <a:r>
              <a:rPr lang="pt-BR" dirty="0" smtClean="0"/>
              <a:t>Dificuldade para Armazenar, analisar e utilizar;</a:t>
            </a:r>
          </a:p>
          <a:p>
            <a:r>
              <a:rPr lang="pt-BR" dirty="0" smtClean="0"/>
              <a:t>Aumento no volume de informações</a:t>
            </a:r>
          </a:p>
          <a:p>
            <a:r>
              <a:rPr lang="pt-BR" dirty="0" smtClean="0"/>
              <a:t>2011 – 1,7 </a:t>
            </a:r>
            <a:r>
              <a:rPr lang="pt-BR" dirty="0" err="1" smtClean="0"/>
              <a:t>zettabytes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2012 – 2,7 </a:t>
            </a:r>
            <a:r>
              <a:rPr lang="pt-BR" dirty="0" err="1" smtClean="0"/>
              <a:t>zettabytes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2015 – 8 </a:t>
            </a:r>
            <a:r>
              <a:rPr lang="pt-BR" dirty="0" err="1" smtClean="0"/>
              <a:t>zettabytes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72" y="3933056"/>
            <a:ext cx="3343192" cy="28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Curiosidades sobre </a:t>
            </a:r>
            <a:r>
              <a:rPr lang="pt-BR" dirty="0" err="1" smtClean="0"/>
              <a:t>zettabyte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pt-BR" dirty="0" smtClean="0"/>
              <a:t>15 </a:t>
            </a:r>
            <a:r>
              <a:rPr lang="pt-BR" dirty="0" err="1" smtClean="0"/>
              <a:t>pentabytes</a:t>
            </a:r>
            <a:r>
              <a:rPr lang="pt-BR" dirty="0" smtClean="0"/>
              <a:t> de dados estruturados e não estruturados;</a:t>
            </a:r>
          </a:p>
          <a:p>
            <a:r>
              <a:rPr lang="pt-BR" dirty="0" smtClean="0"/>
              <a:t>Vídeos, comentários de redes sociais, blogs e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r>
              <a:rPr lang="pt-BR" dirty="0" smtClean="0"/>
              <a:t>1 ZB equivale a 1 bilhão de HDS desktop;</a:t>
            </a:r>
          </a:p>
          <a:p>
            <a:r>
              <a:rPr lang="pt-BR" dirty="0" smtClean="0"/>
              <a:t>0,5 ZB toda a internet de 2009;</a:t>
            </a:r>
          </a:p>
          <a:p>
            <a:r>
              <a:rPr lang="pt-BR" dirty="0" smtClean="0"/>
              <a:t>42 ZB total aproximado de todas as palavras da humanidade se fosse digitada.</a:t>
            </a:r>
          </a:p>
        </p:txBody>
      </p:sp>
    </p:spTree>
    <p:extLst>
      <p:ext uri="{BB962C8B-B14F-4D97-AF65-F5344CB8AC3E}">
        <p14:creationId xmlns:p14="http://schemas.microsoft.com/office/powerpoint/2010/main" val="8370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5v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Volume:</a:t>
            </a:r>
          </a:p>
          <a:p>
            <a:pPr lvl="1"/>
            <a:r>
              <a:rPr lang="pt-BR" dirty="0" smtClean="0"/>
              <a:t>Grandes quantidades de informações;</a:t>
            </a:r>
          </a:p>
          <a:p>
            <a:pPr lvl="1"/>
            <a:r>
              <a:rPr lang="pt-BR" dirty="0" smtClean="0"/>
              <a:t>Crescem exponencialmente;</a:t>
            </a:r>
          </a:p>
          <a:p>
            <a:pPr lvl="1"/>
            <a:r>
              <a:rPr lang="pt-BR" dirty="0" smtClean="0"/>
              <a:t>Estima-se que o volume dobre a cada 18 meses.</a:t>
            </a:r>
          </a:p>
          <a:p>
            <a:pPr marL="365760" lvl="1" indent="0">
              <a:buNone/>
            </a:pPr>
            <a:endParaRPr lang="pt-BR" dirty="0" smtClean="0"/>
          </a:p>
          <a:p>
            <a:r>
              <a:rPr lang="pt-BR" dirty="0" smtClean="0"/>
              <a:t>Velocidade:</a:t>
            </a:r>
          </a:p>
          <a:p>
            <a:pPr lvl="1"/>
            <a:r>
              <a:rPr lang="pt-BR" dirty="0" smtClean="0"/>
              <a:t>Deve ser feito em tempo hábil;</a:t>
            </a:r>
          </a:p>
          <a:p>
            <a:pPr lvl="1"/>
            <a:r>
              <a:rPr lang="pt-BR" dirty="0" smtClean="0"/>
              <a:t>As vezes em tempo real;</a:t>
            </a:r>
          </a:p>
          <a:p>
            <a:pPr lvl="1"/>
            <a:r>
              <a:rPr lang="pt-BR" dirty="0" smtClean="0"/>
              <a:t>Aprovação do cartão de crédito.</a:t>
            </a:r>
          </a:p>
        </p:txBody>
      </p:sp>
    </p:spTree>
    <p:extLst>
      <p:ext uri="{BB962C8B-B14F-4D97-AF65-F5344CB8AC3E}">
        <p14:creationId xmlns:p14="http://schemas.microsoft.com/office/powerpoint/2010/main" val="24448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/>
          <a:lstStyle/>
          <a:p>
            <a:r>
              <a:rPr lang="pt-BR" dirty="0" smtClean="0"/>
              <a:t>Variedade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 smtClean="0"/>
              <a:t>Dados no formato estruturado, </a:t>
            </a:r>
            <a:r>
              <a:rPr lang="pt-BR" dirty="0" err="1" smtClean="0"/>
              <a:t>PostgreSQL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Dados não estruturados, documentos, imagens;</a:t>
            </a:r>
          </a:p>
          <a:p>
            <a:pPr lvl="1"/>
            <a:r>
              <a:rPr lang="pt-BR" dirty="0" smtClean="0"/>
              <a:t>É necessário saber tratar;</a:t>
            </a:r>
          </a:p>
          <a:p>
            <a:pPr lvl="1"/>
            <a:r>
              <a:rPr lang="pt-BR" dirty="0" smtClean="0"/>
              <a:t>Um tipo de dado pode ser inútil se não for associado a outros.</a:t>
            </a:r>
          </a:p>
          <a:p>
            <a:pPr lvl="1"/>
            <a:endParaRPr lang="pt-BR" dirty="0"/>
          </a:p>
          <a:p>
            <a:r>
              <a:rPr lang="pt-BR" dirty="0" smtClean="0"/>
              <a:t>Veracidade:</a:t>
            </a:r>
          </a:p>
          <a:p>
            <a:pPr lvl="1"/>
            <a:r>
              <a:rPr lang="pt-BR" dirty="0" smtClean="0"/>
              <a:t>Consistência dos dados;</a:t>
            </a:r>
          </a:p>
          <a:p>
            <a:pPr lvl="1"/>
            <a:r>
              <a:rPr lang="pt-BR" dirty="0" smtClean="0"/>
              <a:t>Problema ao bloquear uma transação.</a:t>
            </a:r>
          </a:p>
          <a:p>
            <a:pPr lvl="1"/>
            <a:endParaRPr lang="pt-BR" dirty="0"/>
          </a:p>
          <a:p>
            <a:r>
              <a:rPr lang="pt-BR" dirty="0" smtClean="0"/>
              <a:t>Valor:</a:t>
            </a:r>
          </a:p>
          <a:p>
            <a:pPr lvl="1"/>
            <a:r>
              <a:rPr lang="pt-BR" dirty="0" smtClean="0"/>
              <a:t>Informações não é só poder é também patrimônio.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8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52934"/>
          </a:xfrm>
        </p:spPr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r>
              <a:rPr lang="pt-BR" dirty="0" smtClean="0"/>
              <a:t>Uma startup de São Paulo, criou um aplicativo para o ramo </a:t>
            </a:r>
            <a:r>
              <a:rPr lang="pt-BR" dirty="0"/>
              <a:t>pecuária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Copa das confederações, informações das redes sociais, compreendendo até gírias;</a:t>
            </a:r>
          </a:p>
          <a:p>
            <a:r>
              <a:rPr lang="pt-BR" dirty="0" smtClean="0"/>
              <a:t>No tênis foi feita uma analise de 8 anos;</a:t>
            </a:r>
          </a:p>
          <a:p>
            <a:r>
              <a:rPr lang="pt-BR" dirty="0" smtClean="0"/>
              <a:t>Google, tendências de propagação de gripe;</a:t>
            </a:r>
          </a:p>
          <a:p>
            <a:r>
              <a:rPr lang="pt-BR" dirty="0" smtClean="0"/>
              <a:t>Funções cognitivas, usado para reproduzir pensamentos humanos, usado no show do milhão EUA;</a:t>
            </a:r>
          </a:p>
          <a:p>
            <a:r>
              <a:rPr lang="pt-BR" dirty="0" err="1" smtClean="0"/>
              <a:t>Skybox</a:t>
            </a:r>
            <a:r>
              <a:rPr lang="pt-BR" dirty="0" smtClean="0"/>
              <a:t> tira fotos de satélites e vende informações em tempo real sobre a disponibilidade de vagas;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0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192688"/>
          </a:xfrm>
        </p:spPr>
        <p:txBody>
          <a:bodyPr/>
          <a:lstStyle/>
          <a:p>
            <a:r>
              <a:rPr lang="pt-BR" dirty="0" smtClean="0"/>
              <a:t>Global Pulse, programa para decifrar a linguagem humana;</a:t>
            </a:r>
          </a:p>
          <a:p>
            <a:r>
              <a:rPr lang="pt-BR" dirty="0" err="1" smtClean="0"/>
              <a:t>Dollar</a:t>
            </a:r>
            <a:r>
              <a:rPr lang="pt-BR" dirty="0" smtClean="0"/>
              <a:t> General, controla  as combinações  de produtos que seus clientes põem no carrinho;</a:t>
            </a:r>
          </a:p>
          <a:p>
            <a:r>
              <a:rPr lang="pt-BR" dirty="0" smtClean="0"/>
              <a:t>Spring Nextel, satisfação dos usuários integrando dados de todos os canais de relacionamento;</a:t>
            </a:r>
          </a:p>
          <a:p>
            <a:r>
              <a:rPr lang="pt-BR" dirty="0" smtClean="0"/>
              <a:t>No terremoto do Haiti, fizeram uso de geolocalização de dois milhões  de chips SIM;</a:t>
            </a:r>
          </a:p>
          <a:p>
            <a:r>
              <a:rPr lang="pt-BR" dirty="0" smtClean="0"/>
              <a:t>Hospital Canadense, usou para monitorar </a:t>
            </a:r>
            <a:r>
              <a:rPr lang="pt-BR" smtClean="0"/>
              <a:t>os </a:t>
            </a:r>
            <a:r>
              <a:rPr lang="pt-BR" smtClean="0"/>
              <a:t>bebês </a:t>
            </a:r>
            <a:r>
              <a:rPr lang="pt-BR" dirty="0" smtClean="0"/>
              <a:t>prematuros;</a:t>
            </a:r>
          </a:p>
          <a:p>
            <a:r>
              <a:rPr lang="pt-BR" dirty="0" smtClean="0"/>
              <a:t>Uma empresa analisou </a:t>
            </a:r>
            <a:r>
              <a:rPr lang="pt-BR" dirty="0" err="1" smtClean="0"/>
              <a:t>pentabytes</a:t>
            </a:r>
            <a:r>
              <a:rPr lang="pt-BR" dirty="0" smtClean="0"/>
              <a:t> de dados climáticos para instalar turbinas eólicas;</a:t>
            </a:r>
          </a:p>
          <a:p>
            <a:r>
              <a:rPr lang="pt-BR" dirty="0" smtClean="0"/>
              <a:t>Fluxo de mercadorias;</a:t>
            </a:r>
          </a:p>
          <a:p>
            <a:r>
              <a:rPr lang="pt-BR" dirty="0" err="1" smtClean="0"/>
              <a:t>Pré</a:t>
            </a:r>
            <a:r>
              <a:rPr lang="pt-BR" dirty="0" smtClean="0"/>
              <a:t>-sal;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2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pt-BR" dirty="0" err="1" smtClean="0"/>
              <a:t>Hadoop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>
            <a:normAutofit/>
          </a:bodyPr>
          <a:lstStyle/>
          <a:p>
            <a:r>
              <a:rPr lang="pt-BR" dirty="0" smtClean="0"/>
              <a:t>Plataforma open </a:t>
            </a:r>
            <a:r>
              <a:rPr lang="pt-BR" dirty="0" err="1" smtClean="0"/>
              <a:t>source</a:t>
            </a:r>
            <a:r>
              <a:rPr lang="pt-BR" dirty="0" smtClean="0"/>
              <a:t>;</a:t>
            </a:r>
          </a:p>
          <a:p>
            <a:r>
              <a:rPr lang="pt-BR" dirty="0" smtClean="0"/>
              <a:t>Processamento e análise de grandes volumes de dados;</a:t>
            </a:r>
          </a:p>
          <a:p>
            <a:r>
              <a:rPr lang="pt-BR" dirty="0" smtClean="0"/>
              <a:t>Mantido pela Apache Foundation;</a:t>
            </a:r>
          </a:p>
          <a:p>
            <a:r>
              <a:rPr lang="pt-BR" dirty="0" smtClean="0"/>
              <a:t>Colaboração Yahoo!, </a:t>
            </a:r>
            <a:r>
              <a:rPr lang="pt-BR" dirty="0" err="1" smtClean="0"/>
              <a:t>Facebook</a:t>
            </a:r>
            <a:r>
              <a:rPr lang="pt-BR" dirty="0" smtClean="0"/>
              <a:t>, Google, IBM;</a:t>
            </a:r>
          </a:p>
          <a:p>
            <a:r>
              <a:rPr lang="pt-BR" dirty="0" smtClean="0"/>
              <a:t>Iniciado em 2003;</a:t>
            </a:r>
          </a:p>
          <a:p>
            <a:r>
              <a:rPr lang="pt-BR" dirty="0" smtClean="0"/>
              <a:t>Sistemas de arquivos HDFS;</a:t>
            </a:r>
          </a:p>
          <a:p>
            <a:r>
              <a:rPr lang="pt-BR" dirty="0" smtClean="0"/>
              <a:t>Conta com tolerância a falhas;</a:t>
            </a:r>
          </a:p>
          <a:p>
            <a:r>
              <a:rPr lang="pt-BR" dirty="0" smtClean="0"/>
              <a:t>Escalável;</a:t>
            </a:r>
          </a:p>
          <a:p>
            <a:r>
              <a:rPr lang="pt-BR" dirty="0" smtClean="0"/>
              <a:t>Pode ser usado com banco de dados </a:t>
            </a:r>
            <a:r>
              <a:rPr lang="pt-BR" dirty="0" err="1" smtClean="0"/>
              <a:t>NoSQL</a:t>
            </a:r>
            <a:r>
              <a:rPr lang="pt-BR" dirty="0" smtClean="0"/>
              <a:t>;</a:t>
            </a:r>
          </a:p>
          <a:p>
            <a:r>
              <a:rPr lang="pt-BR" dirty="0" smtClean="0"/>
              <a:t>Nome do elefante do filho do principal nome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</TotalTime>
  <Words>626</Words>
  <Application>Microsoft Office PowerPoint</Application>
  <PresentationFormat>Apresentação na tela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Balcão Envidraçado</vt:lpstr>
      <vt:lpstr>BIG DATA</vt:lpstr>
      <vt:lpstr>Apresentação do PowerPoint</vt:lpstr>
      <vt:lpstr>O que é o big data?</vt:lpstr>
      <vt:lpstr>Curiosidades sobre zettabyte</vt:lpstr>
      <vt:lpstr>Conceito 5v</vt:lpstr>
      <vt:lpstr>Apresentação do PowerPoint</vt:lpstr>
      <vt:lpstr>Aplicações</vt:lpstr>
      <vt:lpstr>Apresentação do PowerPoint</vt:lpstr>
      <vt:lpstr>Hadoop</vt:lpstr>
      <vt:lpstr>Quem está preparada para usar?</vt:lpstr>
      <vt:lpstr>O que devemos saber?</vt:lpstr>
      <vt:lpstr>Quais empresas estão fazendo certo?</vt:lpstr>
      <vt:lpstr>Empresas nacionais</vt:lpstr>
      <vt:lpstr>BIG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Weslley</dc:creator>
  <cp:lastModifiedBy>Weslley</cp:lastModifiedBy>
  <cp:revision>14</cp:revision>
  <dcterms:created xsi:type="dcterms:W3CDTF">2015-02-16T19:39:54Z</dcterms:created>
  <dcterms:modified xsi:type="dcterms:W3CDTF">2015-02-21T15:53:40Z</dcterms:modified>
</cp:coreProperties>
</file>