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61" r:id="rId13"/>
    <p:sldId id="268" r:id="rId14"/>
    <p:sldId id="270" r:id="rId15"/>
    <p:sldId id="271" r:id="rId16"/>
    <p:sldId id="272" r:id="rId17"/>
    <p:sldId id="273" r:id="rId18"/>
    <p:sldId id="269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9" autoAdjust="0"/>
    <p:restoredTop sz="94660"/>
  </p:normalViewPr>
  <p:slideViewPr>
    <p:cSldViewPr>
      <p:cViewPr varScale="1">
        <p:scale>
          <a:sx n="74" d="100"/>
          <a:sy n="74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07618-0005-41AF-A887-B4009C525EF6}" type="datetimeFigureOut">
              <a:rPr lang="pt-BR" smtClean="0"/>
              <a:t>30/05/2015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0D57E-D46E-40D8-BE47-4901881024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88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Encontrar um título</a:t>
            </a:r>
            <a:r>
              <a:rPr lang="pt-BR" baseline="0" dirty="0" smtClean="0"/>
              <a:t> correto para fazer a abertura do problema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D57E-D46E-40D8-BE47-4901881024E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633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Mais tópicos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D57E-D46E-40D8-BE47-4901881024E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398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Atribuir mais conteúdo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D57E-D46E-40D8-BE47-4901881024E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1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4247-9EF7-4638-BE46-641908F16E6E}" type="datetimeFigureOut">
              <a:rPr lang="pt-BR" smtClean="0"/>
              <a:t>30/05/2015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4247-9EF7-4638-BE46-641908F16E6E}" type="datetimeFigureOut">
              <a:rPr lang="pt-BR" smtClean="0"/>
              <a:t>30/05/2015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4247-9EF7-4638-BE46-641908F16E6E}" type="datetimeFigureOut">
              <a:rPr lang="pt-BR" smtClean="0"/>
              <a:t>30/05/2015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4247-9EF7-4638-BE46-641908F16E6E}" type="datetimeFigureOut">
              <a:rPr lang="pt-BR" smtClean="0"/>
              <a:t>30/05/2015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4247-9EF7-4638-BE46-641908F16E6E}" type="datetimeFigureOut">
              <a:rPr lang="pt-BR" smtClean="0"/>
              <a:t>30/05/2015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4247-9EF7-4638-BE46-641908F16E6E}" type="datetimeFigureOut">
              <a:rPr lang="pt-BR" smtClean="0"/>
              <a:t>30/05/2015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4247-9EF7-4638-BE46-641908F16E6E}" type="datetimeFigureOut">
              <a:rPr lang="pt-BR" smtClean="0"/>
              <a:t>30/05/2015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4247-9EF7-4638-BE46-641908F16E6E}" type="datetimeFigureOut">
              <a:rPr lang="pt-BR" smtClean="0"/>
              <a:t>30/05/2015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4247-9EF7-4638-BE46-641908F16E6E}" type="datetimeFigureOut">
              <a:rPr lang="pt-BR" smtClean="0"/>
              <a:t>30/05/2015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4247-9EF7-4638-BE46-641908F16E6E}" type="datetimeFigureOut">
              <a:rPr lang="pt-BR" smtClean="0"/>
              <a:t>30/05/2015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4247-9EF7-4638-BE46-641908F16E6E}" type="datetimeFigureOut">
              <a:rPr lang="pt-BR" smtClean="0"/>
              <a:t>30/05/2015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224247-9EF7-4638-BE46-641908F16E6E}" type="datetimeFigureOut">
              <a:rPr lang="pt-BR" smtClean="0"/>
              <a:t>30/05/2015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5B8C84B-54AB-4DF4-9A5F-01AE7AE3341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5648623" cy="1564346"/>
          </a:xfrm>
        </p:spPr>
        <p:txBody>
          <a:bodyPr/>
          <a:lstStyle/>
          <a:p>
            <a:r>
              <a:rPr lang="pt-BR" sz="2400" dirty="0" err="1" smtClean="0"/>
              <a:t>FlÁVIO</a:t>
            </a:r>
            <a:r>
              <a:rPr lang="pt-BR" sz="2400" dirty="0" smtClean="0"/>
              <a:t> ROCHA VALENÇA</a:t>
            </a:r>
            <a:br>
              <a:rPr lang="pt-BR" sz="2400" dirty="0" smtClean="0"/>
            </a:br>
            <a:r>
              <a:rPr lang="pt-BR" sz="2400" dirty="0" smtClean="0"/>
              <a:t>RAFAEL DE SOUZA BATISTA</a:t>
            </a:r>
            <a:br>
              <a:rPr lang="pt-BR" sz="2400" dirty="0" smtClean="0"/>
            </a:br>
            <a:r>
              <a:rPr lang="pt-BR" sz="2400" dirty="0" smtClean="0"/>
              <a:t>SARAH CRISTINE  PUPO SILVA</a:t>
            </a:r>
            <a:br>
              <a:rPr lang="pt-BR" sz="2400" dirty="0" smtClean="0"/>
            </a:br>
            <a:r>
              <a:rPr lang="pt-BR" sz="2400" dirty="0" smtClean="0"/>
              <a:t>WESLLEY DO ESPIRITO SANTO</a:t>
            </a:r>
            <a:endParaRPr lang="pt-BR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1988840"/>
            <a:ext cx="4896544" cy="1512168"/>
          </a:xfrm>
        </p:spPr>
        <p:txBody>
          <a:bodyPr>
            <a:noAutofit/>
          </a:bodyPr>
          <a:lstStyle/>
          <a:p>
            <a:r>
              <a:rPr lang="pt-BR" sz="2400" dirty="0" smtClean="0"/>
              <a:t>ANÁLISE DE GRANDE VOLUME DE DADOS COM D3JS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182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SVG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99992" y="980728"/>
            <a:ext cx="3965064" cy="35798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err="1" smtClean="0"/>
              <a:t>COnteudo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74785"/>
            <a:ext cx="3600400" cy="247527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8263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da escolha?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7624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Código aberto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Compatibilidade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Disponibilidade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81" y="2576169"/>
            <a:ext cx="1944216" cy="194421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072" y="3004015"/>
            <a:ext cx="1491007" cy="149100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970" y="1657287"/>
            <a:ext cx="1405281" cy="134672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733" y="3004015"/>
            <a:ext cx="1505035" cy="139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semelhantes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err="1" smtClean="0"/>
              <a:t>Processing</a:t>
            </a:r>
            <a:endParaRPr lang="pt-B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 smtClean="0"/>
              <a:t>Matplolib</a:t>
            </a:r>
            <a:endParaRPr lang="pt-B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 smtClean="0"/>
              <a:t>Python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Tableau Desktop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 smtClean="0"/>
              <a:t>Pago?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198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gráficos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2518481"/>
            <a:ext cx="2020848" cy="384156"/>
          </a:xfrm>
        </p:spPr>
        <p:txBody>
          <a:bodyPr/>
          <a:lstStyle/>
          <a:p>
            <a:pPr marL="0" indent="0"/>
            <a:r>
              <a:rPr lang="pt-BR" dirty="0" smtClean="0"/>
              <a:t>Gráficos de bolha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1658"/>
            <a:ext cx="5112568" cy="459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gráficos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1268760"/>
            <a:ext cx="3167141" cy="360040"/>
          </a:xfrm>
        </p:spPr>
        <p:txBody>
          <a:bodyPr>
            <a:normAutofit/>
          </a:bodyPr>
          <a:lstStyle/>
          <a:p>
            <a:pPr marL="0" indent="0"/>
            <a:r>
              <a:rPr lang="pt-BR" dirty="0" smtClean="0"/>
              <a:t>Gráficos de Hexágonos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16446"/>
            <a:ext cx="7704856" cy="401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gráficos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2432278"/>
            <a:ext cx="2020848" cy="384156"/>
          </a:xfrm>
        </p:spPr>
        <p:txBody>
          <a:bodyPr/>
          <a:lstStyle/>
          <a:p>
            <a:pPr marL="0" indent="0"/>
            <a:r>
              <a:rPr lang="pt-BR" dirty="0" smtClean="0"/>
              <a:t>Gráficos de pedaços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177" y="764704"/>
            <a:ext cx="4077287" cy="412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9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Tipos de gráficos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72200" y="3212976"/>
            <a:ext cx="2020848" cy="384156"/>
          </a:xfrm>
        </p:spPr>
        <p:txBody>
          <a:bodyPr/>
          <a:lstStyle/>
          <a:p>
            <a:pPr marL="0" indent="0"/>
            <a:r>
              <a:rPr lang="pt-BR" dirty="0" smtClean="0"/>
              <a:t>Gráfico em radial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94" y="1196752"/>
            <a:ext cx="5193882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0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gráficos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1124744"/>
            <a:ext cx="2020848" cy="384156"/>
          </a:xfrm>
        </p:spPr>
        <p:txBody>
          <a:bodyPr/>
          <a:lstStyle/>
          <a:p>
            <a:pPr marL="0" indent="0"/>
            <a:r>
              <a:rPr lang="pt-BR" dirty="0" smtClean="0"/>
              <a:t>Gráfico </a:t>
            </a:r>
            <a:r>
              <a:rPr lang="pt-BR" dirty="0" err="1" smtClean="0"/>
              <a:t>Stream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12776"/>
            <a:ext cx="6336704" cy="359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1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Dados armazenados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1941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Big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Importância de tratar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Exibição gráfica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D3JS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285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PROblema</a:t>
            </a:r>
            <a:r>
              <a:rPr lang="pt-BR" dirty="0" smtClean="0"/>
              <a:t> aberto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Grande volume e dados gerados diariamente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Problema e em analisa-los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Apresentaremos uma nova ferramenta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34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será abordado?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D3JS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Ferramentas semelhantes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Porque da escolha?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Novas ferramentas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Tipos de gráficos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Solução do problema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04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D3JS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60" y="1100628"/>
            <a:ext cx="3028960" cy="25443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err="1" smtClean="0"/>
              <a:t>Javascript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HTML,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CSS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SVG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Exibição Gráfica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984" y="404664"/>
            <a:ext cx="1121316" cy="1121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781" y="1685507"/>
            <a:ext cx="1824203" cy="13681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984" y="1665740"/>
            <a:ext cx="1214954" cy="1368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685507"/>
            <a:ext cx="1406852" cy="1406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741" y="3402976"/>
            <a:ext cx="1685439" cy="1486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72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196833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Interatividade a página 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Dinamismo ao 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Interpretado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Lado cliente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Orientado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670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Biblioteca que une códigos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Podendo ser utilizado várias vezes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Ganho de tempo e produção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Desempenho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Reutilização de código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6326">
            <a:off x="3776500" y="2581376"/>
            <a:ext cx="4657972" cy="19095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0091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Linguagem neutra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Acessar e atualizar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Dinamismo ao conteúdo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Estrutura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Estilos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71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Folha de estilo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Cascade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 smtClean="0"/>
              <a:t>Sheet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Praticidade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Manutenção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82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60" y="1100628"/>
            <a:ext cx="3316992" cy="35798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Linguagem de marcação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556792"/>
            <a:ext cx="37433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9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Ângulos">
  <a:themeElements>
    <a:clrScheme name="Â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Â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Â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127</TotalTime>
  <Words>196</Words>
  <Application>Microsoft Office PowerPoint</Application>
  <PresentationFormat>Apresentação na tela (4:3)</PresentationFormat>
  <Paragraphs>83</Paragraphs>
  <Slides>18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Ângulos</vt:lpstr>
      <vt:lpstr>FlÁVIO ROCHA VALENÇA RAFAEL DE SOUZA BATISTA SARAH CRISTINE  PUPO SILVA WESLLEY DO ESPIRITO SANTO</vt:lpstr>
      <vt:lpstr>PROblema aberto</vt:lpstr>
      <vt:lpstr>O que será abordado?</vt:lpstr>
      <vt:lpstr>D3JS</vt:lpstr>
      <vt:lpstr>javascript</vt:lpstr>
      <vt:lpstr>Framework</vt:lpstr>
      <vt:lpstr>DOM</vt:lpstr>
      <vt:lpstr>CSs</vt:lpstr>
      <vt:lpstr>html</vt:lpstr>
      <vt:lpstr>SVG</vt:lpstr>
      <vt:lpstr>Porque da escolha?</vt:lpstr>
      <vt:lpstr>Ferramentas semelhantes</vt:lpstr>
      <vt:lpstr>Tipos de gráficos</vt:lpstr>
      <vt:lpstr>Tipos de gráficos</vt:lpstr>
      <vt:lpstr>Tipos de gráficos</vt:lpstr>
      <vt:lpstr>Tipos de gráficos</vt:lpstr>
      <vt:lpstr>Tipos de gráficos</vt:lpstr>
      <vt:lpstr>Solução do problema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FlÁVIO ROCHA VALENÇA RAFAEL DE SOUZA BATISTA SARAH CRISTINE  PUPO SILVA WESLLEY DO ESPIRITO SANTO</dc:title>
  <dc:creator>Weslley</dc:creator>
  <cp:lastModifiedBy>Weslley</cp:lastModifiedBy>
  <cp:revision>20</cp:revision>
  <dcterms:created xsi:type="dcterms:W3CDTF">2015-05-30T19:19:21Z</dcterms:created>
  <dcterms:modified xsi:type="dcterms:W3CDTF">2015-05-30T21:26:21Z</dcterms:modified>
</cp:coreProperties>
</file>