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03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02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26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2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59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09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14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5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67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8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92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80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1151" y="2760460"/>
            <a:ext cx="9144000" cy="1140836"/>
          </a:xfrm>
        </p:spPr>
        <p:txBody>
          <a:bodyPr/>
          <a:lstStyle/>
          <a:p>
            <a:r>
              <a:rPr 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Don’t be an elk in the ELK</a:t>
            </a:r>
            <a:endParaRPr lang="ru-RU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42" y="1712422"/>
            <a:ext cx="2024743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8735" y="2953647"/>
            <a:ext cx="10271760" cy="1277532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clone </a:t>
            </a:r>
            <a:r>
              <a:rPr lang="en-US" sz="4400" dirty="0" err="1" smtClean="0"/>
              <a:t>git@github.com:WeslyG</a:t>
            </a:r>
            <a:r>
              <a:rPr lang="en-US" sz="4400" dirty="0" smtClean="0"/>
              <a:t>/elk-</a:t>
            </a:r>
            <a:r>
              <a:rPr lang="en-US" sz="4400" dirty="0" err="1" smtClean="0"/>
              <a:t>mk.git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420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5608" y="484767"/>
            <a:ext cx="10271760" cy="753829"/>
          </a:xfrm>
        </p:spPr>
        <p:txBody>
          <a:bodyPr>
            <a:noAutofit/>
          </a:bodyPr>
          <a:lstStyle/>
          <a:p>
            <a:r>
              <a:rPr lang="ru-RU" sz="4400" dirty="0" smtClean="0"/>
              <a:t>План</a:t>
            </a:r>
            <a:endParaRPr lang="ru-RU" sz="44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75608" y="1659632"/>
            <a:ext cx="10271760" cy="3577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AutoNum type="arabicPeriod"/>
            </a:pPr>
            <a:r>
              <a:rPr lang="ru-RU" sz="4400" dirty="0" smtClean="0"/>
              <a:t>Что такое </a:t>
            </a:r>
            <a:r>
              <a:rPr lang="en-US" sz="4400" dirty="0" smtClean="0"/>
              <a:t>ELK </a:t>
            </a:r>
            <a:r>
              <a:rPr lang="ru-RU" sz="4400" dirty="0" smtClean="0"/>
              <a:t>стек?</a:t>
            </a:r>
          </a:p>
          <a:p>
            <a:pPr marL="742950" indent="-742950" algn="l">
              <a:buAutoNum type="arabicPeriod"/>
            </a:pPr>
            <a:r>
              <a:rPr lang="ru-RU" sz="4400" dirty="0" smtClean="0"/>
              <a:t>Как писать в </a:t>
            </a:r>
            <a:r>
              <a:rPr lang="en-US" sz="4400" dirty="0" err="1" smtClean="0"/>
              <a:t>Elasticsearch</a:t>
            </a:r>
            <a:r>
              <a:rPr lang="en-US" sz="4400" dirty="0" smtClean="0"/>
              <a:t> </a:t>
            </a:r>
            <a:r>
              <a:rPr lang="ru-RU" sz="4400" dirty="0" smtClean="0"/>
              <a:t>из кода?</a:t>
            </a:r>
          </a:p>
          <a:p>
            <a:pPr marL="742950" indent="-742950" algn="l">
              <a:buAutoNum type="arabicPeriod"/>
            </a:pPr>
            <a:r>
              <a:rPr lang="ru-RU" sz="4400" dirty="0" smtClean="0"/>
              <a:t>Как искать данные в </a:t>
            </a:r>
            <a:r>
              <a:rPr lang="en-US" sz="4400" dirty="0" err="1" smtClean="0"/>
              <a:t>Kibana</a:t>
            </a:r>
            <a:r>
              <a:rPr lang="ru-RU" sz="4400" dirty="0" smtClean="0"/>
              <a:t>?</a:t>
            </a:r>
          </a:p>
          <a:p>
            <a:pPr marL="742950" indent="-742950" algn="l">
              <a:buAutoNum type="arabicPeriod"/>
            </a:pPr>
            <a:r>
              <a:rPr lang="ru-RU" sz="4400" dirty="0" smtClean="0"/>
              <a:t>Типы данных в</a:t>
            </a:r>
            <a:r>
              <a:rPr lang="en-US" sz="4400" dirty="0"/>
              <a:t> </a:t>
            </a:r>
            <a:r>
              <a:rPr lang="en-US" sz="4400" dirty="0" err="1" smtClean="0"/>
              <a:t>Elasticsearch</a:t>
            </a:r>
            <a:r>
              <a:rPr lang="ru-RU" sz="4400" dirty="0" smtClean="0"/>
              <a:t>.</a:t>
            </a:r>
          </a:p>
          <a:p>
            <a:pPr marL="742950" indent="-742950" algn="l">
              <a:buAutoNum type="arabicPeriod"/>
            </a:pPr>
            <a:r>
              <a:rPr lang="ru-RU" sz="4400" dirty="0" smtClean="0"/>
              <a:t>Визуализации в </a:t>
            </a:r>
            <a:r>
              <a:rPr lang="en-US" sz="4400" dirty="0" err="1" smtClean="0"/>
              <a:t>Kibana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708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59" y="299258"/>
            <a:ext cx="1197642" cy="1122218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5483129" y="1498920"/>
            <a:ext cx="1136072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ELK</a:t>
            </a:r>
            <a:endParaRPr lang="ru-RU" sz="4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27" y="3137015"/>
            <a:ext cx="838391" cy="10162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19" y="3137015"/>
            <a:ext cx="927311" cy="101623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78" y="2812819"/>
            <a:ext cx="889203" cy="1016232"/>
          </a:xfrm>
          <a:prstGeom prst="rect">
            <a:avLst/>
          </a:prstGeom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4933932" y="4020448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 smtClean="0"/>
              <a:t>Logstash</a:t>
            </a:r>
            <a:endParaRPr lang="ru-RU" sz="4400" dirty="0"/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8394187" y="4280985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err="1" smtClean="0"/>
              <a:t>Kibana</a:t>
            </a:r>
            <a:endParaRPr lang="ru-RU" sz="4400" dirty="0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840" y="4516512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 smtClean="0"/>
              <a:t>Elasticsearch</a:t>
            </a:r>
            <a:endParaRPr lang="ru-RU" sz="44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78" y="4749443"/>
            <a:ext cx="838391" cy="1016232"/>
          </a:xfrm>
          <a:prstGeom prst="rect">
            <a:avLst/>
          </a:prstGeom>
        </p:spPr>
      </p:pic>
      <p:sp>
        <p:nvSpPr>
          <p:cNvPr id="16" name="Подзаголовок 2"/>
          <p:cNvSpPr txBox="1">
            <a:spLocks/>
          </p:cNvSpPr>
          <p:nvPr/>
        </p:nvSpPr>
        <p:spPr>
          <a:xfrm>
            <a:off x="4773525" y="5740695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smtClean="0"/>
              <a:t>Beats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1348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08" y="2573137"/>
            <a:ext cx="927311" cy="1016232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4882019" y="2737589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 smtClean="0"/>
              <a:t>Elasticsearch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706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08" y="2573137"/>
            <a:ext cx="927311" cy="1016232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4882019" y="2737589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 smtClean="0"/>
              <a:t>Elasticsearch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8616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44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Yu Gothic UI Semilight</vt:lpstr>
      <vt:lpstr>Arial</vt:lpstr>
      <vt:lpstr>Calibri</vt:lpstr>
      <vt:lpstr>Calibri Light</vt:lpstr>
      <vt:lpstr>Office Theme</vt:lpstr>
      <vt:lpstr>Don’t be an elk in the ELK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be an elk in the ELK</dc:title>
  <dc:creator>Лила Владимир Янович</dc:creator>
  <cp:lastModifiedBy>Лила Владимир Янович</cp:lastModifiedBy>
  <cp:revision>6</cp:revision>
  <dcterms:created xsi:type="dcterms:W3CDTF">2019-09-20T10:24:43Z</dcterms:created>
  <dcterms:modified xsi:type="dcterms:W3CDTF">2019-09-20T11:43:36Z</dcterms:modified>
</cp:coreProperties>
</file>