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6" r:id="rId6"/>
    <p:sldId id="265" r:id="rId7"/>
    <p:sldId id="267" r:id="rId8"/>
    <p:sldId id="268" r:id="rId9"/>
    <p:sldId id="270" r:id="rId10"/>
    <p:sldId id="264" r:id="rId1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0B5E85-5BBC-46A6-8857-AB7D624EAD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83DB41-94AC-4A21-9497-91E72810F6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D67B4-050F-4A2B-B0FE-96A9254726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3FAC5F-1742-4AB0-A3C9-9A821E1EBB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A76B4B-8099-4A6A-9650-1269B88D4E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7874F8-F87F-47F4-A3A7-45194869AB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D78B5E-A8A9-4A22-B100-48748D37FC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B6A22-C69F-422A-9FA3-D19CF05A91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35155C-286B-460A-8FD6-146A34C4F8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CA9C7C-4125-4B32-B3E3-7BFA748106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8F4BE6-3CE4-4E93-8403-11F8D8992A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48BBC3-8993-4ECD-A172-E34ECD2E6B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B0F58-8043-45E0-AC4C-D1E4A712A1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14F260-7FEB-4FA4-B723-19B8CFBC60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E730B1-1213-434B-844F-A24B9373F5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C15C2C-FE9F-4507-904D-D485611CF29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840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487920" y="128988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6888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840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487920" y="3771720"/>
            <a:ext cx="277056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986646-CD6C-46DA-90B5-90CDA08D784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4D6773-ACF1-4726-A1F4-6B35485E07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36076-3408-4C37-A2F4-5E461E3DAA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5CC9A0-2FAE-44BB-B9A3-7A77EDEA01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5039640" cy="272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EEBF56-ED24-4AB8-B7DB-115ECF55CAB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FAB61-241B-4E24-B1CB-90078FA0F0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475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78160" y="377172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A1C3D3-839C-499A-AD1A-6ECC97C5D6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078160" y="1289880"/>
            <a:ext cx="419904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8880" y="3771720"/>
            <a:ext cx="8604720" cy="226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721093-A058-4F53-B12E-63A53A7105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3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grpSp>
        <p:nvGrpSpPr>
          <p:cNvPr id="12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3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ko-KR" sz="5400" b="0" strike="noStrike" spc="-1">
                <a:solidFill>
                  <a:srgbClr val="90C226"/>
                </a:solidFill>
                <a:latin typeface="Calibri Light"/>
              </a:rPr>
              <a:t>마스터 제목 스타일 편집</a:t>
            </a:r>
            <a:endParaRPr lang="en-US" sz="54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B3A56-7364-4703-8EDB-08DBE6265DE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pic>
        <p:nvPicPr>
          <p:cNvPr id="27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96000" y="593244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개요 텍스트의 서식을 편집하려면 클릭하십시오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onstantia"/>
              </a:rPr>
              <a:t>2</a:t>
            </a: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3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onstantia"/>
              </a:rPr>
              <a:t>4</a:t>
            </a: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5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6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onstantia"/>
              </a:rPr>
              <a:t>7</a:t>
            </a:r>
            <a:r>
              <a:rPr lang="ko-KR" sz="2000" b="0" strike="noStrike" spc="-1">
                <a:solidFill>
                  <a:srgbClr val="404040"/>
                </a:solidFill>
                <a:latin typeface="Constantia"/>
              </a:rPr>
              <a:t>번째 개요 수준</a:t>
            </a:r>
            <a:endParaRPr lang="en-US" sz="2000" b="0" strike="noStrike" spc="-1">
              <a:solidFill>
                <a:srgbClr val="404040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76" name="Picture 2" descr="https://cms1.ks.ac.kr/kor/_Img/Down/ksui_2014_02_c.jpg"/>
          <p:cNvPicPr/>
          <p:nvPr/>
        </p:nvPicPr>
        <p:blipFill>
          <a:blip r:embed="rId14"/>
          <a:stretch/>
        </p:blipFill>
        <p:spPr>
          <a:xfrm>
            <a:off x="8461800" y="5996520"/>
            <a:ext cx="3603600" cy="8611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ko-KR" sz="3600" b="0" strike="noStrike" spc="-1">
                <a:solidFill>
                  <a:srgbClr val="90C226"/>
                </a:solidFill>
                <a:latin typeface="Calibri Light"/>
              </a:rPr>
              <a:t>궁서</a:t>
            </a:r>
            <a:endParaRPr lang="en-US" sz="3600" b="0" strike="noStrike" spc="-1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800" b="0" strike="noStrike" spc="-1">
                <a:solidFill>
                  <a:srgbClr val="404040"/>
                </a:solidFill>
                <a:latin typeface="Constantia"/>
              </a:rPr>
              <a:t>마스터 텍스트 스타일 편집</a:t>
            </a:r>
            <a:endParaRPr lang="en-US" sz="1800" b="0" strike="noStrike" spc="-1">
              <a:solidFill>
                <a:srgbClr val="404040"/>
              </a:solidFill>
              <a:latin typeface="Constantia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600" b="0" strike="noStrike" spc="-1">
                <a:solidFill>
                  <a:srgbClr val="404040"/>
                </a:solidFill>
                <a:latin typeface="Constantia"/>
              </a:rPr>
              <a:t>둘째 수준</a:t>
            </a:r>
            <a:endParaRPr lang="en-US" sz="1600" b="0" strike="noStrike" spc="-1">
              <a:solidFill>
                <a:srgbClr val="404040"/>
              </a:solidFill>
              <a:latin typeface="Constantia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400" b="0" strike="noStrike" spc="-1">
                <a:solidFill>
                  <a:srgbClr val="404040"/>
                </a:solidFill>
                <a:latin typeface="Constantia"/>
              </a:rPr>
              <a:t>셋째 수준</a:t>
            </a:r>
            <a:endParaRPr lang="en-US" sz="1400" b="0" strike="noStrike" spc="-1">
              <a:solidFill>
                <a:srgbClr val="404040"/>
              </a:solidFill>
              <a:latin typeface="Constantia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넷째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ko-KR" sz="1200" b="0" strike="noStrike" spc="-1">
                <a:solidFill>
                  <a:srgbClr val="404040"/>
                </a:solidFill>
                <a:latin typeface="Constantia"/>
              </a:rPr>
              <a:t>다섯째 수준</a:t>
            </a:r>
            <a:endParaRPr lang="en-US" sz="1200" b="0" strike="noStrike" spc="-1">
              <a:solidFill>
                <a:srgbClr val="40404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onstantia"/>
              </a:rPr>
              <a:t>&lt;날짜/시간&gt;</a:t>
            </a:r>
            <a:endParaRPr lang="en-US" sz="900" b="0" strike="noStrike" spc="-1">
              <a:latin typeface="바탕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0C226"/>
                </a:solidFill>
                <a:latin typeface="Constanti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3AF64-2FFB-4E01-878A-2E8AE41E4264}" type="slidenum">
              <a:rPr lang="en-US" sz="900" b="0" strike="noStrike" spc="-1">
                <a:solidFill>
                  <a:srgbClr val="90C226"/>
                </a:solidFill>
                <a:latin typeface="Constantia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643560" y="1239120"/>
            <a:ext cx="3951000" cy="101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pc="-1" dirty="0" err="1" smtClean="0">
                <a:solidFill>
                  <a:srgbClr val="000000"/>
                </a:solidFill>
                <a:latin typeface="Constantia"/>
              </a:rPr>
              <a:t>Todo</a:t>
            </a:r>
            <a:r>
              <a:rPr lang="en-US" sz="4000" b="1" spc="-1" dirty="0" smtClean="0">
                <a:solidFill>
                  <a:srgbClr val="000000"/>
                </a:solidFill>
                <a:latin typeface="Constantia"/>
              </a:rPr>
              <a:t> List</a:t>
            </a:r>
            <a:endParaRPr lang="en-US" sz="40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1735560" y="3022200"/>
            <a:ext cx="7766640" cy="246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500" b="0" strike="noStrike" spc="-1" dirty="0">
              <a:latin typeface="나눔고딕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rgbClr val="808080"/>
                </a:solidFill>
                <a:latin typeface="Constantia"/>
              </a:rPr>
              <a:t>2018975021 </a:t>
            </a:r>
            <a:r>
              <a:rPr lang="ko-KR" sz="2500" b="0" strike="noStrike" spc="-1" dirty="0">
                <a:solidFill>
                  <a:srgbClr val="808080"/>
                </a:solidFill>
                <a:latin typeface="Constantia"/>
              </a:rPr>
              <a:t>김현수</a:t>
            </a:r>
            <a:endParaRPr lang="en-US" sz="2500" b="0" strike="noStrike" spc="-1" dirty="0">
              <a:latin typeface="나눔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-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목차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47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b="1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초기화면</a:t>
            </a:r>
            <a:endParaRPr lang="en-US" sz="1800" b="1" strike="noStrike" spc="-1" dirty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2-1. + </a:t>
            </a:r>
            <a:r>
              <a:rPr lang="ko-KR" altLang="en-US" sz="1800" b="1" strike="noStrike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endParaRPr lang="en-US" altLang="ko-KR" sz="1800" b="1" strike="noStrike" spc="-1" dirty="0" smtClean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altLang="ko-KR" b="1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2-2. </a:t>
            </a:r>
            <a:r>
              <a:rPr lang="en-US" altLang="ko-KR" b="1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Select Icon</a:t>
            </a:r>
            <a:endParaRPr lang="en-US" altLang="ko-KR" sz="1800" b="1" strike="noStrike" spc="-1" dirty="0" smtClean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add item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en-US" b="1" spc="-1" dirty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Icon touch, Progress bar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en-US" b="1" spc="-1" dirty="0">
              <a:solidFill>
                <a:srgbClr val="40404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 dirty="0" smtClean="0">
                <a:solidFill>
                  <a:srgbClr val="40404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5. delete item</a:t>
            </a:r>
            <a:endParaRPr lang="en-US" sz="1800" b="1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1. </a:t>
            </a:r>
            <a:r>
              <a:rPr lang="ko-KR" altLang="en-US" sz="3600" spc="-1" dirty="0" smtClean="0">
                <a:solidFill>
                  <a:srgbClr val="90C226"/>
                </a:solidFill>
                <a:latin typeface="Constantia"/>
              </a:rPr>
              <a:t>초기화면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668ED33-B28E-7D5C-81AA-9D5C5788A1E8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atinLnBrk="0">
              <a:spcBef>
                <a:spcPts val="1001"/>
              </a:spcBef>
              <a:tabLst>
                <a:tab pos="0" algn="l"/>
              </a:tabLst>
            </a:pPr>
            <a:endParaRPr lang="en-US" kern="0" spc="-1" dirty="0">
              <a:solidFill>
                <a:srgbClr val="404040"/>
              </a:solidFill>
              <a:latin typeface="Constanti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88" y="1197720"/>
            <a:ext cx="2448272" cy="5148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 idx="4294967295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 smtClean="0">
                <a:solidFill>
                  <a:srgbClr val="90C226"/>
                </a:solidFill>
                <a:latin typeface="Constantia"/>
              </a:rPr>
              <a:t>2-1</a:t>
            </a:r>
            <a:r>
              <a:rPr lang="en-US" sz="3600" b="0" strike="noStrike" spc="-1" dirty="0" smtClean="0">
                <a:solidFill>
                  <a:srgbClr val="90C226"/>
                </a:solidFill>
                <a:latin typeface="Constantia"/>
              </a:rPr>
              <a:t>. </a:t>
            </a:r>
            <a:r>
              <a:rPr lang="en-US" sz="3600" spc="-1" dirty="0" smtClean="0">
                <a:solidFill>
                  <a:srgbClr val="90C226"/>
                </a:solidFill>
                <a:latin typeface="Constantia"/>
              </a:rPr>
              <a:t>+ </a:t>
            </a:r>
            <a:r>
              <a:rPr lang="ko-KR" altLang="en-US" sz="3600" spc="-1" dirty="0" smtClean="0">
                <a:solidFill>
                  <a:srgbClr val="90C226"/>
                </a:solidFill>
                <a:latin typeface="Constantia"/>
              </a:rPr>
              <a:t>버튼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668ED33-B28E-7D5C-81AA-9D5C5788A1E8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atinLnBrk="0">
              <a:spcBef>
                <a:spcPts val="1001"/>
              </a:spcBef>
              <a:tabLst>
                <a:tab pos="0" algn="l"/>
              </a:tabLst>
            </a:pPr>
            <a:endParaRPr lang="en-US" kern="0" spc="-1" dirty="0">
              <a:solidFill>
                <a:srgbClr val="404040"/>
              </a:solidFill>
              <a:latin typeface="Constanti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88" y="1197720"/>
            <a:ext cx="2448272" cy="5148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23" y="1197720"/>
            <a:ext cx="2495237" cy="51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 idx="4294967295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spc="-1" dirty="0" smtClean="0">
                <a:solidFill>
                  <a:srgbClr val="90C226"/>
                </a:solidFill>
                <a:latin typeface="Constantia"/>
              </a:rPr>
              <a:t>2-2</a:t>
            </a:r>
            <a:r>
              <a:rPr lang="en-US" sz="3600" b="0" strike="noStrike" spc="-1" dirty="0" smtClean="0">
                <a:solidFill>
                  <a:srgbClr val="90C226"/>
                </a:solidFill>
                <a:latin typeface="Constantia"/>
              </a:rPr>
              <a:t>. Select Icon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668ED33-B28E-7D5C-81AA-9D5C5788A1E8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atinLnBrk="0">
              <a:spcBef>
                <a:spcPts val="1001"/>
              </a:spcBef>
              <a:tabLst>
                <a:tab pos="0" algn="l"/>
              </a:tabLst>
            </a:pPr>
            <a:endParaRPr lang="en-US" kern="0" spc="-1" dirty="0">
              <a:solidFill>
                <a:srgbClr val="404040"/>
              </a:solidFill>
              <a:latin typeface="Constanti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197720"/>
            <a:ext cx="2429010" cy="4977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755" y="1197720"/>
            <a:ext cx="2444020" cy="49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 idx="4294967295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3600" spc="-1" dirty="0" smtClean="0">
                <a:solidFill>
                  <a:srgbClr val="90C226"/>
                </a:solidFill>
                <a:latin typeface="Constantia"/>
              </a:rPr>
              <a:t>3</a:t>
            </a:r>
            <a:r>
              <a:rPr lang="en-US" altLang="ko-KR" sz="3600" b="0" strike="noStrike" spc="-1" dirty="0" smtClean="0">
                <a:solidFill>
                  <a:srgbClr val="90C226"/>
                </a:solidFill>
                <a:latin typeface="Constantia"/>
              </a:rPr>
              <a:t>. </a:t>
            </a:r>
            <a:r>
              <a:rPr lang="en-US" altLang="ko-KR" sz="3600" spc="-1" dirty="0" smtClean="0">
                <a:solidFill>
                  <a:srgbClr val="90C226"/>
                </a:solidFill>
                <a:latin typeface="Constantia"/>
              </a:rPr>
              <a:t>Add item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668ED33-B28E-7D5C-81AA-9D5C5788A1E8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atinLnBrk="0">
              <a:spcBef>
                <a:spcPts val="1001"/>
              </a:spcBef>
              <a:tabLst>
                <a:tab pos="0" algn="l"/>
              </a:tabLst>
            </a:pPr>
            <a:endParaRPr lang="en-US" kern="0" spc="-1" dirty="0">
              <a:solidFill>
                <a:srgbClr val="404040"/>
              </a:solidFill>
              <a:latin typeface="Constanti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197720"/>
            <a:ext cx="4175617" cy="52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 idx="4294967295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3600" spc="-1" dirty="0">
                <a:solidFill>
                  <a:srgbClr val="90C226"/>
                </a:solidFill>
                <a:latin typeface="Constantia"/>
              </a:rPr>
              <a:t>4</a:t>
            </a:r>
            <a:r>
              <a:rPr lang="en-US" altLang="ko-KR" sz="3600" b="0" strike="noStrike" spc="-1" dirty="0" smtClean="0">
                <a:solidFill>
                  <a:srgbClr val="90C226"/>
                </a:solidFill>
                <a:latin typeface="Constantia"/>
              </a:rPr>
              <a:t>. Icon touch, </a:t>
            </a:r>
            <a:r>
              <a:rPr lang="en-US" altLang="ko-KR" sz="3600" b="0" strike="noStrike" spc="-1" dirty="0" err="1" smtClean="0">
                <a:solidFill>
                  <a:srgbClr val="90C226"/>
                </a:solidFill>
                <a:latin typeface="Constantia"/>
              </a:rPr>
              <a:t>Progressbar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668ED33-B28E-7D5C-81AA-9D5C5788A1E8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atinLnBrk="0">
              <a:spcBef>
                <a:spcPts val="1001"/>
              </a:spcBef>
              <a:tabLst>
                <a:tab pos="0" algn="l"/>
              </a:tabLst>
            </a:pPr>
            <a:endParaRPr lang="en-US" kern="0" spc="-1" dirty="0">
              <a:solidFill>
                <a:srgbClr val="404040"/>
              </a:solidFill>
              <a:latin typeface="Constanti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02" y="1194266"/>
            <a:ext cx="4175617" cy="52744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77" y="1184063"/>
            <a:ext cx="2550361" cy="5277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256" y="1184063"/>
            <a:ext cx="2578968" cy="52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1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 idx="4294967295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3600" spc="-1" dirty="0" smtClean="0">
                <a:solidFill>
                  <a:srgbClr val="90C226"/>
                </a:solidFill>
                <a:latin typeface="Constantia"/>
              </a:rPr>
              <a:t>5. Delete item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5668ED33-B28E-7D5C-81AA-9D5C5788A1E8}"/>
              </a:ext>
            </a:extLst>
          </p:cNvPr>
          <p:cNvSpPr txBox="1">
            <a:spLocks/>
          </p:cNvSpPr>
          <p:nvPr/>
        </p:nvSpPr>
        <p:spPr>
          <a:xfrm>
            <a:off x="4511824" y="1412776"/>
            <a:ext cx="4995072" cy="2499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latinLnBrk="0">
              <a:spcBef>
                <a:spcPts val="1001"/>
              </a:spcBef>
              <a:tabLst>
                <a:tab pos="0" algn="l"/>
              </a:tabLst>
            </a:pPr>
            <a:endParaRPr lang="en-US" kern="0" spc="-1" dirty="0">
              <a:solidFill>
                <a:srgbClr val="404040"/>
              </a:solidFill>
              <a:latin typeface="Constanti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972" y="1197720"/>
            <a:ext cx="2578968" cy="5284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74" y="1163396"/>
            <a:ext cx="2592288" cy="53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4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5039640" cy="58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90C226"/>
                </a:solidFill>
                <a:latin typeface="Constantia"/>
              </a:rPr>
              <a:t>3. </a:t>
            </a:r>
            <a:r>
              <a:rPr lang="ko-KR" sz="3600" b="0" strike="noStrike" spc="-1" dirty="0">
                <a:solidFill>
                  <a:srgbClr val="90C226"/>
                </a:solidFill>
                <a:latin typeface="Constantia"/>
              </a:rPr>
              <a:t>참조 </a:t>
            </a:r>
            <a:endParaRPr lang="en-US" sz="3600" b="0" strike="noStrike" spc="-1" dirty="0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68880" y="1289880"/>
            <a:ext cx="8604720" cy="501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u="sng" strike="noStrike" spc="-1" dirty="0" smtClean="0">
                <a:solidFill>
                  <a:srgbClr val="B2D76D"/>
                </a:solidFill>
                <a:uFillTx/>
                <a:latin typeface="Constantia"/>
              </a:rPr>
              <a:t>https://developer0809.tistory.com/127</a:t>
            </a:r>
            <a:endParaRPr lang="en-US" altLang="ko-KR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altLang="ko-KR" spc="-1" dirty="0" err="1">
                <a:solidFill>
                  <a:srgbClr val="404040"/>
                </a:solidFill>
                <a:latin typeface="Constantia"/>
              </a:rPr>
              <a:t>github</a:t>
            </a:r>
            <a:r>
              <a:rPr lang="en-US" altLang="ko-KR" spc="-1" dirty="0">
                <a:solidFill>
                  <a:srgbClr val="404040"/>
                </a:solidFill>
                <a:latin typeface="Constantia"/>
              </a:rPr>
              <a:t> repository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ko-KR" u="sng" spc="-1" dirty="0">
                <a:solidFill>
                  <a:srgbClr val="B2D76D"/>
                </a:solidFill>
                <a:latin typeface="Constantia"/>
              </a:rPr>
              <a:t>https://github.com/WeslySloan/html-bricks</a:t>
            </a: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pc="-1" dirty="0">
              <a:solidFill>
                <a:srgbClr val="40404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1023</TotalTime>
  <Words>45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DejaVu Sans</vt:lpstr>
      <vt:lpstr>굴림</vt:lpstr>
      <vt:lpstr>나눔고딕</vt:lpstr>
      <vt:lpstr>바탕</vt:lpstr>
      <vt:lpstr>Calibri Light</vt:lpstr>
      <vt:lpstr>Constantia</vt:lpstr>
      <vt:lpstr>Symbol</vt:lpstr>
      <vt:lpstr>Wingdings</vt:lpstr>
      <vt:lpstr>Wingdings 3</vt:lpstr>
      <vt:lpstr>Office Theme</vt:lpstr>
      <vt:lpstr>Office Theme</vt:lpstr>
      <vt:lpstr>Todo List</vt:lpstr>
      <vt:lpstr>-목차</vt:lpstr>
      <vt:lpstr>1. 초기화면</vt:lpstr>
      <vt:lpstr>2-1. + 버튼</vt:lpstr>
      <vt:lpstr>2-2. Select Icon</vt:lpstr>
      <vt:lpstr>3. Add item</vt:lpstr>
      <vt:lpstr>4. Icon touch, Progressbar</vt:lpstr>
      <vt:lpstr>5. Delete item</vt:lpstr>
      <vt:lpstr>3. 참조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629-7</cp:lastModifiedBy>
  <cp:revision>44</cp:revision>
  <dcterms:created xsi:type="dcterms:W3CDTF">2018-04-05T03:40:38Z</dcterms:created>
  <dcterms:modified xsi:type="dcterms:W3CDTF">2023-06-09T05:52:41Z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6</vt:i4>
  </property>
</Properties>
</file>